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sldIdLst>
    <p:sldId id="256" r:id="rId5"/>
    <p:sldId id="257" r:id="rId6"/>
    <p:sldId id="303" r:id="rId7"/>
    <p:sldId id="304" r:id="rId8"/>
    <p:sldId id="324" r:id="rId9"/>
    <p:sldId id="258"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305" r:id="rId25"/>
    <p:sldId id="291" r:id="rId26"/>
    <p:sldId id="288" r:id="rId27"/>
    <p:sldId id="274" r:id="rId28"/>
    <p:sldId id="259" r:id="rId29"/>
    <p:sldId id="275" r:id="rId30"/>
    <p:sldId id="276" r:id="rId31"/>
    <p:sldId id="277" r:id="rId32"/>
    <p:sldId id="278" r:id="rId33"/>
    <p:sldId id="279" r:id="rId34"/>
    <p:sldId id="280" r:id="rId35"/>
    <p:sldId id="281" r:id="rId36"/>
    <p:sldId id="282" r:id="rId37"/>
    <p:sldId id="283" r:id="rId38"/>
    <p:sldId id="284" r:id="rId39"/>
    <p:sldId id="285" r:id="rId40"/>
    <p:sldId id="286" r:id="rId41"/>
    <p:sldId id="306" r:id="rId42"/>
    <p:sldId id="299" r:id="rId43"/>
    <p:sldId id="308" r:id="rId44"/>
    <p:sldId id="309" r:id="rId45"/>
    <p:sldId id="310" r:id="rId46"/>
    <p:sldId id="312" r:id="rId47"/>
    <p:sldId id="313" r:id="rId48"/>
    <p:sldId id="314" r:id="rId49"/>
    <p:sldId id="315" r:id="rId50"/>
    <p:sldId id="293" r:id="rId51"/>
    <p:sldId id="317" r:id="rId52"/>
    <p:sldId id="318" r:id="rId53"/>
    <p:sldId id="319" r:id="rId54"/>
    <p:sldId id="320" r:id="rId55"/>
    <p:sldId id="321" r:id="rId56"/>
    <p:sldId id="322" r:id="rId57"/>
    <p:sldId id="323" r:id="rId58"/>
    <p:sldId id="316" r:id="rId59"/>
    <p:sldId id="292" r:id="rId60"/>
    <p:sldId id="294" r:id="rId61"/>
    <p:sldId id="295" r:id="rId62"/>
    <p:sldId id="296" r:id="rId63"/>
    <p:sldId id="297" r:id="rId64"/>
    <p:sldId id="301" r:id="rId65"/>
    <p:sldId id="302" r:id="rId66"/>
  </p:sldIdLst>
  <p:sldSz cx="12192000" cy="6858000"/>
  <p:notesSz cx="6858000" cy="9144000"/>
  <p:defaultText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D242C"/>
    <a:srgbClr val="E9531D"/>
    <a:srgbClr val="D0D2D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1F9E50E-A703-03F0-EDC0-CC65B10BAEB7}" v="4" dt="2021-08-16T11:08:43.144"/>
    <p1510:client id="{04B50BBC-B8AF-427B-9CA2-85A429122DF3}" v="120" dt="2022-05-09T15:17:14.251"/>
    <p1510:client id="{061E4657-5F00-B57E-6C0E-16E43F7CC10D}" v="36" dt="2022-05-09T16:00:52.461"/>
    <p1510:client id="{0BD67643-B38B-43DC-8F7D-3BA55FBE3CA6}" v="1" dt="2021-03-30T18:08:28.690"/>
    <p1510:client id="{7EAE4FB6-681C-D65A-589E-1A47A70A69EA}" v="106" dt="2021-08-14T10:56:08.331"/>
    <p1510:client id="{8D355B96-2AD2-3F6E-C3A2-2AB10FA54E01}" v="114" dt="2021-08-14T12:15:42.136"/>
    <p1510:client id="{92775BB2-7841-8155-0127-A1687E4B6BDD}" v="118" dt="2021-08-10T18:50:22.524"/>
    <p1510:client id="{96D49310-EFC2-48B0-7ED4-EFC7CAA5D590}" v="1272" dt="2021-05-19T18:01:58.397"/>
    <p1510:client id="{C4B0D315-679C-462D-89AD-E6B461E544EF}" v="559" dt="2021-02-05T13:47:46.165"/>
    <p1510:client id="{F913D45D-F49D-842C-9B21-54732B0236F0}" v="6" dt="2022-03-16T10:16:18.53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561"/>
    <p:restoredTop sz="94694"/>
  </p:normalViewPr>
  <p:slideViewPr>
    <p:cSldViewPr snapToGrid="0" snapToObjects="1">
      <p:cViewPr varScale="1">
        <p:scale>
          <a:sx n="156" d="100"/>
          <a:sy n="156" d="100"/>
        </p:scale>
        <p:origin x="150" y="31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viewProps" Target="viewProps.xml"/><Relationship Id="rId7" Type="http://schemas.openxmlformats.org/officeDocument/2006/relationships/slide" Target="slides/slide3.xml"/><Relationship Id="rId71"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slide" Target="slides/slide62.xml"/><Relationship Id="rId5" Type="http://schemas.openxmlformats.org/officeDocument/2006/relationships/slide" Target="slides/slide1.xml"/><Relationship Id="rId61" Type="http://schemas.openxmlformats.org/officeDocument/2006/relationships/slide" Target="slides/slide57.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theme" Target="theme/theme1.xml"/><Relationship Id="rId8" Type="http://schemas.openxmlformats.org/officeDocument/2006/relationships/slide" Target="slides/slide4.xml"/><Relationship Id="rId51" Type="http://schemas.openxmlformats.org/officeDocument/2006/relationships/slide" Target="slides/slide47.xml"/><Relationship Id="rId72" Type="http://schemas.microsoft.com/office/2015/10/relationships/revisionInfo" Target="revisionInfo.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presProps" Target="presProps.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el Pynenborg" userId="S::cel.pynenborg@axxes.com::103d6416-095c-4009-b2da-7303ca5714c7" providerId="AD" clId="Web-{7EAE4FB6-681C-D65A-589E-1A47A70A69EA}"/>
    <pc:docChg chg="addSld modSld">
      <pc:chgData name="Cel Pynenborg" userId="S::cel.pynenborg@axxes.com::103d6416-095c-4009-b2da-7303ca5714c7" providerId="AD" clId="Web-{7EAE4FB6-681C-D65A-589E-1A47A70A69EA}" dt="2021-08-14T10:56:08.331" v="100" actId="20577"/>
      <pc:docMkLst>
        <pc:docMk/>
      </pc:docMkLst>
      <pc:sldChg chg="modSp">
        <pc:chgData name="Cel Pynenborg" userId="S::cel.pynenborg@axxes.com::103d6416-095c-4009-b2da-7303ca5714c7" providerId="AD" clId="Web-{7EAE4FB6-681C-D65A-589E-1A47A70A69EA}" dt="2021-08-14T10:49:46.227" v="7" actId="20577"/>
        <pc:sldMkLst>
          <pc:docMk/>
          <pc:sldMk cId="3983519705" sldId="293"/>
        </pc:sldMkLst>
        <pc:spChg chg="mod">
          <ac:chgData name="Cel Pynenborg" userId="S::cel.pynenborg@axxes.com::103d6416-095c-4009-b2da-7303ca5714c7" providerId="AD" clId="Web-{7EAE4FB6-681C-D65A-589E-1A47A70A69EA}" dt="2021-08-14T10:49:46.227" v="7" actId="20577"/>
          <ac:spMkLst>
            <pc:docMk/>
            <pc:sldMk cId="3983519705" sldId="293"/>
            <ac:spMk id="2" creationId="{3F75F4C3-4BA5-4861-A9FD-211B900012EE}"/>
          </ac:spMkLst>
        </pc:spChg>
        <pc:spChg chg="mod">
          <ac:chgData name="Cel Pynenborg" userId="S::cel.pynenborg@axxes.com::103d6416-095c-4009-b2da-7303ca5714c7" providerId="AD" clId="Web-{7EAE4FB6-681C-D65A-589E-1A47A70A69EA}" dt="2021-08-14T10:49:36.945" v="3" actId="20577"/>
          <ac:spMkLst>
            <pc:docMk/>
            <pc:sldMk cId="3983519705" sldId="293"/>
            <ac:spMk id="3" creationId="{D583B5C0-328D-4B03-9241-91B671B89EEA}"/>
          </ac:spMkLst>
        </pc:spChg>
      </pc:sldChg>
      <pc:sldChg chg="add replId">
        <pc:chgData name="Cel Pynenborg" userId="S::cel.pynenborg@axxes.com::103d6416-095c-4009-b2da-7303ca5714c7" providerId="AD" clId="Web-{7EAE4FB6-681C-D65A-589E-1A47A70A69EA}" dt="2021-08-14T10:49:30.102" v="0"/>
        <pc:sldMkLst>
          <pc:docMk/>
          <pc:sldMk cId="499136517" sldId="316"/>
        </pc:sldMkLst>
      </pc:sldChg>
      <pc:sldChg chg="modSp add replId">
        <pc:chgData name="Cel Pynenborg" userId="S::cel.pynenborg@axxes.com::103d6416-095c-4009-b2da-7303ca5714c7" providerId="AD" clId="Web-{7EAE4FB6-681C-D65A-589E-1A47A70A69EA}" dt="2021-08-14T10:53:01.872" v="80" actId="20577"/>
        <pc:sldMkLst>
          <pc:docMk/>
          <pc:sldMk cId="3173980194" sldId="317"/>
        </pc:sldMkLst>
        <pc:spChg chg="mod">
          <ac:chgData name="Cel Pynenborg" userId="S::cel.pynenborg@axxes.com::103d6416-095c-4009-b2da-7303ca5714c7" providerId="AD" clId="Web-{7EAE4FB6-681C-D65A-589E-1A47A70A69EA}" dt="2021-08-14T10:49:57.493" v="10" actId="20577"/>
          <ac:spMkLst>
            <pc:docMk/>
            <pc:sldMk cId="3173980194" sldId="317"/>
            <ac:spMk id="2" creationId="{BDAA85B9-1C6C-4E1A-943A-C25A01CABA19}"/>
          </ac:spMkLst>
        </pc:spChg>
        <pc:spChg chg="mod">
          <ac:chgData name="Cel Pynenborg" userId="S::cel.pynenborg@axxes.com::103d6416-095c-4009-b2da-7303ca5714c7" providerId="AD" clId="Web-{7EAE4FB6-681C-D65A-589E-1A47A70A69EA}" dt="2021-08-14T10:53:01.872" v="80" actId="20577"/>
          <ac:spMkLst>
            <pc:docMk/>
            <pc:sldMk cId="3173980194" sldId="317"/>
            <ac:spMk id="4" creationId="{A84A8D0B-D24B-4320-80D7-2F5A666A9E3E}"/>
          </ac:spMkLst>
        </pc:spChg>
      </pc:sldChg>
      <pc:sldChg chg="addSp delSp modSp add replId">
        <pc:chgData name="Cel Pynenborg" userId="S::cel.pynenborg@axxes.com::103d6416-095c-4009-b2da-7303ca5714c7" providerId="AD" clId="Web-{7EAE4FB6-681C-D65A-589E-1A47A70A69EA}" dt="2021-08-14T10:55:16.034" v="95" actId="1076"/>
        <pc:sldMkLst>
          <pc:docMk/>
          <pc:sldMk cId="2273030908" sldId="318"/>
        </pc:sldMkLst>
        <pc:spChg chg="mod">
          <ac:chgData name="Cel Pynenborg" userId="S::cel.pynenborg@axxes.com::103d6416-095c-4009-b2da-7303ca5714c7" providerId="AD" clId="Web-{7EAE4FB6-681C-D65A-589E-1A47A70A69EA}" dt="2021-08-14T10:53:58.327" v="86" actId="20577"/>
          <ac:spMkLst>
            <pc:docMk/>
            <pc:sldMk cId="2273030908" sldId="318"/>
            <ac:spMk id="4" creationId="{A84A8D0B-D24B-4320-80D7-2F5A666A9E3E}"/>
          </ac:spMkLst>
        </pc:spChg>
        <pc:picChg chg="add del mod">
          <ac:chgData name="Cel Pynenborg" userId="S::cel.pynenborg@axxes.com::103d6416-095c-4009-b2da-7303ca5714c7" providerId="AD" clId="Web-{7EAE4FB6-681C-D65A-589E-1A47A70A69EA}" dt="2021-08-14T10:54:39.392" v="88"/>
          <ac:picMkLst>
            <pc:docMk/>
            <pc:sldMk cId="2273030908" sldId="318"/>
            <ac:picMk id="3" creationId="{02DF77B9-021F-4A3F-A618-708BAF155D6A}"/>
          </ac:picMkLst>
        </pc:picChg>
        <pc:picChg chg="add mod">
          <ac:chgData name="Cel Pynenborg" userId="S::cel.pynenborg@axxes.com::103d6416-095c-4009-b2da-7303ca5714c7" providerId="AD" clId="Web-{7EAE4FB6-681C-D65A-589E-1A47A70A69EA}" dt="2021-08-14T10:55:16.034" v="95" actId="1076"/>
          <ac:picMkLst>
            <pc:docMk/>
            <pc:sldMk cId="2273030908" sldId="318"/>
            <ac:picMk id="5" creationId="{3A3F2F35-33CD-49FC-A2CA-A12228EF69DD}"/>
          </ac:picMkLst>
        </pc:picChg>
      </pc:sldChg>
      <pc:sldChg chg="modSp add replId">
        <pc:chgData name="Cel Pynenborg" userId="S::cel.pynenborg@axxes.com::103d6416-095c-4009-b2da-7303ca5714c7" providerId="AD" clId="Web-{7EAE4FB6-681C-D65A-589E-1A47A70A69EA}" dt="2021-08-14T10:56:08.331" v="100" actId="20577"/>
        <pc:sldMkLst>
          <pc:docMk/>
          <pc:sldMk cId="3854276403" sldId="319"/>
        </pc:sldMkLst>
        <pc:spChg chg="mod">
          <ac:chgData name="Cel Pynenborg" userId="S::cel.pynenborg@axxes.com::103d6416-095c-4009-b2da-7303ca5714c7" providerId="AD" clId="Web-{7EAE4FB6-681C-D65A-589E-1A47A70A69EA}" dt="2021-08-14T10:56:08.331" v="100" actId="20577"/>
          <ac:spMkLst>
            <pc:docMk/>
            <pc:sldMk cId="3854276403" sldId="319"/>
            <ac:spMk id="4" creationId="{A84A8D0B-D24B-4320-80D7-2F5A666A9E3E}"/>
          </ac:spMkLst>
        </pc:spChg>
      </pc:sldChg>
    </pc:docChg>
  </pc:docChgLst>
  <pc:docChgLst>
    <pc:chgData name="Cel Pynenborg" userId="S::cel.pynenborg@axxes.com::103d6416-095c-4009-b2da-7303ca5714c7" providerId="AD" clId="Web-{F913D45D-F49D-842C-9B21-54732B0236F0}"/>
    <pc:docChg chg="modSld">
      <pc:chgData name="Cel Pynenborg" userId="S::cel.pynenborg@axxes.com::103d6416-095c-4009-b2da-7303ca5714c7" providerId="AD" clId="Web-{F913D45D-F49D-842C-9B21-54732B0236F0}" dt="2022-03-16T10:16:15.848" v="4" actId="20577"/>
      <pc:docMkLst>
        <pc:docMk/>
      </pc:docMkLst>
      <pc:sldChg chg="modSp">
        <pc:chgData name="Cel Pynenborg" userId="S::cel.pynenborg@axxes.com::103d6416-095c-4009-b2da-7303ca5714c7" providerId="AD" clId="Web-{F913D45D-F49D-842C-9B21-54732B0236F0}" dt="2022-03-16T10:16:15.848" v="4" actId="20577"/>
        <pc:sldMkLst>
          <pc:docMk/>
          <pc:sldMk cId="3359589560" sldId="322"/>
        </pc:sldMkLst>
        <pc:spChg chg="mod">
          <ac:chgData name="Cel Pynenborg" userId="S::cel.pynenborg@axxes.com::103d6416-095c-4009-b2da-7303ca5714c7" providerId="AD" clId="Web-{F913D45D-F49D-842C-9B21-54732B0236F0}" dt="2022-03-16T10:16:15.848" v="4" actId="20577"/>
          <ac:spMkLst>
            <pc:docMk/>
            <pc:sldMk cId="3359589560" sldId="322"/>
            <ac:spMk id="4" creationId="{A84A8D0B-D24B-4320-80D7-2F5A666A9E3E}"/>
          </ac:spMkLst>
        </pc:spChg>
      </pc:sldChg>
    </pc:docChg>
  </pc:docChgLst>
  <pc:docChgLst>
    <pc:chgData name="Cel Pynenborg" userId="S::cel.pynenborg@axxes.com::103d6416-095c-4009-b2da-7303ca5714c7" providerId="AD" clId="Web-{8D355B96-2AD2-3F6E-C3A2-2AB10FA54E01}"/>
    <pc:docChg chg="addSld modSld">
      <pc:chgData name="Cel Pynenborg" userId="S::cel.pynenborg@axxes.com::103d6416-095c-4009-b2da-7303ca5714c7" providerId="AD" clId="Web-{8D355B96-2AD2-3F6E-C3A2-2AB10FA54E01}" dt="2021-08-14T12:15:41.386" v="99" actId="20577"/>
      <pc:docMkLst>
        <pc:docMk/>
      </pc:docMkLst>
      <pc:sldChg chg="addSp delSp modSp">
        <pc:chgData name="Cel Pynenborg" userId="S::cel.pynenborg@axxes.com::103d6416-095c-4009-b2da-7303ca5714c7" providerId="AD" clId="Web-{8D355B96-2AD2-3F6E-C3A2-2AB10FA54E01}" dt="2021-08-14T12:15:41.386" v="99" actId="20577"/>
        <pc:sldMkLst>
          <pc:docMk/>
          <pc:sldMk cId="1381909556" sldId="273"/>
        </pc:sldMkLst>
        <pc:spChg chg="del">
          <ac:chgData name="Cel Pynenborg" userId="S::cel.pynenborg@axxes.com::103d6416-095c-4009-b2da-7303ca5714c7" providerId="AD" clId="Web-{8D355B96-2AD2-3F6E-C3A2-2AB10FA54E01}" dt="2021-08-14T12:15:29.823" v="96"/>
          <ac:spMkLst>
            <pc:docMk/>
            <pc:sldMk cId="1381909556" sldId="273"/>
            <ac:spMk id="10" creationId="{763669A9-D5A7-490F-A0E6-1E359B87ABAA}"/>
          </ac:spMkLst>
        </pc:spChg>
        <pc:spChg chg="mod">
          <ac:chgData name="Cel Pynenborg" userId="S::cel.pynenborg@axxes.com::103d6416-095c-4009-b2da-7303ca5714c7" providerId="AD" clId="Web-{8D355B96-2AD2-3F6E-C3A2-2AB10FA54E01}" dt="2021-08-14T12:14:45.822" v="86" actId="20577"/>
          <ac:spMkLst>
            <pc:docMk/>
            <pc:sldMk cId="1381909556" sldId="273"/>
            <ac:spMk id="11" creationId="{EA850779-4193-491A-9D50-EBC05916F293}"/>
          </ac:spMkLst>
        </pc:spChg>
        <pc:spChg chg="add mod">
          <ac:chgData name="Cel Pynenborg" userId="S::cel.pynenborg@axxes.com::103d6416-095c-4009-b2da-7303ca5714c7" providerId="AD" clId="Web-{8D355B96-2AD2-3F6E-C3A2-2AB10FA54E01}" dt="2021-08-14T12:15:03.416" v="89" actId="20577"/>
          <ac:spMkLst>
            <pc:docMk/>
            <pc:sldMk cId="1381909556" sldId="273"/>
            <ac:spMk id="13" creationId="{FFB98C37-8BAA-4140-BFD3-BCAD66AFE107}"/>
          </ac:spMkLst>
        </pc:spChg>
        <pc:spChg chg="add mod">
          <ac:chgData name="Cel Pynenborg" userId="S::cel.pynenborg@axxes.com::103d6416-095c-4009-b2da-7303ca5714c7" providerId="AD" clId="Web-{8D355B96-2AD2-3F6E-C3A2-2AB10FA54E01}" dt="2021-08-14T12:15:27.010" v="95" actId="1076"/>
          <ac:spMkLst>
            <pc:docMk/>
            <pc:sldMk cId="1381909556" sldId="273"/>
            <ac:spMk id="14" creationId="{E7B720F8-922D-4D75-BE69-B080001A2F18}"/>
          </ac:spMkLst>
        </pc:spChg>
        <pc:spChg chg="add mod">
          <ac:chgData name="Cel Pynenborg" userId="S::cel.pynenborg@axxes.com::103d6416-095c-4009-b2da-7303ca5714c7" providerId="AD" clId="Web-{8D355B96-2AD2-3F6E-C3A2-2AB10FA54E01}" dt="2021-08-14T12:15:41.386" v="99" actId="20577"/>
          <ac:spMkLst>
            <pc:docMk/>
            <pc:sldMk cId="1381909556" sldId="273"/>
            <ac:spMk id="15" creationId="{6E94F8DC-3421-43DA-BDF7-C3A441EF9551}"/>
          </ac:spMkLst>
        </pc:spChg>
      </pc:sldChg>
      <pc:sldChg chg="modSp">
        <pc:chgData name="Cel Pynenborg" userId="S::cel.pynenborg@axxes.com::103d6416-095c-4009-b2da-7303ca5714c7" providerId="AD" clId="Web-{8D355B96-2AD2-3F6E-C3A2-2AB10FA54E01}" dt="2021-08-14T10:56:36.213" v="3" actId="20577"/>
        <pc:sldMkLst>
          <pc:docMk/>
          <pc:sldMk cId="3854276403" sldId="319"/>
        </pc:sldMkLst>
        <pc:spChg chg="mod">
          <ac:chgData name="Cel Pynenborg" userId="S::cel.pynenborg@axxes.com::103d6416-095c-4009-b2da-7303ca5714c7" providerId="AD" clId="Web-{8D355B96-2AD2-3F6E-C3A2-2AB10FA54E01}" dt="2021-08-14T10:56:36.213" v="3" actId="20577"/>
          <ac:spMkLst>
            <pc:docMk/>
            <pc:sldMk cId="3854276403" sldId="319"/>
            <ac:spMk id="4" creationId="{A84A8D0B-D24B-4320-80D7-2F5A666A9E3E}"/>
          </ac:spMkLst>
        </pc:spChg>
      </pc:sldChg>
      <pc:sldChg chg="modSp add replId">
        <pc:chgData name="Cel Pynenborg" userId="S::cel.pynenborg@axxes.com::103d6416-095c-4009-b2da-7303ca5714c7" providerId="AD" clId="Web-{8D355B96-2AD2-3F6E-C3A2-2AB10FA54E01}" dt="2021-08-14T10:59:46.396" v="59" actId="20577"/>
        <pc:sldMkLst>
          <pc:docMk/>
          <pc:sldMk cId="1208851402" sldId="320"/>
        </pc:sldMkLst>
        <pc:spChg chg="mod">
          <ac:chgData name="Cel Pynenborg" userId="S::cel.pynenborg@axxes.com::103d6416-095c-4009-b2da-7303ca5714c7" providerId="AD" clId="Web-{8D355B96-2AD2-3F6E-C3A2-2AB10FA54E01}" dt="2021-08-14T10:59:46.396" v="59" actId="20577"/>
          <ac:spMkLst>
            <pc:docMk/>
            <pc:sldMk cId="1208851402" sldId="320"/>
            <ac:spMk id="4" creationId="{A84A8D0B-D24B-4320-80D7-2F5A666A9E3E}"/>
          </ac:spMkLst>
        </pc:spChg>
      </pc:sldChg>
      <pc:sldChg chg="modSp add replId">
        <pc:chgData name="Cel Pynenborg" userId="S::cel.pynenborg@axxes.com::103d6416-095c-4009-b2da-7303ca5714c7" providerId="AD" clId="Web-{8D355B96-2AD2-3F6E-C3A2-2AB10FA54E01}" dt="2021-08-14T10:58:41.470" v="23" actId="20577"/>
        <pc:sldMkLst>
          <pc:docMk/>
          <pc:sldMk cId="2673414874" sldId="321"/>
        </pc:sldMkLst>
        <pc:spChg chg="mod">
          <ac:chgData name="Cel Pynenborg" userId="S::cel.pynenborg@axxes.com::103d6416-095c-4009-b2da-7303ca5714c7" providerId="AD" clId="Web-{8D355B96-2AD2-3F6E-C3A2-2AB10FA54E01}" dt="2021-08-14T10:58:41.470" v="23" actId="20577"/>
          <ac:spMkLst>
            <pc:docMk/>
            <pc:sldMk cId="2673414874" sldId="321"/>
            <ac:spMk id="4" creationId="{A84A8D0B-D24B-4320-80D7-2F5A666A9E3E}"/>
          </ac:spMkLst>
        </pc:spChg>
      </pc:sldChg>
      <pc:sldChg chg="modSp add replId">
        <pc:chgData name="Cel Pynenborg" userId="S::cel.pynenborg@axxes.com::103d6416-095c-4009-b2da-7303ca5714c7" providerId="AD" clId="Web-{8D355B96-2AD2-3F6E-C3A2-2AB10FA54E01}" dt="2021-08-14T11:01:48.371" v="72" actId="20577"/>
        <pc:sldMkLst>
          <pc:docMk/>
          <pc:sldMk cId="3359589560" sldId="322"/>
        </pc:sldMkLst>
        <pc:spChg chg="mod">
          <ac:chgData name="Cel Pynenborg" userId="S::cel.pynenborg@axxes.com::103d6416-095c-4009-b2da-7303ca5714c7" providerId="AD" clId="Web-{8D355B96-2AD2-3F6E-C3A2-2AB10FA54E01}" dt="2021-08-14T11:01:48.371" v="72" actId="20577"/>
          <ac:spMkLst>
            <pc:docMk/>
            <pc:sldMk cId="3359589560" sldId="322"/>
            <ac:spMk id="4" creationId="{A84A8D0B-D24B-4320-80D7-2F5A666A9E3E}"/>
          </ac:spMkLst>
        </pc:spChg>
      </pc:sldChg>
      <pc:sldChg chg="modSp add replId">
        <pc:chgData name="Cel Pynenborg" userId="S::cel.pynenborg@axxes.com::103d6416-095c-4009-b2da-7303ca5714c7" providerId="AD" clId="Web-{8D355B96-2AD2-3F6E-C3A2-2AB10FA54E01}" dt="2021-08-14T11:02:42.655" v="81" actId="20577"/>
        <pc:sldMkLst>
          <pc:docMk/>
          <pc:sldMk cId="725693693" sldId="323"/>
        </pc:sldMkLst>
        <pc:spChg chg="mod">
          <ac:chgData name="Cel Pynenborg" userId="S::cel.pynenborg@axxes.com::103d6416-095c-4009-b2da-7303ca5714c7" providerId="AD" clId="Web-{8D355B96-2AD2-3F6E-C3A2-2AB10FA54E01}" dt="2021-08-14T11:02:42.655" v="81" actId="20577"/>
          <ac:spMkLst>
            <pc:docMk/>
            <pc:sldMk cId="725693693" sldId="323"/>
            <ac:spMk id="4" creationId="{A84A8D0B-D24B-4320-80D7-2F5A666A9E3E}"/>
          </ac:spMkLst>
        </pc:spChg>
      </pc:sldChg>
    </pc:docChg>
  </pc:docChgLst>
  <pc:docChgLst>
    <pc:chgData name="Cel Pynenborg" userId="S::cel.pynenborg@axxes.com::103d6416-095c-4009-b2da-7303ca5714c7" providerId="AD" clId="Web-{92775BB2-7841-8155-0127-A1687E4B6BDD}"/>
    <pc:docChg chg="addSld delSld modSld sldOrd">
      <pc:chgData name="Cel Pynenborg" userId="S::cel.pynenborg@axxes.com::103d6416-095c-4009-b2da-7303ca5714c7" providerId="AD" clId="Web-{92775BB2-7841-8155-0127-A1687E4B6BDD}" dt="2021-08-10T18:50:21.681" v="105" actId="20577"/>
      <pc:docMkLst>
        <pc:docMk/>
      </pc:docMkLst>
      <pc:sldChg chg="modSp">
        <pc:chgData name="Cel Pynenborg" userId="S::cel.pynenborg@axxes.com::103d6416-095c-4009-b2da-7303ca5714c7" providerId="AD" clId="Web-{92775BB2-7841-8155-0127-A1687E4B6BDD}" dt="2021-08-10T18:38:44.096" v="13" actId="14100"/>
        <pc:sldMkLst>
          <pc:docMk/>
          <pc:sldMk cId="2331485304" sldId="258"/>
        </pc:sldMkLst>
        <pc:spChg chg="mod">
          <ac:chgData name="Cel Pynenborg" userId="S::cel.pynenborg@axxes.com::103d6416-095c-4009-b2da-7303ca5714c7" providerId="AD" clId="Web-{92775BB2-7841-8155-0127-A1687E4B6BDD}" dt="2021-08-10T18:38:44.096" v="13" actId="14100"/>
          <ac:spMkLst>
            <pc:docMk/>
            <pc:sldMk cId="2331485304" sldId="258"/>
            <ac:spMk id="4" creationId="{A84A8D0B-D24B-4320-80D7-2F5A666A9E3E}"/>
          </ac:spMkLst>
        </pc:spChg>
      </pc:sldChg>
      <pc:sldChg chg="modSp ord">
        <pc:chgData name="Cel Pynenborg" userId="S::cel.pynenborg@axxes.com::103d6416-095c-4009-b2da-7303ca5714c7" providerId="AD" clId="Web-{92775BB2-7841-8155-0127-A1687E4B6BDD}" dt="2021-08-10T18:47:27.703" v="102" actId="1076"/>
        <pc:sldMkLst>
          <pc:docMk/>
          <pc:sldMk cId="2767963917" sldId="288"/>
        </pc:sldMkLst>
        <pc:spChg chg="mod">
          <ac:chgData name="Cel Pynenborg" userId="S::cel.pynenborg@axxes.com::103d6416-095c-4009-b2da-7303ca5714c7" providerId="AD" clId="Web-{92775BB2-7841-8155-0127-A1687E4B6BDD}" dt="2021-08-10T18:47:27.703" v="102" actId="1076"/>
          <ac:spMkLst>
            <pc:docMk/>
            <pc:sldMk cId="2767963917" sldId="288"/>
            <ac:spMk id="3" creationId="{D583B5C0-328D-4B03-9241-91B671B89EEA}"/>
          </ac:spMkLst>
        </pc:spChg>
      </pc:sldChg>
      <pc:sldChg chg="del">
        <pc:chgData name="Cel Pynenborg" userId="S::cel.pynenborg@axxes.com::103d6416-095c-4009-b2da-7303ca5714c7" providerId="AD" clId="Web-{92775BB2-7841-8155-0127-A1687E4B6BDD}" dt="2021-08-10T18:45:29.435" v="71"/>
        <pc:sldMkLst>
          <pc:docMk/>
          <pc:sldMk cId="1014954826" sldId="290"/>
        </pc:sldMkLst>
      </pc:sldChg>
      <pc:sldChg chg="modSp ord">
        <pc:chgData name="Cel Pynenborg" userId="S::cel.pynenborg@axxes.com::103d6416-095c-4009-b2da-7303ca5714c7" providerId="AD" clId="Web-{92775BB2-7841-8155-0127-A1687E4B6BDD}" dt="2021-08-10T18:42:50.775" v="47"/>
        <pc:sldMkLst>
          <pc:docMk/>
          <pc:sldMk cId="1600419800" sldId="291"/>
        </pc:sldMkLst>
        <pc:spChg chg="mod">
          <ac:chgData name="Cel Pynenborg" userId="S::cel.pynenborg@axxes.com::103d6416-095c-4009-b2da-7303ca5714c7" providerId="AD" clId="Web-{92775BB2-7841-8155-0127-A1687E4B6BDD}" dt="2021-08-10T18:42:24.930" v="41" actId="20577"/>
          <ac:spMkLst>
            <pc:docMk/>
            <pc:sldMk cId="1600419800" sldId="291"/>
            <ac:spMk id="2" creationId="{BDAA85B9-1C6C-4E1A-943A-C25A01CABA19}"/>
          </ac:spMkLst>
        </pc:spChg>
        <pc:spChg chg="mod">
          <ac:chgData name="Cel Pynenborg" userId="S::cel.pynenborg@axxes.com::103d6416-095c-4009-b2da-7303ca5714c7" providerId="AD" clId="Web-{92775BB2-7841-8155-0127-A1687E4B6BDD}" dt="2021-08-10T18:42:30.102" v="45" actId="20577"/>
          <ac:spMkLst>
            <pc:docMk/>
            <pc:sldMk cId="1600419800" sldId="291"/>
            <ac:spMk id="4" creationId="{A84A8D0B-D24B-4320-80D7-2F5A666A9E3E}"/>
          </ac:spMkLst>
        </pc:spChg>
      </pc:sldChg>
      <pc:sldChg chg="modSp add del">
        <pc:chgData name="Cel Pynenborg" userId="S::cel.pynenborg@axxes.com::103d6416-095c-4009-b2da-7303ca5714c7" providerId="AD" clId="Web-{92775BB2-7841-8155-0127-A1687E4B6BDD}" dt="2021-08-10T18:50:21.681" v="105" actId="20577"/>
        <pc:sldMkLst>
          <pc:docMk/>
          <pc:sldMk cId="3983519705" sldId="293"/>
        </pc:sldMkLst>
        <pc:spChg chg="mod">
          <ac:chgData name="Cel Pynenborg" userId="S::cel.pynenborg@axxes.com::103d6416-095c-4009-b2da-7303ca5714c7" providerId="AD" clId="Web-{92775BB2-7841-8155-0127-A1687E4B6BDD}" dt="2021-08-10T18:45:20.731" v="70" actId="20577"/>
          <ac:spMkLst>
            <pc:docMk/>
            <pc:sldMk cId="3983519705" sldId="293"/>
            <ac:spMk id="2" creationId="{3F75F4C3-4BA5-4861-A9FD-211B900012EE}"/>
          </ac:spMkLst>
        </pc:spChg>
        <pc:spChg chg="mod">
          <ac:chgData name="Cel Pynenborg" userId="S::cel.pynenborg@axxes.com::103d6416-095c-4009-b2da-7303ca5714c7" providerId="AD" clId="Web-{92775BB2-7841-8155-0127-A1687E4B6BDD}" dt="2021-08-10T18:50:21.681" v="105" actId="20577"/>
          <ac:spMkLst>
            <pc:docMk/>
            <pc:sldMk cId="3983519705" sldId="293"/>
            <ac:spMk id="3" creationId="{D583B5C0-328D-4B03-9241-91B671B89EEA}"/>
          </ac:spMkLst>
        </pc:spChg>
      </pc:sldChg>
      <pc:sldChg chg="del">
        <pc:chgData name="Cel Pynenborg" userId="S::cel.pynenborg@axxes.com::103d6416-095c-4009-b2da-7303ca5714c7" providerId="AD" clId="Web-{92775BB2-7841-8155-0127-A1687E4B6BDD}" dt="2021-08-10T18:45:35.528" v="72"/>
        <pc:sldMkLst>
          <pc:docMk/>
          <pc:sldMk cId="812182274" sldId="298"/>
        </pc:sldMkLst>
      </pc:sldChg>
      <pc:sldChg chg="modSp">
        <pc:chgData name="Cel Pynenborg" userId="S::cel.pynenborg@axxes.com::103d6416-095c-4009-b2da-7303ca5714c7" providerId="AD" clId="Web-{92775BB2-7841-8155-0127-A1687E4B6BDD}" dt="2021-08-10T18:43:05.822" v="50" actId="20577"/>
        <pc:sldMkLst>
          <pc:docMk/>
          <pc:sldMk cId="1492744441" sldId="304"/>
        </pc:sldMkLst>
        <pc:spChg chg="mod">
          <ac:chgData name="Cel Pynenborg" userId="S::cel.pynenborg@axxes.com::103d6416-095c-4009-b2da-7303ca5714c7" providerId="AD" clId="Web-{92775BB2-7841-8155-0127-A1687E4B6BDD}" dt="2021-08-10T18:43:05.822" v="50" actId="20577"/>
          <ac:spMkLst>
            <pc:docMk/>
            <pc:sldMk cId="1492744441" sldId="304"/>
            <ac:spMk id="4" creationId="{A84A8D0B-D24B-4320-80D7-2F5A666A9E3E}"/>
          </ac:spMkLst>
        </pc:spChg>
      </pc:sldChg>
      <pc:sldChg chg="modSp ord">
        <pc:chgData name="Cel Pynenborg" userId="S::cel.pynenborg@axxes.com::103d6416-095c-4009-b2da-7303ca5714c7" providerId="AD" clId="Web-{92775BB2-7841-8155-0127-A1687E4B6BDD}" dt="2021-08-10T18:42:50.775" v="48"/>
        <pc:sldMkLst>
          <pc:docMk/>
          <pc:sldMk cId="2852463356" sldId="305"/>
        </pc:sldMkLst>
        <pc:spChg chg="mod">
          <ac:chgData name="Cel Pynenborg" userId="S::cel.pynenborg@axxes.com::103d6416-095c-4009-b2da-7303ca5714c7" providerId="AD" clId="Web-{92775BB2-7841-8155-0127-A1687E4B6BDD}" dt="2021-08-10T18:42:08.164" v="36" actId="20577"/>
          <ac:spMkLst>
            <pc:docMk/>
            <pc:sldMk cId="2852463356" sldId="305"/>
            <ac:spMk id="2" creationId="{3F75F4C3-4BA5-4861-A9FD-211B900012EE}"/>
          </ac:spMkLst>
        </pc:spChg>
        <pc:spChg chg="mod">
          <ac:chgData name="Cel Pynenborg" userId="S::cel.pynenborg@axxes.com::103d6416-095c-4009-b2da-7303ca5714c7" providerId="AD" clId="Web-{92775BB2-7841-8155-0127-A1687E4B6BDD}" dt="2021-08-10T18:40:27.505" v="22" actId="20577"/>
          <ac:spMkLst>
            <pc:docMk/>
            <pc:sldMk cId="2852463356" sldId="305"/>
            <ac:spMk id="3" creationId="{D583B5C0-328D-4B03-9241-91B671B89EEA}"/>
          </ac:spMkLst>
        </pc:spChg>
      </pc:sldChg>
      <pc:sldChg chg="del">
        <pc:chgData name="Cel Pynenborg" userId="S::cel.pynenborg@axxes.com::103d6416-095c-4009-b2da-7303ca5714c7" providerId="AD" clId="Web-{92775BB2-7841-8155-0127-A1687E4B6BDD}" dt="2021-08-10T18:44:05.933" v="51"/>
        <pc:sldMkLst>
          <pc:docMk/>
          <pc:sldMk cId="2453274224" sldId="307"/>
        </pc:sldMkLst>
      </pc:sldChg>
      <pc:sldChg chg="del">
        <pc:chgData name="Cel Pynenborg" userId="S::cel.pynenborg@axxes.com::103d6416-095c-4009-b2da-7303ca5714c7" providerId="AD" clId="Web-{92775BB2-7841-8155-0127-A1687E4B6BDD}" dt="2021-08-10T18:44:43.308" v="53"/>
        <pc:sldMkLst>
          <pc:docMk/>
          <pc:sldMk cId="3764577920" sldId="316"/>
        </pc:sldMkLst>
      </pc:sldChg>
      <pc:sldChg chg="del">
        <pc:chgData name="Cel Pynenborg" userId="S::cel.pynenborg@axxes.com::103d6416-095c-4009-b2da-7303ca5714c7" providerId="AD" clId="Web-{92775BB2-7841-8155-0127-A1687E4B6BDD}" dt="2021-08-10T18:44:42.199" v="52"/>
        <pc:sldMkLst>
          <pc:docMk/>
          <pc:sldMk cId="2567902374" sldId="317"/>
        </pc:sldMkLst>
      </pc:sldChg>
    </pc:docChg>
  </pc:docChgLst>
  <pc:docChgLst>
    <pc:chgData name="Cel Pynenborg" userId="S::cel.pynenborg@axxes.com::103d6416-095c-4009-b2da-7303ca5714c7" providerId="AD" clId="Web-{04B50BBC-B8AF-427B-9CA2-85A429122DF3}"/>
    <pc:docChg chg="addSld modSld">
      <pc:chgData name="Cel Pynenborg" userId="S::cel.pynenborg@axxes.com::103d6416-095c-4009-b2da-7303ca5714c7" providerId="AD" clId="Web-{04B50BBC-B8AF-427B-9CA2-85A429122DF3}" dt="2022-05-09T15:17:14.251" v="109"/>
      <pc:docMkLst>
        <pc:docMk/>
      </pc:docMkLst>
      <pc:sldChg chg="modSp">
        <pc:chgData name="Cel Pynenborg" userId="S::cel.pynenborg@axxes.com::103d6416-095c-4009-b2da-7303ca5714c7" providerId="AD" clId="Web-{04B50BBC-B8AF-427B-9CA2-85A429122DF3}" dt="2022-05-09T15:07:08.970" v="34" actId="20577"/>
        <pc:sldMkLst>
          <pc:docMk/>
          <pc:sldMk cId="2126786421" sldId="257"/>
        </pc:sldMkLst>
        <pc:spChg chg="mod">
          <ac:chgData name="Cel Pynenborg" userId="S::cel.pynenborg@axxes.com::103d6416-095c-4009-b2da-7303ca5714c7" providerId="AD" clId="Web-{04B50BBC-B8AF-427B-9CA2-85A429122DF3}" dt="2022-05-09T15:07:08.970" v="34" actId="20577"/>
          <ac:spMkLst>
            <pc:docMk/>
            <pc:sldMk cId="2126786421" sldId="257"/>
            <ac:spMk id="4" creationId="{A84A8D0B-D24B-4320-80D7-2F5A666A9E3E}"/>
          </ac:spMkLst>
        </pc:spChg>
      </pc:sldChg>
      <pc:sldChg chg="modSp">
        <pc:chgData name="Cel Pynenborg" userId="S::cel.pynenborg@axxes.com::103d6416-095c-4009-b2da-7303ca5714c7" providerId="AD" clId="Web-{04B50BBC-B8AF-427B-9CA2-85A429122DF3}" dt="2022-05-09T15:10:16.959" v="84" actId="20577"/>
        <pc:sldMkLst>
          <pc:docMk/>
          <pc:sldMk cId="1618755050" sldId="263"/>
        </pc:sldMkLst>
        <pc:spChg chg="mod">
          <ac:chgData name="Cel Pynenborg" userId="S::cel.pynenborg@axxes.com::103d6416-095c-4009-b2da-7303ca5714c7" providerId="AD" clId="Web-{04B50BBC-B8AF-427B-9CA2-85A429122DF3}" dt="2022-05-09T15:10:16.959" v="84" actId="20577"/>
          <ac:spMkLst>
            <pc:docMk/>
            <pc:sldMk cId="1618755050" sldId="263"/>
            <ac:spMk id="2" creationId="{BDAA85B9-1C6C-4E1A-943A-C25A01CABA19}"/>
          </ac:spMkLst>
        </pc:spChg>
      </pc:sldChg>
      <pc:sldChg chg="modSp">
        <pc:chgData name="Cel Pynenborg" userId="S::cel.pynenborg@axxes.com::103d6416-095c-4009-b2da-7303ca5714c7" providerId="AD" clId="Web-{04B50BBC-B8AF-427B-9CA2-85A429122DF3}" dt="2022-05-09T15:07:45.081" v="45" actId="20577"/>
        <pc:sldMkLst>
          <pc:docMk/>
          <pc:sldMk cId="1492744441" sldId="304"/>
        </pc:sldMkLst>
        <pc:spChg chg="mod">
          <ac:chgData name="Cel Pynenborg" userId="S::cel.pynenborg@axxes.com::103d6416-095c-4009-b2da-7303ca5714c7" providerId="AD" clId="Web-{04B50BBC-B8AF-427B-9CA2-85A429122DF3}" dt="2022-05-09T15:07:45.081" v="45" actId="20577"/>
          <ac:spMkLst>
            <pc:docMk/>
            <pc:sldMk cId="1492744441" sldId="304"/>
            <ac:spMk id="4" creationId="{A84A8D0B-D24B-4320-80D7-2F5A666A9E3E}"/>
          </ac:spMkLst>
        </pc:spChg>
      </pc:sldChg>
      <pc:sldChg chg="modSp">
        <pc:chgData name="Cel Pynenborg" userId="S::cel.pynenborg@axxes.com::103d6416-095c-4009-b2da-7303ca5714c7" providerId="AD" clId="Web-{04B50BBC-B8AF-427B-9CA2-85A429122DF3}" dt="2022-05-09T15:14:39.263" v="98" actId="20577"/>
        <pc:sldMkLst>
          <pc:docMk/>
          <pc:sldMk cId="1450060909" sldId="310"/>
        </pc:sldMkLst>
        <pc:spChg chg="mod">
          <ac:chgData name="Cel Pynenborg" userId="S::cel.pynenborg@axxes.com::103d6416-095c-4009-b2da-7303ca5714c7" providerId="AD" clId="Web-{04B50BBC-B8AF-427B-9CA2-85A429122DF3}" dt="2022-05-09T15:14:39.263" v="98" actId="20577"/>
          <ac:spMkLst>
            <pc:docMk/>
            <pc:sldMk cId="1450060909" sldId="310"/>
            <ac:spMk id="4" creationId="{A84A8D0B-D24B-4320-80D7-2F5A666A9E3E}"/>
          </ac:spMkLst>
        </pc:spChg>
      </pc:sldChg>
      <pc:sldChg chg="modSp">
        <pc:chgData name="Cel Pynenborg" userId="S::cel.pynenborg@axxes.com::103d6416-095c-4009-b2da-7303ca5714c7" providerId="AD" clId="Web-{04B50BBC-B8AF-427B-9CA2-85A429122DF3}" dt="2022-05-09T15:15:55.343" v="100"/>
        <pc:sldMkLst>
          <pc:docMk/>
          <pc:sldMk cId="2273030908" sldId="318"/>
        </pc:sldMkLst>
        <pc:spChg chg="mod">
          <ac:chgData name="Cel Pynenborg" userId="S::cel.pynenborg@axxes.com::103d6416-095c-4009-b2da-7303ca5714c7" providerId="AD" clId="Web-{04B50BBC-B8AF-427B-9CA2-85A429122DF3}" dt="2022-05-09T15:15:55.343" v="100"/>
          <ac:spMkLst>
            <pc:docMk/>
            <pc:sldMk cId="2273030908" sldId="318"/>
            <ac:spMk id="4" creationId="{A84A8D0B-D24B-4320-80D7-2F5A666A9E3E}"/>
          </ac:spMkLst>
        </pc:spChg>
        <pc:picChg chg="mod">
          <ac:chgData name="Cel Pynenborg" userId="S::cel.pynenborg@axxes.com::103d6416-095c-4009-b2da-7303ca5714c7" providerId="AD" clId="Web-{04B50BBC-B8AF-427B-9CA2-85A429122DF3}" dt="2022-05-09T15:15:17.920" v="99" actId="1076"/>
          <ac:picMkLst>
            <pc:docMk/>
            <pc:sldMk cId="2273030908" sldId="318"/>
            <ac:picMk id="5" creationId="{3A3F2F35-33CD-49FC-A2CA-A12228EF69DD}"/>
          </ac:picMkLst>
        </pc:picChg>
      </pc:sldChg>
      <pc:sldChg chg="modSp">
        <pc:chgData name="Cel Pynenborg" userId="S::cel.pynenborg@axxes.com::103d6416-095c-4009-b2da-7303ca5714c7" providerId="AD" clId="Web-{04B50BBC-B8AF-427B-9CA2-85A429122DF3}" dt="2022-05-09T15:16:00.577" v="101"/>
        <pc:sldMkLst>
          <pc:docMk/>
          <pc:sldMk cId="3854276403" sldId="319"/>
        </pc:sldMkLst>
        <pc:spChg chg="mod">
          <ac:chgData name="Cel Pynenborg" userId="S::cel.pynenborg@axxes.com::103d6416-095c-4009-b2da-7303ca5714c7" providerId="AD" clId="Web-{04B50BBC-B8AF-427B-9CA2-85A429122DF3}" dt="2022-05-09T15:16:00.577" v="101"/>
          <ac:spMkLst>
            <pc:docMk/>
            <pc:sldMk cId="3854276403" sldId="319"/>
            <ac:spMk id="4" creationId="{A84A8D0B-D24B-4320-80D7-2F5A666A9E3E}"/>
          </ac:spMkLst>
        </pc:spChg>
      </pc:sldChg>
      <pc:sldChg chg="modSp">
        <pc:chgData name="Cel Pynenborg" userId="S::cel.pynenborg@axxes.com::103d6416-095c-4009-b2da-7303ca5714c7" providerId="AD" clId="Web-{04B50BBC-B8AF-427B-9CA2-85A429122DF3}" dt="2022-05-09T15:16:13.593" v="102"/>
        <pc:sldMkLst>
          <pc:docMk/>
          <pc:sldMk cId="1208851402" sldId="320"/>
        </pc:sldMkLst>
        <pc:spChg chg="mod">
          <ac:chgData name="Cel Pynenborg" userId="S::cel.pynenborg@axxes.com::103d6416-095c-4009-b2da-7303ca5714c7" providerId="AD" clId="Web-{04B50BBC-B8AF-427B-9CA2-85A429122DF3}" dt="2022-05-09T15:16:13.593" v="102"/>
          <ac:spMkLst>
            <pc:docMk/>
            <pc:sldMk cId="1208851402" sldId="320"/>
            <ac:spMk id="4" creationId="{A84A8D0B-D24B-4320-80D7-2F5A666A9E3E}"/>
          </ac:spMkLst>
        </pc:spChg>
      </pc:sldChg>
      <pc:sldChg chg="modSp">
        <pc:chgData name="Cel Pynenborg" userId="S::cel.pynenborg@axxes.com::103d6416-095c-4009-b2da-7303ca5714c7" providerId="AD" clId="Web-{04B50BBC-B8AF-427B-9CA2-85A429122DF3}" dt="2022-05-09T15:16:57.563" v="108" actId="20577"/>
        <pc:sldMkLst>
          <pc:docMk/>
          <pc:sldMk cId="2673414874" sldId="321"/>
        </pc:sldMkLst>
        <pc:spChg chg="mod">
          <ac:chgData name="Cel Pynenborg" userId="S::cel.pynenborg@axxes.com::103d6416-095c-4009-b2da-7303ca5714c7" providerId="AD" clId="Web-{04B50BBC-B8AF-427B-9CA2-85A429122DF3}" dt="2022-05-09T15:16:57.563" v="108" actId="20577"/>
          <ac:spMkLst>
            <pc:docMk/>
            <pc:sldMk cId="2673414874" sldId="321"/>
            <ac:spMk id="4" creationId="{A84A8D0B-D24B-4320-80D7-2F5A666A9E3E}"/>
          </ac:spMkLst>
        </pc:spChg>
      </pc:sldChg>
      <pc:sldChg chg="modSp">
        <pc:chgData name="Cel Pynenborg" userId="S::cel.pynenborg@axxes.com::103d6416-095c-4009-b2da-7303ca5714c7" providerId="AD" clId="Web-{04B50BBC-B8AF-427B-9CA2-85A429122DF3}" dt="2022-05-09T15:17:14.251" v="109"/>
        <pc:sldMkLst>
          <pc:docMk/>
          <pc:sldMk cId="725693693" sldId="323"/>
        </pc:sldMkLst>
        <pc:spChg chg="mod">
          <ac:chgData name="Cel Pynenborg" userId="S::cel.pynenborg@axxes.com::103d6416-095c-4009-b2da-7303ca5714c7" providerId="AD" clId="Web-{04B50BBC-B8AF-427B-9CA2-85A429122DF3}" dt="2022-05-09T15:17:14.251" v="109"/>
          <ac:spMkLst>
            <pc:docMk/>
            <pc:sldMk cId="725693693" sldId="323"/>
            <ac:spMk id="4" creationId="{A84A8D0B-D24B-4320-80D7-2F5A666A9E3E}"/>
          </ac:spMkLst>
        </pc:spChg>
      </pc:sldChg>
      <pc:sldChg chg="addSp delSp modSp add replId">
        <pc:chgData name="Cel Pynenborg" userId="S::cel.pynenborg@axxes.com::103d6416-095c-4009-b2da-7303ca5714c7" providerId="AD" clId="Web-{04B50BBC-B8AF-427B-9CA2-85A429122DF3}" dt="2022-05-09T15:09:27.552" v="80" actId="1076"/>
        <pc:sldMkLst>
          <pc:docMk/>
          <pc:sldMk cId="3519865171" sldId="324"/>
        </pc:sldMkLst>
        <pc:spChg chg="mod">
          <ac:chgData name="Cel Pynenborg" userId="S::cel.pynenborg@axxes.com::103d6416-095c-4009-b2da-7303ca5714c7" providerId="AD" clId="Web-{04B50BBC-B8AF-427B-9CA2-85A429122DF3}" dt="2022-05-09T15:08:00.425" v="47" actId="20577"/>
          <ac:spMkLst>
            <pc:docMk/>
            <pc:sldMk cId="3519865171" sldId="324"/>
            <ac:spMk id="2" creationId="{BDAA85B9-1C6C-4E1A-943A-C25A01CABA19}"/>
          </ac:spMkLst>
        </pc:spChg>
        <pc:spChg chg="mod">
          <ac:chgData name="Cel Pynenborg" userId="S::cel.pynenborg@axxes.com::103d6416-095c-4009-b2da-7303ca5714c7" providerId="AD" clId="Web-{04B50BBC-B8AF-427B-9CA2-85A429122DF3}" dt="2022-05-09T15:08:52.004" v="75" actId="20577"/>
          <ac:spMkLst>
            <pc:docMk/>
            <pc:sldMk cId="3519865171" sldId="324"/>
            <ac:spMk id="4" creationId="{A84A8D0B-D24B-4320-80D7-2F5A666A9E3E}"/>
          </ac:spMkLst>
        </pc:spChg>
        <pc:picChg chg="del">
          <ac:chgData name="Cel Pynenborg" userId="S::cel.pynenborg@axxes.com::103d6416-095c-4009-b2da-7303ca5714c7" providerId="AD" clId="Web-{04B50BBC-B8AF-427B-9CA2-85A429122DF3}" dt="2022-05-09T15:09:06.489" v="76"/>
          <ac:picMkLst>
            <pc:docMk/>
            <pc:sldMk cId="3519865171" sldId="324"/>
            <ac:picMk id="3" creationId="{FFF0EF46-A986-4B3F-B675-352FBBE435BE}"/>
          </ac:picMkLst>
        </pc:picChg>
        <pc:picChg chg="add mod">
          <ac:chgData name="Cel Pynenborg" userId="S::cel.pynenborg@axxes.com::103d6416-095c-4009-b2da-7303ca5714c7" providerId="AD" clId="Web-{04B50BBC-B8AF-427B-9CA2-85A429122DF3}" dt="2022-05-09T15:09:27.552" v="80" actId="1076"/>
          <ac:picMkLst>
            <pc:docMk/>
            <pc:sldMk cId="3519865171" sldId="324"/>
            <ac:picMk id="5" creationId="{0CA70C04-A346-C1F3-5406-60D933038467}"/>
          </ac:picMkLst>
        </pc:picChg>
      </pc:sldChg>
    </pc:docChg>
  </pc:docChgLst>
  <pc:docChgLst>
    <pc:chgData name="Cel Pynenborg" userId="S::cel.pynenborg@axxes.com::103d6416-095c-4009-b2da-7303ca5714c7" providerId="AD" clId="Web-{01F9E50E-A703-03F0-EDC0-CC65B10BAEB7}"/>
    <pc:docChg chg="modSld">
      <pc:chgData name="Cel Pynenborg" userId="S::cel.pynenborg@axxes.com::103d6416-095c-4009-b2da-7303ca5714c7" providerId="AD" clId="Web-{01F9E50E-A703-03F0-EDC0-CC65B10BAEB7}" dt="2021-08-16T11:08:43.144" v="2"/>
      <pc:docMkLst>
        <pc:docMk/>
      </pc:docMkLst>
      <pc:sldChg chg="delSp modSp">
        <pc:chgData name="Cel Pynenborg" userId="S::cel.pynenborg@axxes.com::103d6416-095c-4009-b2da-7303ca5714c7" providerId="AD" clId="Web-{01F9E50E-A703-03F0-EDC0-CC65B10BAEB7}" dt="2021-08-16T11:08:43.144" v="2"/>
        <pc:sldMkLst>
          <pc:docMk/>
          <pc:sldMk cId="928901564" sldId="256"/>
        </pc:sldMkLst>
        <pc:spChg chg="del mod">
          <ac:chgData name="Cel Pynenborg" userId="S::cel.pynenborg@axxes.com::103d6416-095c-4009-b2da-7303ca5714c7" providerId="AD" clId="Web-{01F9E50E-A703-03F0-EDC0-CC65B10BAEB7}" dt="2021-08-16T11:08:43.144" v="2"/>
          <ac:spMkLst>
            <pc:docMk/>
            <pc:sldMk cId="928901564" sldId="256"/>
            <ac:spMk id="3" creationId="{7CF2E264-B4D0-9B42-81FA-FABFABC3EF85}"/>
          </ac:spMkLst>
        </pc:spChg>
      </pc:sldChg>
    </pc:docChg>
  </pc:docChgLst>
  <pc:docChgLst>
    <pc:chgData name="Cel Pynenborg" userId="S::cel.pynenborg@axxes.com::103d6416-095c-4009-b2da-7303ca5714c7" providerId="AD" clId="Web-{061E4657-5F00-B57E-6C0E-16E43F7CC10D}"/>
    <pc:docChg chg="delSld modSld">
      <pc:chgData name="Cel Pynenborg" userId="S::cel.pynenborg@axxes.com::103d6416-095c-4009-b2da-7303ca5714c7" providerId="AD" clId="Web-{061E4657-5F00-B57E-6C0E-16E43F7CC10D}" dt="2022-05-09T16:00:51.664" v="31" actId="20577"/>
      <pc:docMkLst>
        <pc:docMk/>
      </pc:docMkLst>
      <pc:sldChg chg="modSp">
        <pc:chgData name="Cel Pynenborg" userId="S::cel.pynenborg@axxes.com::103d6416-095c-4009-b2da-7303ca5714c7" providerId="AD" clId="Web-{061E4657-5F00-B57E-6C0E-16E43F7CC10D}" dt="2022-05-09T15:53:27.417" v="22" actId="20577"/>
        <pc:sldMkLst>
          <pc:docMk/>
          <pc:sldMk cId="928901564" sldId="256"/>
        </pc:sldMkLst>
        <pc:spChg chg="mod">
          <ac:chgData name="Cel Pynenborg" userId="S::cel.pynenborg@axxes.com::103d6416-095c-4009-b2da-7303ca5714c7" providerId="AD" clId="Web-{061E4657-5F00-B57E-6C0E-16E43F7CC10D}" dt="2022-05-09T15:53:27.417" v="22" actId="20577"/>
          <ac:spMkLst>
            <pc:docMk/>
            <pc:sldMk cId="928901564" sldId="256"/>
            <ac:spMk id="2" creationId="{E39693E7-A636-9544-A1F7-8EC444405F37}"/>
          </ac:spMkLst>
        </pc:spChg>
      </pc:sldChg>
      <pc:sldChg chg="del">
        <pc:chgData name="Cel Pynenborg" userId="S::cel.pynenborg@axxes.com::103d6416-095c-4009-b2da-7303ca5714c7" providerId="AD" clId="Web-{061E4657-5F00-B57E-6C0E-16E43F7CC10D}" dt="2022-05-09T15:59:52.349" v="24"/>
        <pc:sldMkLst>
          <pc:docMk/>
          <pc:sldMk cId="4165887270" sldId="311"/>
        </pc:sldMkLst>
      </pc:sldChg>
      <pc:sldChg chg="delSp">
        <pc:chgData name="Cel Pynenborg" userId="S::cel.pynenborg@axxes.com::103d6416-095c-4009-b2da-7303ca5714c7" providerId="AD" clId="Web-{061E4657-5F00-B57E-6C0E-16E43F7CC10D}" dt="2022-05-09T15:59:48.068" v="23"/>
        <pc:sldMkLst>
          <pc:docMk/>
          <pc:sldMk cId="1375674009" sldId="312"/>
        </pc:sldMkLst>
        <pc:spChg chg="del">
          <ac:chgData name="Cel Pynenborg" userId="S::cel.pynenborg@axxes.com::103d6416-095c-4009-b2da-7303ca5714c7" providerId="AD" clId="Web-{061E4657-5F00-B57E-6C0E-16E43F7CC10D}" dt="2022-05-09T15:59:48.068" v="23"/>
          <ac:spMkLst>
            <pc:docMk/>
            <pc:sldMk cId="1375674009" sldId="312"/>
            <ac:spMk id="4" creationId="{81FFA1A0-5460-4111-B9C2-B9CD94CE961E}"/>
          </ac:spMkLst>
        </pc:spChg>
      </pc:sldChg>
      <pc:sldChg chg="modSp">
        <pc:chgData name="Cel Pynenborg" userId="S::cel.pynenborg@axxes.com::103d6416-095c-4009-b2da-7303ca5714c7" providerId="AD" clId="Web-{061E4657-5F00-B57E-6C0E-16E43F7CC10D}" dt="2022-05-09T16:00:41.773" v="27" actId="20577"/>
        <pc:sldMkLst>
          <pc:docMk/>
          <pc:sldMk cId="1208851402" sldId="320"/>
        </pc:sldMkLst>
        <pc:spChg chg="mod">
          <ac:chgData name="Cel Pynenborg" userId="S::cel.pynenborg@axxes.com::103d6416-095c-4009-b2da-7303ca5714c7" providerId="AD" clId="Web-{061E4657-5F00-B57E-6C0E-16E43F7CC10D}" dt="2022-05-09T16:00:41.773" v="27" actId="20577"/>
          <ac:spMkLst>
            <pc:docMk/>
            <pc:sldMk cId="1208851402" sldId="320"/>
            <ac:spMk id="4" creationId="{A84A8D0B-D24B-4320-80D7-2F5A666A9E3E}"/>
          </ac:spMkLst>
        </pc:spChg>
      </pc:sldChg>
      <pc:sldChg chg="modSp">
        <pc:chgData name="Cel Pynenborg" userId="S::cel.pynenborg@axxes.com::103d6416-095c-4009-b2da-7303ca5714c7" providerId="AD" clId="Web-{061E4657-5F00-B57E-6C0E-16E43F7CC10D}" dt="2022-05-09T16:00:44.242" v="28" actId="20577"/>
        <pc:sldMkLst>
          <pc:docMk/>
          <pc:sldMk cId="2673414874" sldId="321"/>
        </pc:sldMkLst>
        <pc:spChg chg="mod">
          <ac:chgData name="Cel Pynenborg" userId="S::cel.pynenborg@axxes.com::103d6416-095c-4009-b2da-7303ca5714c7" providerId="AD" clId="Web-{061E4657-5F00-B57E-6C0E-16E43F7CC10D}" dt="2022-05-09T16:00:44.242" v="28" actId="20577"/>
          <ac:spMkLst>
            <pc:docMk/>
            <pc:sldMk cId="2673414874" sldId="321"/>
            <ac:spMk id="4" creationId="{A84A8D0B-D24B-4320-80D7-2F5A666A9E3E}"/>
          </ac:spMkLst>
        </pc:spChg>
      </pc:sldChg>
      <pc:sldChg chg="modSp">
        <pc:chgData name="Cel Pynenborg" userId="S::cel.pynenborg@axxes.com::103d6416-095c-4009-b2da-7303ca5714c7" providerId="AD" clId="Web-{061E4657-5F00-B57E-6C0E-16E43F7CC10D}" dt="2022-05-09T16:00:49.554" v="30" actId="20577"/>
        <pc:sldMkLst>
          <pc:docMk/>
          <pc:sldMk cId="3359589560" sldId="322"/>
        </pc:sldMkLst>
        <pc:spChg chg="mod">
          <ac:chgData name="Cel Pynenborg" userId="S::cel.pynenborg@axxes.com::103d6416-095c-4009-b2da-7303ca5714c7" providerId="AD" clId="Web-{061E4657-5F00-B57E-6C0E-16E43F7CC10D}" dt="2022-05-09T16:00:49.554" v="30" actId="20577"/>
          <ac:spMkLst>
            <pc:docMk/>
            <pc:sldMk cId="3359589560" sldId="322"/>
            <ac:spMk id="4" creationId="{A84A8D0B-D24B-4320-80D7-2F5A666A9E3E}"/>
          </ac:spMkLst>
        </pc:spChg>
      </pc:sldChg>
      <pc:sldChg chg="modSp">
        <pc:chgData name="Cel Pynenborg" userId="S::cel.pynenborg@axxes.com::103d6416-095c-4009-b2da-7303ca5714c7" providerId="AD" clId="Web-{061E4657-5F00-B57E-6C0E-16E43F7CC10D}" dt="2022-05-09T16:00:51.664" v="31" actId="20577"/>
        <pc:sldMkLst>
          <pc:docMk/>
          <pc:sldMk cId="725693693" sldId="323"/>
        </pc:sldMkLst>
        <pc:spChg chg="mod">
          <ac:chgData name="Cel Pynenborg" userId="S::cel.pynenborg@axxes.com::103d6416-095c-4009-b2da-7303ca5714c7" providerId="AD" clId="Web-{061E4657-5F00-B57E-6C0E-16E43F7CC10D}" dt="2022-05-09T16:00:51.664" v="31" actId="20577"/>
          <ac:spMkLst>
            <pc:docMk/>
            <pc:sldMk cId="725693693" sldId="323"/>
            <ac:spMk id="4" creationId="{A84A8D0B-D24B-4320-80D7-2F5A666A9E3E}"/>
          </ac:spMkLst>
        </pc:spChg>
      </pc:sldChg>
    </pc:docChg>
  </pc:docChgLst>
  <pc:docChgLst>
    <pc:chgData name="Cel Pynenborg" userId="103d6416-095c-4009-b2da-7303ca5714c7" providerId="ADAL" clId="{C4B0D315-679C-462D-89AD-E6B461E544EF}"/>
    <pc:docChg chg="undo custSel addSld delSld modSld sldOrd">
      <pc:chgData name="Cel Pynenborg" userId="103d6416-095c-4009-b2da-7303ca5714c7" providerId="ADAL" clId="{C4B0D315-679C-462D-89AD-E6B461E544EF}" dt="2021-02-05T13:50:37.120" v="8522" actId="20577"/>
      <pc:docMkLst>
        <pc:docMk/>
      </pc:docMkLst>
      <pc:sldChg chg="modSp mod">
        <pc:chgData name="Cel Pynenborg" userId="103d6416-095c-4009-b2da-7303ca5714c7" providerId="ADAL" clId="{C4B0D315-679C-462D-89AD-E6B461E544EF}" dt="2021-02-05T09:14:15.213" v="164" actId="20577"/>
        <pc:sldMkLst>
          <pc:docMk/>
          <pc:sldMk cId="2126786421" sldId="257"/>
        </pc:sldMkLst>
        <pc:spChg chg="mod">
          <ac:chgData name="Cel Pynenborg" userId="103d6416-095c-4009-b2da-7303ca5714c7" providerId="ADAL" clId="{C4B0D315-679C-462D-89AD-E6B461E544EF}" dt="2021-02-05T09:14:15.213" v="164" actId="20577"/>
          <ac:spMkLst>
            <pc:docMk/>
            <pc:sldMk cId="2126786421" sldId="257"/>
            <ac:spMk id="4" creationId="{A84A8D0B-D24B-4320-80D7-2F5A666A9E3E}"/>
          </ac:spMkLst>
        </pc:spChg>
      </pc:sldChg>
      <pc:sldChg chg="modSp mod">
        <pc:chgData name="Cel Pynenborg" userId="103d6416-095c-4009-b2da-7303ca5714c7" providerId="ADAL" clId="{C4B0D315-679C-462D-89AD-E6B461E544EF}" dt="2021-02-05T13:42:28.318" v="7734" actId="20577"/>
        <pc:sldMkLst>
          <pc:docMk/>
          <pc:sldMk cId="2331485304" sldId="258"/>
        </pc:sldMkLst>
        <pc:spChg chg="mod">
          <ac:chgData name="Cel Pynenborg" userId="103d6416-095c-4009-b2da-7303ca5714c7" providerId="ADAL" clId="{C4B0D315-679C-462D-89AD-E6B461E544EF}" dt="2021-02-05T13:42:28.318" v="7734" actId="20577"/>
          <ac:spMkLst>
            <pc:docMk/>
            <pc:sldMk cId="2331485304" sldId="258"/>
            <ac:spMk id="4" creationId="{A84A8D0B-D24B-4320-80D7-2F5A666A9E3E}"/>
          </ac:spMkLst>
        </pc:spChg>
      </pc:sldChg>
      <pc:sldChg chg="ord">
        <pc:chgData name="Cel Pynenborg" userId="103d6416-095c-4009-b2da-7303ca5714c7" providerId="ADAL" clId="{C4B0D315-679C-462D-89AD-E6B461E544EF}" dt="2021-02-05T09:43:31.637" v="1462"/>
        <pc:sldMkLst>
          <pc:docMk/>
          <pc:sldMk cId="2907570332" sldId="259"/>
        </pc:sldMkLst>
      </pc:sldChg>
      <pc:sldChg chg="modSp mod">
        <pc:chgData name="Cel Pynenborg" userId="103d6416-095c-4009-b2da-7303ca5714c7" providerId="ADAL" clId="{C4B0D315-679C-462D-89AD-E6B461E544EF}" dt="2021-02-05T09:18:47.119" v="330" actId="313"/>
        <pc:sldMkLst>
          <pc:docMk/>
          <pc:sldMk cId="1618755050" sldId="263"/>
        </pc:sldMkLst>
        <pc:spChg chg="mod">
          <ac:chgData name="Cel Pynenborg" userId="103d6416-095c-4009-b2da-7303ca5714c7" providerId="ADAL" clId="{C4B0D315-679C-462D-89AD-E6B461E544EF}" dt="2021-02-05T09:18:47.119" v="330" actId="313"/>
          <ac:spMkLst>
            <pc:docMk/>
            <pc:sldMk cId="1618755050" sldId="263"/>
            <ac:spMk id="4" creationId="{A84A8D0B-D24B-4320-80D7-2F5A666A9E3E}"/>
          </ac:spMkLst>
        </pc:spChg>
      </pc:sldChg>
      <pc:sldChg chg="modSp add mod">
        <pc:chgData name="Cel Pynenborg" userId="103d6416-095c-4009-b2da-7303ca5714c7" providerId="ADAL" clId="{C4B0D315-679C-462D-89AD-E6B461E544EF}" dt="2021-02-05T09:16:35.470" v="326" actId="20577"/>
        <pc:sldMkLst>
          <pc:docMk/>
          <pc:sldMk cId="3296636231" sldId="264"/>
        </pc:sldMkLst>
        <pc:spChg chg="mod">
          <ac:chgData name="Cel Pynenborg" userId="103d6416-095c-4009-b2da-7303ca5714c7" providerId="ADAL" clId="{C4B0D315-679C-462D-89AD-E6B461E544EF}" dt="2021-02-05T09:11:56.941" v="33" actId="20577"/>
          <ac:spMkLst>
            <pc:docMk/>
            <pc:sldMk cId="3296636231" sldId="264"/>
            <ac:spMk id="2" creationId="{BDAA85B9-1C6C-4E1A-943A-C25A01CABA19}"/>
          </ac:spMkLst>
        </pc:spChg>
        <pc:spChg chg="mod">
          <ac:chgData name="Cel Pynenborg" userId="103d6416-095c-4009-b2da-7303ca5714c7" providerId="ADAL" clId="{C4B0D315-679C-462D-89AD-E6B461E544EF}" dt="2021-02-05T09:16:35.470" v="326" actId="20577"/>
          <ac:spMkLst>
            <pc:docMk/>
            <pc:sldMk cId="3296636231" sldId="264"/>
            <ac:spMk id="4" creationId="{A84A8D0B-D24B-4320-80D7-2F5A666A9E3E}"/>
          </ac:spMkLst>
        </pc:spChg>
      </pc:sldChg>
      <pc:sldChg chg="modSp add mod">
        <pc:chgData name="Cel Pynenborg" userId="103d6416-095c-4009-b2da-7303ca5714c7" providerId="ADAL" clId="{C4B0D315-679C-462D-89AD-E6B461E544EF}" dt="2021-02-05T09:22:05.822" v="496" actId="20577"/>
        <pc:sldMkLst>
          <pc:docMk/>
          <pc:sldMk cId="1256716776" sldId="265"/>
        </pc:sldMkLst>
        <pc:spChg chg="mod">
          <ac:chgData name="Cel Pynenborg" userId="103d6416-095c-4009-b2da-7303ca5714c7" providerId="ADAL" clId="{C4B0D315-679C-462D-89AD-E6B461E544EF}" dt="2021-02-05T09:19:23.202" v="355" actId="20577"/>
          <ac:spMkLst>
            <pc:docMk/>
            <pc:sldMk cId="1256716776" sldId="265"/>
            <ac:spMk id="2" creationId="{BDAA85B9-1C6C-4E1A-943A-C25A01CABA19}"/>
          </ac:spMkLst>
        </pc:spChg>
        <pc:spChg chg="mod">
          <ac:chgData name="Cel Pynenborg" userId="103d6416-095c-4009-b2da-7303ca5714c7" providerId="ADAL" clId="{C4B0D315-679C-462D-89AD-E6B461E544EF}" dt="2021-02-05T09:22:05.822" v="496" actId="20577"/>
          <ac:spMkLst>
            <pc:docMk/>
            <pc:sldMk cId="1256716776" sldId="265"/>
            <ac:spMk id="4" creationId="{A84A8D0B-D24B-4320-80D7-2F5A666A9E3E}"/>
          </ac:spMkLst>
        </pc:spChg>
      </pc:sldChg>
      <pc:sldChg chg="modSp add mod">
        <pc:chgData name="Cel Pynenborg" userId="103d6416-095c-4009-b2da-7303ca5714c7" providerId="ADAL" clId="{C4B0D315-679C-462D-89AD-E6B461E544EF}" dt="2021-02-05T11:01:58.108" v="2399" actId="20577"/>
        <pc:sldMkLst>
          <pc:docMk/>
          <pc:sldMk cId="1644634079" sldId="266"/>
        </pc:sldMkLst>
        <pc:spChg chg="mod">
          <ac:chgData name="Cel Pynenborg" userId="103d6416-095c-4009-b2da-7303ca5714c7" providerId="ADAL" clId="{C4B0D315-679C-462D-89AD-E6B461E544EF}" dt="2021-02-05T11:01:58.108" v="2399" actId="20577"/>
          <ac:spMkLst>
            <pc:docMk/>
            <pc:sldMk cId="1644634079" sldId="266"/>
            <ac:spMk id="2" creationId="{EAC50C30-D4FB-4099-9BAD-73A70C9F39BA}"/>
          </ac:spMkLst>
        </pc:spChg>
        <pc:spChg chg="mod">
          <ac:chgData name="Cel Pynenborg" userId="103d6416-095c-4009-b2da-7303ca5714c7" providerId="ADAL" clId="{C4B0D315-679C-462D-89AD-E6B461E544EF}" dt="2021-02-05T11:01:24.887" v="2354" actId="20577"/>
          <ac:spMkLst>
            <pc:docMk/>
            <pc:sldMk cId="1644634079" sldId="266"/>
            <ac:spMk id="3" creationId="{E9531907-32C1-49EE-91C4-2EBB4A5672B9}"/>
          </ac:spMkLst>
        </pc:spChg>
      </pc:sldChg>
      <pc:sldChg chg="addSp modSp add mod">
        <pc:chgData name="Cel Pynenborg" userId="103d6416-095c-4009-b2da-7303ca5714c7" providerId="ADAL" clId="{C4B0D315-679C-462D-89AD-E6B461E544EF}" dt="2021-02-05T09:41:01.027" v="1458" actId="1076"/>
        <pc:sldMkLst>
          <pc:docMk/>
          <pc:sldMk cId="604093832" sldId="267"/>
        </pc:sldMkLst>
        <pc:spChg chg="mod">
          <ac:chgData name="Cel Pynenborg" userId="103d6416-095c-4009-b2da-7303ca5714c7" providerId="ADAL" clId="{C4B0D315-679C-462D-89AD-E6B461E544EF}" dt="2021-02-05T09:24:33.428" v="570" actId="20577"/>
          <ac:spMkLst>
            <pc:docMk/>
            <pc:sldMk cId="604093832" sldId="267"/>
            <ac:spMk id="2" creationId="{BDAA85B9-1C6C-4E1A-943A-C25A01CABA19}"/>
          </ac:spMkLst>
        </pc:spChg>
        <pc:spChg chg="mod">
          <ac:chgData name="Cel Pynenborg" userId="103d6416-095c-4009-b2da-7303ca5714c7" providerId="ADAL" clId="{C4B0D315-679C-462D-89AD-E6B461E544EF}" dt="2021-02-05T09:26:52.490" v="789" actId="20577"/>
          <ac:spMkLst>
            <pc:docMk/>
            <pc:sldMk cId="604093832" sldId="267"/>
            <ac:spMk id="4" creationId="{A84A8D0B-D24B-4320-80D7-2F5A666A9E3E}"/>
          </ac:spMkLst>
        </pc:spChg>
        <pc:spChg chg="add mod">
          <ac:chgData name="Cel Pynenborg" userId="103d6416-095c-4009-b2da-7303ca5714c7" providerId="ADAL" clId="{C4B0D315-679C-462D-89AD-E6B461E544EF}" dt="2021-02-05T09:41:01.027" v="1458" actId="1076"/>
          <ac:spMkLst>
            <pc:docMk/>
            <pc:sldMk cId="604093832" sldId="267"/>
            <ac:spMk id="5" creationId="{2B7DB5F7-E8DF-4D33-B3CF-D75CDA9CEAB3}"/>
          </ac:spMkLst>
        </pc:spChg>
        <pc:graphicFrameChg chg="add mod modGraphic">
          <ac:chgData name="Cel Pynenborg" userId="103d6416-095c-4009-b2da-7303ca5714c7" providerId="ADAL" clId="{C4B0D315-679C-462D-89AD-E6B461E544EF}" dt="2021-02-05T09:38:05.803" v="1328" actId="1076"/>
          <ac:graphicFrameMkLst>
            <pc:docMk/>
            <pc:sldMk cId="604093832" sldId="267"/>
            <ac:graphicFrameMk id="3" creationId="{486454FA-DA0B-445A-87DB-7C3F0A145F9F}"/>
          </ac:graphicFrameMkLst>
        </pc:graphicFrameChg>
      </pc:sldChg>
      <pc:sldChg chg="modSp add mod">
        <pc:chgData name="Cel Pynenborg" userId="103d6416-095c-4009-b2da-7303ca5714c7" providerId="ADAL" clId="{C4B0D315-679C-462D-89AD-E6B461E544EF}" dt="2021-02-05T09:31:10.477" v="1149" actId="20577"/>
        <pc:sldMkLst>
          <pc:docMk/>
          <pc:sldMk cId="535826117" sldId="268"/>
        </pc:sldMkLst>
        <pc:spChg chg="mod">
          <ac:chgData name="Cel Pynenborg" userId="103d6416-095c-4009-b2da-7303ca5714c7" providerId="ADAL" clId="{C4B0D315-679C-462D-89AD-E6B461E544EF}" dt="2021-02-05T09:28:13.693" v="821" actId="20577"/>
          <ac:spMkLst>
            <pc:docMk/>
            <pc:sldMk cId="535826117" sldId="268"/>
            <ac:spMk id="2" creationId="{BDAA85B9-1C6C-4E1A-943A-C25A01CABA19}"/>
          </ac:spMkLst>
        </pc:spChg>
        <pc:spChg chg="mod">
          <ac:chgData name="Cel Pynenborg" userId="103d6416-095c-4009-b2da-7303ca5714c7" providerId="ADAL" clId="{C4B0D315-679C-462D-89AD-E6B461E544EF}" dt="2021-02-05T09:31:10.477" v="1149" actId="20577"/>
          <ac:spMkLst>
            <pc:docMk/>
            <pc:sldMk cId="535826117" sldId="268"/>
            <ac:spMk id="4" creationId="{A84A8D0B-D24B-4320-80D7-2F5A666A9E3E}"/>
          </ac:spMkLst>
        </pc:spChg>
      </pc:sldChg>
      <pc:sldChg chg="addSp delSp modSp new mod">
        <pc:chgData name="Cel Pynenborg" userId="103d6416-095c-4009-b2da-7303ca5714c7" providerId="ADAL" clId="{C4B0D315-679C-462D-89AD-E6B461E544EF}" dt="2021-02-05T09:54:16.396" v="1584"/>
        <pc:sldMkLst>
          <pc:docMk/>
          <pc:sldMk cId="675914244" sldId="269"/>
        </pc:sldMkLst>
        <pc:spChg chg="mod">
          <ac:chgData name="Cel Pynenborg" userId="103d6416-095c-4009-b2da-7303ca5714c7" providerId="ADAL" clId="{C4B0D315-679C-462D-89AD-E6B461E544EF}" dt="2021-02-05T09:51:58.474" v="1567" actId="20577"/>
          <ac:spMkLst>
            <pc:docMk/>
            <pc:sldMk cId="675914244" sldId="269"/>
            <ac:spMk id="2" creationId="{5DAE4DD9-6071-4C8B-A93B-0A5E7C982CBA}"/>
          </ac:spMkLst>
        </pc:spChg>
        <pc:spChg chg="del">
          <ac:chgData name="Cel Pynenborg" userId="103d6416-095c-4009-b2da-7303ca5714c7" providerId="ADAL" clId="{C4B0D315-679C-462D-89AD-E6B461E544EF}" dt="2021-02-05T09:45:32.580" v="1501" actId="1957"/>
          <ac:spMkLst>
            <pc:docMk/>
            <pc:sldMk cId="675914244" sldId="269"/>
            <ac:spMk id="3" creationId="{499380A2-A536-4114-8E7E-F85A88EE63D9}"/>
          </ac:spMkLst>
        </pc:spChg>
        <pc:spChg chg="add mod">
          <ac:chgData name="Cel Pynenborg" userId="103d6416-095c-4009-b2da-7303ca5714c7" providerId="ADAL" clId="{C4B0D315-679C-462D-89AD-E6B461E544EF}" dt="2021-02-05T09:52:47.348" v="1570" actId="1076"/>
          <ac:spMkLst>
            <pc:docMk/>
            <pc:sldMk cId="675914244" sldId="269"/>
            <ac:spMk id="7" creationId="{FEDD53CC-4D8C-487E-BC97-6AE623B3F8E4}"/>
          </ac:spMkLst>
        </pc:spChg>
        <pc:spChg chg="add mod">
          <ac:chgData name="Cel Pynenborg" userId="103d6416-095c-4009-b2da-7303ca5714c7" providerId="ADAL" clId="{C4B0D315-679C-462D-89AD-E6B461E544EF}" dt="2021-02-05T09:53:10.391" v="1582" actId="1076"/>
          <ac:spMkLst>
            <pc:docMk/>
            <pc:sldMk cId="675914244" sldId="269"/>
            <ac:spMk id="8" creationId="{8DAAEF6A-F174-416D-B62F-04CED3CC1F54}"/>
          </ac:spMkLst>
        </pc:spChg>
        <pc:graphicFrameChg chg="add mod">
          <ac:chgData name="Cel Pynenborg" userId="103d6416-095c-4009-b2da-7303ca5714c7" providerId="ADAL" clId="{C4B0D315-679C-462D-89AD-E6B461E544EF}" dt="2021-02-05T09:54:16.396" v="1584"/>
          <ac:graphicFrameMkLst>
            <pc:docMk/>
            <pc:sldMk cId="675914244" sldId="269"/>
            <ac:graphicFrameMk id="6" creationId="{F6EACE49-6611-4642-8B67-AA62B93A49B0}"/>
          </ac:graphicFrameMkLst>
        </pc:graphicFrameChg>
      </pc:sldChg>
      <pc:sldChg chg="add del">
        <pc:chgData name="Cel Pynenborg" userId="103d6416-095c-4009-b2da-7303ca5714c7" providerId="ADAL" clId="{C4B0D315-679C-462D-89AD-E6B461E544EF}" dt="2021-02-05T09:45:01.112" v="1498" actId="47"/>
        <pc:sldMkLst>
          <pc:docMk/>
          <pc:sldMk cId="2011923254" sldId="269"/>
        </pc:sldMkLst>
      </pc:sldChg>
      <pc:sldChg chg="modSp add mod">
        <pc:chgData name="Cel Pynenborg" userId="103d6416-095c-4009-b2da-7303ca5714c7" providerId="ADAL" clId="{C4B0D315-679C-462D-89AD-E6B461E544EF}" dt="2021-02-05T11:05:08.751" v="2603" actId="20577"/>
        <pc:sldMkLst>
          <pc:docMk/>
          <pc:sldMk cId="2738992632" sldId="270"/>
        </pc:sldMkLst>
        <pc:spChg chg="mod">
          <ac:chgData name="Cel Pynenborg" userId="103d6416-095c-4009-b2da-7303ca5714c7" providerId="ADAL" clId="{C4B0D315-679C-462D-89AD-E6B461E544EF}" dt="2021-02-05T11:05:08.751" v="2603" actId="20577"/>
          <ac:spMkLst>
            <pc:docMk/>
            <pc:sldMk cId="2738992632" sldId="270"/>
            <ac:spMk id="2" creationId="{EAC50C30-D4FB-4099-9BAD-73A70C9F39BA}"/>
          </ac:spMkLst>
        </pc:spChg>
        <pc:spChg chg="mod">
          <ac:chgData name="Cel Pynenborg" userId="103d6416-095c-4009-b2da-7303ca5714c7" providerId="ADAL" clId="{C4B0D315-679C-462D-89AD-E6B461E544EF}" dt="2021-02-05T11:03:42.482" v="2442" actId="20577"/>
          <ac:spMkLst>
            <pc:docMk/>
            <pc:sldMk cId="2738992632" sldId="270"/>
            <ac:spMk id="3" creationId="{E9531907-32C1-49EE-91C4-2EBB4A5672B9}"/>
          </ac:spMkLst>
        </pc:spChg>
      </pc:sldChg>
      <pc:sldChg chg="modSp add mod">
        <pc:chgData name="Cel Pynenborg" userId="103d6416-095c-4009-b2da-7303ca5714c7" providerId="ADAL" clId="{C4B0D315-679C-462D-89AD-E6B461E544EF}" dt="2021-02-05T10:10:41.189" v="2013" actId="20577"/>
        <pc:sldMkLst>
          <pc:docMk/>
          <pc:sldMk cId="944517495" sldId="271"/>
        </pc:sldMkLst>
        <pc:spChg chg="mod">
          <ac:chgData name="Cel Pynenborg" userId="103d6416-095c-4009-b2da-7303ca5714c7" providerId="ADAL" clId="{C4B0D315-679C-462D-89AD-E6B461E544EF}" dt="2021-02-05T10:04:42.067" v="1637" actId="20577"/>
          <ac:spMkLst>
            <pc:docMk/>
            <pc:sldMk cId="944517495" sldId="271"/>
            <ac:spMk id="2" creationId="{BDAA85B9-1C6C-4E1A-943A-C25A01CABA19}"/>
          </ac:spMkLst>
        </pc:spChg>
        <pc:spChg chg="mod">
          <ac:chgData name="Cel Pynenborg" userId="103d6416-095c-4009-b2da-7303ca5714c7" providerId="ADAL" clId="{C4B0D315-679C-462D-89AD-E6B461E544EF}" dt="2021-02-05T10:10:41.189" v="2013" actId="20577"/>
          <ac:spMkLst>
            <pc:docMk/>
            <pc:sldMk cId="944517495" sldId="271"/>
            <ac:spMk id="4" creationId="{A84A8D0B-D24B-4320-80D7-2F5A666A9E3E}"/>
          </ac:spMkLst>
        </pc:spChg>
      </pc:sldChg>
      <pc:sldChg chg="modSp add mod">
        <pc:chgData name="Cel Pynenborg" userId="103d6416-095c-4009-b2da-7303ca5714c7" providerId="ADAL" clId="{C4B0D315-679C-462D-89AD-E6B461E544EF}" dt="2021-02-05T10:08:04.119" v="1907" actId="1076"/>
        <pc:sldMkLst>
          <pc:docMk/>
          <pc:sldMk cId="3221259939" sldId="272"/>
        </pc:sldMkLst>
        <pc:spChg chg="mod">
          <ac:chgData name="Cel Pynenborg" userId="103d6416-095c-4009-b2da-7303ca5714c7" providerId="ADAL" clId="{C4B0D315-679C-462D-89AD-E6B461E544EF}" dt="2021-02-05T10:07:53.055" v="1904" actId="1076"/>
          <ac:spMkLst>
            <pc:docMk/>
            <pc:sldMk cId="3221259939" sldId="272"/>
            <ac:spMk id="7" creationId="{FEDD53CC-4D8C-487E-BC97-6AE623B3F8E4}"/>
          </ac:spMkLst>
        </pc:spChg>
        <pc:spChg chg="mod">
          <ac:chgData name="Cel Pynenborg" userId="103d6416-095c-4009-b2da-7303ca5714c7" providerId="ADAL" clId="{C4B0D315-679C-462D-89AD-E6B461E544EF}" dt="2021-02-05T10:08:04.119" v="1907" actId="1076"/>
          <ac:spMkLst>
            <pc:docMk/>
            <pc:sldMk cId="3221259939" sldId="272"/>
            <ac:spMk id="8" creationId="{8DAAEF6A-F174-416D-B62F-04CED3CC1F54}"/>
          </ac:spMkLst>
        </pc:spChg>
        <pc:graphicFrameChg chg="mod">
          <ac:chgData name="Cel Pynenborg" userId="103d6416-095c-4009-b2da-7303ca5714c7" providerId="ADAL" clId="{C4B0D315-679C-462D-89AD-E6B461E544EF}" dt="2021-02-05T10:08:00.074" v="1906"/>
          <ac:graphicFrameMkLst>
            <pc:docMk/>
            <pc:sldMk cId="3221259939" sldId="272"/>
            <ac:graphicFrameMk id="6" creationId="{F6EACE49-6611-4642-8B67-AA62B93A49B0}"/>
          </ac:graphicFrameMkLst>
        </pc:graphicFrameChg>
      </pc:sldChg>
      <pc:sldChg chg="addSp delSp modSp new mod">
        <pc:chgData name="Cel Pynenborg" userId="103d6416-095c-4009-b2da-7303ca5714c7" providerId="ADAL" clId="{C4B0D315-679C-462D-89AD-E6B461E544EF}" dt="2021-02-05T10:59:23.631" v="2285" actId="478"/>
        <pc:sldMkLst>
          <pc:docMk/>
          <pc:sldMk cId="1381909556" sldId="273"/>
        </pc:sldMkLst>
        <pc:spChg chg="mod">
          <ac:chgData name="Cel Pynenborg" userId="103d6416-095c-4009-b2da-7303ca5714c7" providerId="ADAL" clId="{C4B0D315-679C-462D-89AD-E6B461E544EF}" dt="2021-02-05T10:13:17.551" v="2037" actId="20577"/>
          <ac:spMkLst>
            <pc:docMk/>
            <pc:sldMk cId="1381909556" sldId="273"/>
            <ac:spMk id="2" creationId="{DD444B8D-ECD4-47F5-A91E-A4E31F9DEBBC}"/>
          </ac:spMkLst>
        </pc:spChg>
        <pc:spChg chg="add del">
          <ac:chgData name="Cel Pynenborg" userId="103d6416-095c-4009-b2da-7303ca5714c7" providerId="ADAL" clId="{C4B0D315-679C-462D-89AD-E6B461E544EF}" dt="2021-02-05T10:14:08.870" v="2071" actId="1032"/>
          <ac:spMkLst>
            <pc:docMk/>
            <pc:sldMk cId="1381909556" sldId="273"/>
            <ac:spMk id="3" creationId="{4FC89452-2293-4A66-A46A-ABC74EA1E3E8}"/>
          </ac:spMkLst>
        </pc:spChg>
        <pc:spChg chg="add mod">
          <ac:chgData name="Cel Pynenborg" userId="103d6416-095c-4009-b2da-7303ca5714c7" providerId="ADAL" clId="{C4B0D315-679C-462D-89AD-E6B461E544EF}" dt="2021-02-05T10:17:57.271" v="2179" actId="207"/>
          <ac:spMkLst>
            <pc:docMk/>
            <pc:sldMk cId="1381909556" sldId="273"/>
            <ac:spMk id="8" creationId="{E2760CDA-9C2F-493C-B495-D7D16BAAE407}"/>
          </ac:spMkLst>
        </pc:spChg>
        <pc:spChg chg="add mod">
          <ac:chgData name="Cel Pynenborg" userId="103d6416-095c-4009-b2da-7303ca5714c7" providerId="ADAL" clId="{C4B0D315-679C-462D-89AD-E6B461E544EF}" dt="2021-02-05T10:18:18.625" v="2182" actId="688"/>
          <ac:spMkLst>
            <pc:docMk/>
            <pc:sldMk cId="1381909556" sldId="273"/>
            <ac:spMk id="9" creationId="{A48456FA-E57A-4EE1-ACA7-6A98C766C466}"/>
          </ac:spMkLst>
        </pc:spChg>
        <pc:spChg chg="add mod">
          <ac:chgData name="Cel Pynenborg" userId="103d6416-095c-4009-b2da-7303ca5714c7" providerId="ADAL" clId="{C4B0D315-679C-462D-89AD-E6B461E544EF}" dt="2021-02-05T10:19:28.621" v="2217" actId="1076"/>
          <ac:spMkLst>
            <pc:docMk/>
            <pc:sldMk cId="1381909556" sldId="273"/>
            <ac:spMk id="10" creationId="{763669A9-D5A7-490F-A0E6-1E359B87ABAA}"/>
          </ac:spMkLst>
        </pc:spChg>
        <pc:spChg chg="add mod">
          <ac:chgData name="Cel Pynenborg" userId="103d6416-095c-4009-b2da-7303ca5714c7" providerId="ADAL" clId="{C4B0D315-679C-462D-89AD-E6B461E544EF}" dt="2021-02-05T10:19:08.261" v="2212" actId="20577"/>
          <ac:spMkLst>
            <pc:docMk/>
            <pc:sldMk cId="1381909556" sldId="273"/>
            <ac:spMk id="11" creationId="{EA850779-4193-491A-9D50-EBC05916F293}"/>
          </ac:spMkLst>
        </pc:spChg>
        <pc:spChg chg="add del mod">
          <ac:chgData name="Cel Pynenborg" userId="103d6416-095c-4009-b2da-7303ca5714c7" providerId="ADAL" clId="{C4B0D315-679C-462D-89AD-E6B461E544EF}" dt="2021-02-05T10:59:23.631" v="2285" actId="478"/>
          <ac:spMkLst>
            <pc:docMk/>
            <pc:sldMk cId="1381909556" sldId="273"/>
            <ac:spMk id="12" creationId="{2AB262A5-5F94-4A44-9D22-B481311CD867}"/>
          </ac:spMkLst>
        </pc:spChg>
        <pc:graphicFrameChg chg="add del mod modGraphic">
          <ac:chgData name="Cel Pynenborg" userId="103d6416-095c-4009-b2da-7303ca5714c7" providerId="ADAL" clId="{C4B0D315-679C-462D-89AD-E6B461E544EF}" dt="2021-02-05T10:13:59.901" v="2070" actId="1032"/>
          <ac:graphicFrameMkLst>
            <pc:docMk/>
            <pc:sldMk cId="1381909556" sldId="273"/>
            <ac:graphicFrameMk id="4" creationId="{ED76B0EF-BD61-4715-BF01-16EAE91C5F41}"/>
          </ac:graphicFrameMkLst>
        </pc:graphicFrameChg>
        <pc:graphicFrameChg chg="add mod modGraphic">
          <ac:chgData name="Cel Pynenborg" userId="103d6416-095c-4009-b2da-7303ca5714c7" providerId="ADAL" clId="{C4B0D315-679C-462D-89AD-E6B461E544EF}" dt="2021-02-05T10:58:41.970" v="2281" actId="14100"/>
          <ac:graphicFrameMkLst>
            <pc:docMk/>
            <pc:sldMk cId="1381909556" sldId="273"/>
            <ac:graphicFrameMk id="5" creationId="{7531900E-90DC-4886-9154-38C1A208D5F0}"/>
          </ac:graphicFrameMkLst>
        </pc:graphicFrameChg>
        <pc:cxnChg chg="add del">
          <ac:chgData name="Cel Pynenborg" userId="103d6416-095c-4009-b2da-7303ca5714c7" providerId="ADAL" clId="{C4B0D315-679C-462D-89AD-E6B461E544EF}" dt="2021-02-05T10:17:08.925" v="2173" actId="11529"/>
          <ac:cxnSpMkLst>
            <pc:docMk/>
            <pc:sldMk cId="1381909556" sldId="273"/>
            <ac:cxnSpMk id="7" creationId="{BA77184A-6BFF-4FDD-8FDE-E8309168C77F}"/>
          </ac:cxnSpMkLst>
        </pc:cxnChg>
      </pc:sldChg>
      <pc:sldChg chg="modSp add mod">
        <pc:chgData name="Cel Pynenborg" userId="103d6416-095c-4009-b2da-7303ca5714c7" providerId="ADAL" clId="{C4B0D315-679C-462D-89AD-E6B461E544EF}" dt="2021-02-05T11:01:07.760" v="2338" actId="33524"/>
        <pc:sldMkLst>
          <pc:docMk/>
          <pc:sldMk cId="439998721" sldId="274"/>
        </pc:sldMkLst>
        <pc:spChg chg="mod">
          <ac:chgData name="Cel Pynenborg" userId="103d6416-095c-4009-b2da-7303ca5714c7" providerId="ADAL" clId="{C4B0D315-679C-462D-89AD-E6B461E544EF}" dt="2021-02-05T11:01:07.760" v="2338" actId="33524"/>
          <ac:spMkLst>
            <pc:docMk/>
            <pc:sldMk cId="439998721" sldId="274"/>
            <ac:spMk id="2" creationId="{EAC50C30-D4FB-4099-9BAD-73A70C9F39BA}"/>
          </ac:spMkLst>
        </pc:spChg>
        <pc:spChg chg="mod">
          <ac:chgData name="Cel Pynenborg" userId="103d6416-095c-4009-b2da-7303ca5714c7" providerId="ADAL" clId="{C4B0D315-679C-462D-89AD-E6B461E544EF}" dt="2021-02-05T11:00:18.986" v="2311" actId="20577"/>
          <ac:spMkLst>
            <pc:docMk/>
            <pc:sldMk cId="439998721" sldId="274"/>
            <ac:spMk id="3" creationId="{E9531907-32C1-49EE-91C4-2EBB4A5672B9}"/>
          </ac:spMkLst>
        </pc:spChg>
      </pc:sldChg>
      <pc:sldChg chg="modSp add mod">
        <pc:chgData name="Cel Pynenborg" userId="103d6416-095c-4009-b2da-7303ca5714c7" providerId="ADAL" clId="{C4B0D315-679C-462D-89AD-E6B461E544EF}" dt="2021-02-05T11:12:04.843" v="3003" actId="20577"/>
        <pc:sldMkLst>
          <pc:docMk/>
          <pc:sldMk cId="260855375" sldId="275"/>
        </pc:sldMkLst>
        <pc:spChg chg="mod">
          <ac:chgData name="Cel Pynenborg" userId="103d6416-095c-4009-b2da-7303ca5714c7" providerId="ADAL" clId="{C4B0D315-679C-462D-89AD-E6B461E544EF}" dt="2021-02-05T11:08:47.412" v="2620" actId="20577"/>
          <ac:spMkLst>
            <pc:docMk/>
            <pc:sldMk cId="260855375" sldId="275"/>
            <ac:spMk id="2" creationId="{BDAA85B9-1C6C-4E1A-943A-C25A01CABA19}"/>
          </ac:spMkLst>
        </pc:spChg>
        <pc:spChg chg="mod">
          <ac:chgData name="Cel Pynenborg" userId="103d6416-095c-4009-b2da-7303ca5714c7" providerId="ADAL" clId="{C4B0D315-679C-462D-89AD-E6B461E544EF}" dt="2021-02-05T11:12:04.843" v="3003" actId="20577"/>
          <ac:spMkLst>
            <pc:docMk/>
            <pc:sldMk cId="260855375" sldId="275"/>
            <ac:spMk id="4" creationId="{A84A8D0B-D24B-4320-80D7-2F5A666A9E3E}"/>
          </ac:spMkLst>
        </pc:spChg>
      </pc:sldChg>
      <pc:sldChg chg="addSp delSp modSp add mod">
        <pc:chgData name="Cel Pynenborg" userId="103d6416-095c-4009-b2da-7303ca5714c7" providerId="ADAL" clId="{C4B0D315-679C-462D-89AD-E6B461E544EF}" dt="2021-02-05T11:16:29.419" v="3192" actId="20577"/>
        <pc:sldMkLst>
          <pc:docMk/>
          <pc:sldMk cId="3008014505" sldId="276"/>
        </pc:sldMkLst>
        <pc:spChg chg="mod">
          <ac:chgData name="Cel Pynenborg" userId="103d6416-095c-4009-b2da-7303ca5714c7" providerId="ADAL" clId="{C4B0D315-679C-462D-89AD-E6B461E544EF}" dt="2021-02-05T11:12:18.608" v="3013" actId="20577"/>
          <ac:spMkLst>
            <pc:docMk/>
            <pc:sldMk cId="3008014505" sldId="276"/>
            <ac:spMk id="2" creationId="{BDAA85B9-1C6C-4E1A-943A-C25A01CABA19}"/>
          </ac:spMkLst>
        </pc:spChg>
        <pc:spChg chg="del mod">
          <ac:chgData name="Cel Pynenborg" userId="103d6416-095c-4009-b2da-7303ca5714c7" providerId="ADAL" clId="{C4B0D315-679C-462D-89AD-E6B461E544EF}" dt="2021-02-05T11:12:22.755" v="3015" actId="478"/>
          <ac:spMkLst>
            <pc:docMk/>
            <pc:sldMk cId="3008014505" sldId="276"/>
            <ac:spMk id="4" creationId="{A84A8D0B-D24B-4320-80D7-2F5A666A9E3E}"/>
          </ac:spMkLst>
        </pc:spChg>
        <pc:spChg chg="add del mod">
          <ac:chgData name="Cel Pynenborg" userId="103d6416-095c-4009-b2da-7303ca5714c7" providerId="ADAL" clId="{C4B0D315-679C-462D-89AD-E6B461E544EF}" dt="2021-02-05T11:12:26.204" v="3016" actId="478"/>
          <ac:spMkLst>
            <pc:docMk/>
            <pc:sldMk cId="3008014505" sldId="276"/>
            <ac:spMk id="5" creationId="{EED9C9D4-B386-4FE2-80C7-7771B13904A5}"/>
          </ac:spMkLst>
        </pc:spChg>
        <pc:graphicFrameChg chg="add mod modGraphic">
          <ac:chgData name="Cel Pynenborg" userId="103d6416-095c-4009-b2da-7303ca5714c7" providerId="ADAL" clId="{C4B0D315-679C-462D-89AD-E6B461E544EF}" dt="2021-02-05T11:16:29.419" v="3192" actId="20577"/>
          <ac:graphicFrameMkLst>
            <pc:docMk/>
            <pc:sldMk cId="3008014505" sldId="276"/>
            <ac:graphicFrameMk id="6" creationId="{E91193FE-3A8D-478F-AF7F-8B64D9E11E3B}"/>
          </ac:graphicFrameMkLst>
        </pc:graphicFrameChg>
      </pc:sldChg>
      <pc:sldChg chg="addSp modSp add mod">
        <pc:chgData name="Cel Pynenborg" userId="103d6416-095c-4009-b2da-7303ca5714c7" providerId="ADAL" clId="{C4B0D315-679C-462D-89AD-E6B461E544EF}" dt="2021-02-05T11:21:27.807" v="3661" actId="20577"/>
        <pc:sldMkLst>
          <pc:docMk/>
          <pc:sldMk cId="2010506817" sldId="277"/>
        </pc:sldMkLst>
        <pc:spChg chg="mod">
          <ac:chgData name="Cel Pynenborg" userId="103d6416-095c-4009-b2da-7303ca5714c7" providerId="ADAL" clId="{C4B0D315-679C-462D-89AD-E6B461E544EF}" dt="2021-02-05T11:17:45.015" v="3209" actId="20577"/>
          <ac:spMkLst>
            <pc:docMk/>
            <pc:sldMk cId="2010506817" sldId="277"/>
            <ac:spMk id="2" creationId="{BDAA85B9-1C6C-4E1A-943A-C25A01CABA19}"/>
          </ac:spMkLst>
        </pc:spChg>
        <pc:spChg chg="add mod">
          <ac:chgData name="Cel Pynenborg" userId="103d6416-095c-4009-b2da-7303ca5714c7" providerId="ADAL" clId="{C4B0D315-679C-462D-89AD-E6B461E544EF}" dt="2021-02-05T11:21:27.807" v="3661" actId="20577"/>
          <ac:spMkLst>
            <pc:docMk/>
            <pc:sldMk cId="2010506817" sldId="277"/>
            <ac:spMk id="3" creationId="{259329A4-F8D8-48DD-AE12-534EA4261F2A}"/>
          </ac:spMkLst>
        </pc:spChg>
        <pc:spChg chg="mod">
          <ac:chgData name="Cel Pynenborg" userId="103d6416-095c-4009-b2da-7303ca5714c7" providerId="ADAL" clId="{C4B0D315-679C-462D-89AD-E6B461E544EF}" dt="2021-02-05T11:19:58.177" v="3464" actId="5793"/>
          <ac:spMkLst>
            <pc:docMk/>
            <pc:sldMk cId="2010506817" sldId="277"/>
            <ac:spMk id="4" creationId="{A84A8D0B-D24B-4320-80D7-2F5A666A9E3E}"/>
          </ac:spMkLst>
        </pc:spChg>
      </pc:sldChg>
      <pc:sldChg chg="add del">
        <pc:chgData name="Cel Pynenborg" userId="103d6416-095c-4009-b2da-7303ca5714c7" providerId="ADAL" clId="{C4B0D315-679C-462D-89AD-E6B461E544EF}" dt="2021-02-05T11:17:33.214" v="3194" actId="47"/>
        <pc:sldMkLst>
          <pc:docMk/>
          <pc:sldMk cId="3462361603" sldId="277"/>
        </pc:sldMkLst>
      </pc:sldChg>
      <pc:sldChg chg="modSp add">
        <pc:chgData name="Cel Pynenborg" userId="103d6416-095c-4009-b2da-7303ca5714c7" providerId="ADAL" clId="{C4B0D315-679C-462D-89AD-E6B461E544EF}" dt="2021-02-05T11:22:16.577" v="3663" actId="13822"/>
        <pc:sldMkLst>
          <pc:docMk/>
          <pc:sldMk cId="1885231881" sldId="278"/>
        </pc:sldMkLst>
        <pc:graphicFrameChg chg="mod">
          <ac:chgData name="Cel Pynenborg" userId="103d6416-095c-4009-b2da-7303ca5714c7" providerId="ADAL" clId="{C4B0D315-679C-462D-89AD-E6B461E544EF}" dt="2021-02-05T11:22:16.577" v="3663" actId="13822"/>
          <ac:graphicFrameMkLst>
            <pc:docMk/>
            <pc:sldMk cId="1885231881" sldId="278"/>
            <ac:graphicFrameMk id="6" creationId="{E91193FE-3A8D-478F-AF7F-8B64D9E11E3B}"/>
          </ac:graphicFrameMkLst>
        </pc:graphicFrameChg>
      </pc:sldChg>
      <pc:sldChg chg="delSp modSp add mod">
        <pc:chgData name="Cel Pynenborg" userId="103d6416-095c-4009-b2da-7303ca5714c7" providerId="ADAL" clId="{C4B0D315-679C-462D-89AD-E6B461E544EF}" dt="2021-02-05T11:22:54.419" v="3727" actId="20577"/>
        <pc:sldMkLst>
          <pc:docMk/>
          <pc:sldMk cId="3658972129" sldId="279"/>
        </pc:sldMkLst>
        <pc:spChg chg="mod">
          <ac:chgData name="Cel Pynenborg" userId="103d6416-095c-4009-b2da-7303ca5714c7" providerId="ADAL" clId="{C4B0D315-679C-462D-89AD-E6B461E544EF}" dt="2021-02-05T11:22:31.996" v="3674" actId="20577"/>
          <ac:spMkLst>
            <pc:docMk/>
            <pc:sldMk cId="3658972129" sldId="279"/>
            <ac:spMk id="2" creationId="{BDAA85B9-1C6C-4E1A-943A-C25A01CABA19}"/>
          </ac:spMkLst>
        </pc:spChg>
        <pc:spChg chg="del">
          <ac:chgData name="Cel Pynenborg" userId="103d6416-095c-4009-b2da-7303ca5714c7" providerId="ADAL" clId="{C4B0D315-679C-462D-89AD-E6B461E544EF}" dt="2021-02-05T11:22:38.938" v="3675" actId="478"/>
          <ac:spMkLst>
            <pc:docMk/>
            <pc:sldMk cId="3658972129" sldId="279"/>
            <ac:spMk id="3" creationId="{259329A4-F8D8-48DD-AE12-534EA4261F2A}"/>
          </ac:spMkLst>
        </pc:spChg>
        <pc:spChg chg="mod">
          <ac:chgData name="Cel Pynenborg" userId="103d6416-095c-4009-b2da-7303ca5714c7" providerId="ADAL" clId="{C4B0D315-679C-462D-89AD-E6B461E544EF}" dt="2021-02-05T11:22:54.419" v="3727" actId="20577"/>
          <ac:spMkLst>
            <pc:docMk/>
            <pc:sldMk cId="3658972129" sldId="279"/>
            <ac:spMk id="4" creationId="{A84A8D0B-D24B-4320-80D7-2F5A666A9E3E}"/>
          </ac:spMkLst>
        </pc:spChg>
      </pc:sldChg>
      <pc:sldChg chg="modSp add">
        <pc:chgData name="Cel Pynenborg" userId="103d6416-095c-4009-b2da-7303ca5714c7" providerId="ADAL" clId="{C4B0D315-679C-462D-89AD-E6B461E544EF}" dt="2021-02-05T11:23:09.304" v="3729" actId="13822"/>
        <pc:sldMkLst>
          <pc:docMk/>
          <pc:sldMk cId="3234071156" sldId="280"/>
        </pc:sldMkLst>
        <pc:graphicFrameChg chg="mod">
          <ac:chgData name="Cel Pynenborg" userId="103d6416-095c-4009-b2da-7303ca5714c7" providerId="ADAL" clId="{C4B0D315-679C-462D-89AD-E6B461E544EF}" dt="2021-02-05T11:23:09.304" v="3729" actId="13822"/>
          <ac:graphicFrameMkLst>
            <pc:docMk/>
            <pc:sldMk cId="3234071156" sldId="280"/>
            <ac:graphicFrameMk id="6" creationId="{E91193FE-3A8D-478F-AF7F-8B64D9E11E3B}"/>
          </ac:graphicFrameMkLst>
        </pc:graphicFrameChg>
      </pc:sldChg>
      <pc:sldChg chg="modSp add">
        <pc:chgData name="Cel Pynenborg" userId="103d6416-095c-4009-b2da-7303ca5714c7" providerId="ADAL" clId="{C4B0D315-679C-462D-89AD-E6B461E544EF}" dt="2021-02-05T11:23:40.430" v="3731" actId="13822"/>
        <pc:sldMkLst>
          <pc:docMk/>
          <pc:sldMk cId="216349635" sldId="281"/>
        </pc:sldMkLst>
        <pc:graphicFrameChg chg="mod">
          <ac:chgData name="Cel Pynenborg" userId="103d6416-095c-4009-b2da-7303ca5714c7" providerId="ADAL" clId="{C4B0D315-679C-462D-89AD-E6B461E544EF}" dt="2021-02-05T11:23:40.430" v="3731" actId="13822"/>
          <ac:graphicFrameMkLst>
            <pc:docMk/>
            <pc:sldMk cId="216349635" sldId="281"/>
            <ac:graphicFrameMk id="6" creationId="{E91193FE-3A8D-478F-AF7F-8B64D9E11E3B}"/>
          </ac:graphicFrameMkLst>
        </pc:graphicFrameChg>
      </pc:sldChg>
      <pc:sldChg chg="modSp add mod">
        <pc:chgData name="Cel Pynenborg" userId="103d6416-095c-4009-b2da-7303ca5714c7" providerId="ADAL" clId="{C4B0D315-679C-462D-89AD-E6B461E544EF}" dt="2021-02-05T11:25:25.755" v="3977" actId="20577"/>
        <pc:sldMkLst>
          <pc:docMk/>
          <pc:sldMk cId="3475296317" sldId="282"/>
        </pc:sldMkLst>
        <pc:spChg chg="mod">
          <ac:chgData name="Cel Pynenborg" userId="103d6416-095c-4009-b2da-7303ca5714c7" providerId="ADAL" clId="{C4B0D315-679C-462D-89AD-E6B461E544EF}" dt="2021-02-05T11:24:04.027" v="3781" actId="20577"/>
          <ac:spMkLst>
            <pc:docMk/>
            <pc:sldMk cId="3475296317" sldId="282"/>
            <ac:spMk id="2" creationId="{BDAA85B9-1C6C-4E1A-943A-C25A01CABA19}"/>
          </ac:spMkLst>
        </pc:spChg>
        <pc:spChg chg="mod">
          <ac:chgData name="Cel Pynenborg" userId="103d6416-095c-4009-b2da-7303ca5714c7" providerId="ADAL" clId="{C4B0D315-679C-462D-89AD-E6B461E544EF}" dt="2021-02-05T11:25:25.755" v="3977" actId="20577"/>
          <ac:spMkLst>
            <pc:docMk/>
            <pc:sldMk cId="3475296317" sldId="282"/>
            <ac:spMk id="4" creationId="{A84A8D0B-D24B-4320-80D7-2F5A666A9E3E}"/>
          </ac:spMkLst>
        </pc:spChg>
      </pc:sldChg>
      <pc:sldChg chg="modSp add mod">
        <pc:chgData name="Cel Pynenborg" userId="103d6416-095c-4009-b2da-7303ca5714c7" providerId="ADAL" clId="{C4B0D315-679C-462D-89AD-E6B461E544EF}" dt="2021-02-05T11:27:15.328" v="4265" actId="20577"/>
        <pc:sldMkLst>
          <pc:docMk/>
          <pc:sldMk cId="2661202392" sldId="283"/>
        </pc:sldMkLst>
        <pc:spChg chg="mod">
          <ac:chgData name="Cel Pynenborg" userId="103d6416-095c-4009-b2da-7303ca5714c7" providerId="ADAL" clId="{C4B0D315-679C-462D-89AD-E6B461E544EF}" dt="2021-02-05T11:25:49.468" v="4004" actId="20577"/>
          <ac:spMkLst>
            <pc:docMk/>
            <pc:sldMk cId="2661202392" sldId="283"/>
            <ac:spMk id="2" creationId="{BDAA85B9-1C6C-4E1A-943A-C25A01CABA19}"/>
          </ac:spMkLst>
        </pc:spChg>
        <pc:spChg chg="mod">
          <ac:chgData name="Cel Pynenborg" userId="103d6416-095c-4009-b2da-7303ca5714c7" providerId="ADAL" clId="{C4B0D315-679C-462D-89AD-E6B461E544EF}" dt="2021-02-05T11:27:15.328" v="4265" actId="20577"/>
          <ac:spMkLst>
            <pc:docMk/>
            <pc:sldMk cId="2661202392" sldId="283"/>
            <ac:spMk id="4" creationId="{A84A8D0B-D24B-4320-80D7-2F5A666A9E3E}"/>
          </ac:spMkLst>
        </pc:spChg>
      </pc:sldChg>
      <pc:sldChg chg="modSp add">
        <pc:chgData name="Cel Pynenborg" userId="103d6416-095c-4009-b2da-7303ca5714c7" providerId="ADAL" clId="{C4B0D315-679C-462D-89AD-E6B461E544EF}" dt="2021-02-05T11:28:31.288" v="4267" actId="13822"/>
        <pc:sldMkLst>
          <pc:docMk/>
          <pc:sldMk cId="3280930922" sldId="284"/>
        </pc:sldMkLst>
        <pc:graphicFrameChg chg="mod">
          <ac:chgData name="Cel Pynenborg" userId="103d6416-095c-4009-b2da-7303ca5714c7" providerId="ADAL" clId="{C4B0D315-679C-462D-89AD-E6B461E544EF}" dt="2021-02-05T11:28:31.288" v="4267" actId="13822"/>
          <ac:graphicFrameMkLst>
            <pc:docMk/>
            <pc:sldMk cId="3280930922" sldId="284"/>
            <ac:graphicFrameMk id="6" creationId="{E91193FE-3A8D-478F-AF7F-8B64D9E11E3B}"/>
          </ac:graphicFrameMkLst>
        </pc:graphicFrameChg>
      </pc:sldChg>
      <pc:sldChg chg="modSp add">
        <pc:chgData name="Cel Pynenborg" userId="103d6416-095c-4009-b2da-7303ca5714c7" providerId="ADAL" clId="{C4B0D315-679C-462D-89AD-E6B461E544EF}" dt="2021-02-05T11:28:49.397" v="4270" actId="13822"/>
        <pc:sldMkLst>
          <pc:docMk/>
          <pc:sldMk cId="2090886252" sldId="285"/>
        </pc:sldMkLst>
        <pc:graphicFrameChg chg="mod">
          <ac:chgData name="Cel Pynenborg" userId="103d6416-095c-4009-b2da-7303ca5714c7" providerId="ADAL" clId="{C4B0D315-679C-462D-89AD-E6B461E544EF}" dt="2021-02-05T11:28:49.397" v="4270" actId="13822"/>
          <ac:graphicFrameMkLst>
            <pc:docMk/>
            <pc:sldMk cId="2090886252" sldId="285"/>
            <ac:graphicFrameMk id="6" creationId="{E91193FE-3A8D-478F-AF7F-8B64D9E11E3B}"/>
          </ac:graphicFrameMkLst>
        </pc:graphicFrameChg>
      </pc:sldChg>
      <pc:sldChg chg="addSp modSp add mod">
        <pc:chgData name="Cel Pynenborg" userId="103d6416-095c-4009-b2da-7303ca5714c7" providerId="ADAL" clId="{C4B0D315-679C-462D-89AD-E6B461E544EF}" dt="2021-02-05T11:32:18.661" v="4634" actId="20577"/>
        <pc:sldMkLst>
          <pc:docMk/>
          <pc:sldMk cId="3217626527" sldId="286"/>
        </pc:sldMkLst>
        <pc:spChg chg="mod">
          <ac:chgData name="Cel Pynenborg" userId="103d6416-095c-4009-b2da-7303ca5714c7" providerId="ADAL" clId="{C4B0D315-679C-462D-89AD-E6B461E544EF}" dt="2021-02-05T11:28:59.474" v="4282" actId="20577"/>
          <ac:spMkLst>
            <pc:docMk/>
            <pc:sldMk cId="3217626527" sldId="286"/>
            <ac:spMk id="2" creationId="{BDAA85B9-1C6C-4E1A-943A-C25A01CABA19}"/>
          </ac:spMkLst>
        </pc:spChg>
        <pc:spChg chg="add mod">
          <ac:chgData name="Cel Pynenborg" userId="103d6416-095c-4009-b2da-7303ca5714c7" providerId="ADAL" clId="{C4B0D315-679C-462D-89AD-E6B461E544EF}" dt="2021-02-05T11:32:18.661" v="4634" actId="20577"/>
          <ac:spMkLst>
            <pc:docMk/>
            <pc:sldMk cId="3217626527" sldId="286"/>
            <ac:spMk id="3" creationId="{F6263B99-8935-454B-A9DA-9FB54EFEDA7A}"/>
          </ac:spMkLst>
        </pc:spChg>
        <pc:spChg chg="mod">
          <ac:chgData name="Cel Pynenborg" userId="103d6416-095c-4009-b2da-7303ca5714c7" providerId="ADAL" clId="{C4B0D315-679C-462D-89AD-E6B461E544EF}" dt="2021-02-05T11:31:26.957" v="4601" actId="20577"/>
          <ac:spMkLst>
            <pc:docMk/>
            <pc:sldMk cId="3217626527" sldId="286"/>
            <ac:spMk id="4" creationId="{A84A8D0B-D24B-4320-80D7-2F5A666A9E3E}"/>
          </ac:spMkLst>
        </pc:spChg>
      </pc:sldChg>
      <pc:sldChg chg="modSp new mod">
        <pc:chgData name="Cel Pynenborg" userId="103d6416-095c-4009-b2da-7303ca5714c7" providerId="ADAL" clId="{C4B0D315-679C-462D-89AD-E6B461E544EF}" dt="2021-02-05T11:34:02.795" v="4661" actId="20577"/>
        <pc:sldMkLst>
          <pc:docMk/>
          <pc:sldMk cId="3131960199" sldId="287"/>
        </pc:sldMkLst>
        <pc:spChg chg="mod">
          <ac:chgData name="Cel Pynenborg" userId="103d6416-095c-4009-b2da-7303ca5714c7" providerId="ADAL" clId="{C4B0D315-679C-462D-89AD-E6B461E544EF}" dt="2021-02-05T11:34:02.795" v="4661" actId="20577"/>
          <ac:spMkLst>
            <pc:docMk/>
            <pc:sldMk cId="3131960199" sldId="287"/>
            <ac:spMk id="2" creationId="{3F75F4C3-4BA5-4861-A9FD-211B900012EE}"/>
          </ac:spMkLst>
        </pc:spChg>
        <pc:spChg chg="mod">
          <ac:chgData name="Cel Pynenborg" userId="103d6416-095c-4009-b2da-7303ca5714c7" providerId="ADAL" clId="{C4B0D315-679C-462D-89AD-E6B461E544EF}" dt="2021-02-05T11:33:49.008" v="4639" actId="20577"/>
          <ac:spMkLst>
            <pc:docMk/>
            <pc:sldMk cId="3131960199" sldId="287"/>
            <ac:spMk id="3" creationId="{D583B5C0-328D-4B03-9241-91B671B89EEA}"/>
          </ac:spMkLst>
        </pc:spChg>
      </pc:sldChg>
      <pc:sldChg chg="modSp add mod">
        <pc:chgData name="Cel Pynenborg" userId="103d6416-095c-4009-b2da-7303ca5714c7" providerId="ADAL" clId="{C4B0D315-679C-462D-89AD-E6B461E544EF}" dt="2021-02-05T11:34:36.086" v="4693" actId="20577"/>
        <pc:sldMkLst>
          <pc:docMk/>
          <pc:sldMk cId="2767963917" sldId="288"/>
        </pc:sldMkLst>
        <pc:spChg chg="mod">
          <ac:chgData name="Cel Pynenborg" userId="103d6416-095c-4009-b2da-7303ca5714c7" providerId="ADAL" clId="{C4B0D315-679C-462D-89AD-E6B461E544EF}" dt="2021-02-05T11:34:36.086" v="4693" actId="20577"/>
          <ac:spMkLst>
            <pc:docMk/>
            <pc:sldMk cId="2767963917" sldId="288"/>
            <ac:spMk id="2" creationId="{3F75F4C3-4BA5-4861-A9FD-211B900012EE}"/>
          </ac:spMkLst>
        </pc:spChg>
        <pc:spChg chg="mod">
          <ac:chgData name="Cel Pynenborg" userId="103d6416-095c-4009-b2da-7303ca5714c7" providerId="ADAL" clId="{C4B0D315-679C-462D-89AD-E6B461E544EF}" dt="2021-02-05T11:34:18.613" v="4680" actId="20577"/>
          <ac:spMkLst>
            <pc:docMk/>
            <pc:sldMk cId="2767963917" sldId="288"/>
            <ac:spMk id="3" creationId="{D583B5C0-328D-4B03-9241-91B671B89EEA}"/>
          </ac:spMkLst>
        </pc:spChg>
      </pc:sldChg>
      <pc:sldChg chg="delSp modSp add mod">
        <pc:chgData name="Cel Pynenborg" userId="103d6416-095c-4009-b2da-7303ca5714c7" providerId="ADAL" clId="{C4B0D315-679C-462D-89AD-E6B461E544EF}" dt="2021-02-05T11:35:15.434" v="4709" actId="20577"/>
        <pc:sldMkLst>
          <pc:docMk/>
          <pc:sldMk cId="296310010" sldId="289"/>
        </pc:sldMkLst>
        <pc:spChg chg="mod">
          <ac:chgData name="Cel Pynenborg" userId="103d6416-095c-4009-b2da-7303ca5714c7" providerId="ADAL" clId="{C4B0D315-679C-462D-89AD-E6B461E544EF}" dt="2021-02-05T11:35:06.820" v="4702" actId="20577"/>
          <ac:spMkLst>
            <pc:docMk/>
            <pc:sldMk cId="296310010" sldId="289"/>
            <ac:spMk id="2" creationId="{BDAA85B9-1C6C-4E1A-943A-C25A01CABA19}"/>
          </ac:spMkLst>
        </pc:spChg>
        <pc:spChg chg="del mod">
          <ac:chgData name="Cel Pynenborg" userId="103d6416-095c-4009-b2da-7303ca5714c7" providerId="ADAL" clId="{C4B0D315-679C-462D-89AD-E6B461E544EF}" dt="2021-02-05T11:35:12.601" v="4705" actId="478"/>
          <ac:spMkLst>
            <pc:docMk/>
            <pc:sldMk cId="296310010" sldId="289"/>
            <ac:spMk id="3" creationId="{F6263B99-8935-454B-A9DA-9FB54EFEDA7A}"/>
          </ac:spMkLst>
        </pc:spChg>
        <pc:spChg chg="mod">
          <ac:chgData name="Cel Pynenborg" userId="103d6416-095c-4009-b2da-7303ca5714c7" providerId="ADAL" clId="{C4B0D315-679C-462D-89AD-E6B461E544EF}" dt="2021-02-05T11:35:15.434" v="4709" actId="20577"/>
          <ac:spMkLst>
            <pc:docMk/>
            <pc:sldMk cId="296310010" sldId="289"/>
            <ac:spMk id="4" creationId="{A84A8D0B-D24B-4320-80D7-2F5A666A9E3E}"/>
          </ac:spMkLst>
        </pc:spChg>
      </pc:sldChg>
      <pc:sldChg chg="modSp add mod">
        <pc:chgData name="Cel Pynenborg" userId="103d6416-095c-4009-b2da-7303ca5714c7" providerId="ADAL" clId="{C4B0D315-679C-462D-89AD-E6B461E544EF}" dt="2021-02-05T11:36:24.737" v="4753" actId="20577"/>
        <pc:sldMkLst>
          <pc:docMk/>
          <pc:sldMk cId="1014954826" sldId="290"/>
        </pc:sldMkLst>
        <pc:spChg chg="mod">
          <ac:chgData name="Cel Pynenborg" userId="103d6416-095c-4009-b2da-7303ca5714c7" providerId="ADAL" clId="{C4B0D315-679C-462D-89AD-E6B461E544EF}" dt="2021-02-05T11:36:24.737" v="4753" actId="20577"/>
          <ac:spMkLst>
            <pc:docMk/>
            <pc:sldMk cId="1014954826" sldId="290"/>
            <ac:spMk id="2" creationId="{3F75F4C3-4BA5-4861-A9FD-211B900012EE}"/>
          </ac:spMkLst>
        </pc:spChg>
        <pc:spChg chg="mod">
          <ac:chgData name="Cel Pynenborg" userId="103d6416-095c-4009-b2da-7303ca5714c7" providerId="ADAL" clId="{C4B0D315-679C-462D-89AD-E6B461E544EF}" dt="2021-02-05T11:36:15.791" v="4737" actId="20577"/>
          <ac:spMkLst>
            <pc:docMk/>
            <pc:sldMk cId="1014954826" sldId="290"/>
            <ac:spMk id="3" creationId="{D583B5C0-328D-4B03-9241-91B671B89EEA}"/>
          </ac:spMkLst>
        </pc:spChg>
      </pc:sldChg>
      <pc:sldChg chg="modSp add mod">
        <pc:chgData name="Cel Pynenborg" userId="103d6416-095c-4009-b2da-7303ca5714c7" providerId="ADAL" clId="{C4B0D315-679C-462D-89AD-E6B461E544EF}" dt="2021-02-05T11:41:09.271" v="5238" actId="20577"/>
        <pc:sldMkLst>
          <pc:docMk/>
          <pc:sldMk cId="1600419800" sldId="291"/>
        </pc:sldMkLst>
        <pc:spChg chg="mod">
          <ac:chgData name="Cel Pynenborg" userId="103d6416-095c-4009-b2da-7303ca5714c7" providerId="ADAL" clId="{C4B0D315-679C-462D-89AD-E6B461E544EF}" dt="2021-02-05T11:37:09.217" v="4758" actId="20577"/>
          <ac:spMkLst>
            <pc:docMk/>
            <pc:sldMk cId="1600419800" sldId="291"/>
            <ac:spMk id="2" creationId="{BDAA85B9-1C6C-4E1A-943A-C25A01CABA19}"/>
          </ac:spMkLst>
        </pc:spChg>
        <pc:spChg chg="mod">
          <ac:chgData name="Cel Pynenborg" userId="103d6416-095c-4009-b2da-7303ca5714c7" providerId="ADAL" clId="{C4B0D315-679C-462D-89AD-E6B461E544EF}" dt="2021-02-05T11:41:09.271" v="5238" actId="20577"/>
          <ac:spMkLst>
            <pc:docMk/>
            <pc:sldMk cId="1600419800" sldId="291"/>
            <ac:spMk id="4" creationId="{A84A8D0B-D24B-4320-80D7-2F5A666A9E3E}"/>
          </ac:spMkLst>
        </pc:spChg>
      </pc:sldChg>
      <pc:sldChg chg="modSp add mod">
        <pc:chgData name="Cel Pynenborg" userId="103d6416-095c-4009-b2da-7303ca5714c7" providerId="ADAL" clId="{C4B0D315-679C-462D-89AD-E6B461E544EF}" dt="2021-02-05T13:24:52.489" v="5991" actId="5793"/>
        <pc:sldMkLst>
          <pc:docMk/>
          <pc:sldMk cId="1472974790" sldId="292"/>
        </pc:sldMkLst>
        <pc:spChg chg="mod">
          <ac:chgData name="Cel Pynenborg" userId="103d6416-095c-4009-b2da-7303ca5714c7" providerId="ADAL" clId="{C4B0D315-679C-462D-89AD-E6B461E544EF}" dt="2021-02-05T13:20:06.617" v="5254" actId="20577"/>
          <ac:spMkLst>
            <pc:docMk/>
            <pc:sldMk cId="1472974790" sldId="292"/>
            <ac:spMk id="2" creationId="{BDAA85B9-1C6C-4E1A-943A-C25A01CABA19}"/>
          </ac:spMkLst>
        </pc:spChg>
        <pc:spChg chg="mod">
          <ac:chgData name="Cel Pynenborg" userId="103d6416-095c-4009-b2da-7303ca5714c7" providerId="ADAL" clId="{C4B0D315-679C-462D-89AD-E6B461E544EF}" dt="2021-02-05T13:24:52.489" v="5991" actId="5793"/>
          <ac:spMkLst>
            <pc:docMk/>
            <pc:sldMk cId="1472974790" sldId="292"/>
            <ac:spMk id="4" creationId="{A84A8D0B-D24B-4320-80D7-2F5A666A9E3E}"/>
          </ac:spMkLst>
        </pc:spChg>
      </pc:sldChg>
      <pc:sldChg chg="modSp add mod">
        <pc:chgData name="Cel Pynenborg" userId="103d6416-095c-4009-b2da-7303ca5714c7" providerId="ADAL" clId="{C4B0D315-679C-462D-89AD-E6B461E544EF}" dt="2021-02-05T13:25:25.703" v="6058" actId="20577"/>
        <pc:sldMkLst>
          <pc:docMk/>
          <pc:sldMk cId="3983519705" sldId="293"/>
        </pc:sldMkLst>
        <pc:spChg chg="mod">
          <ac:chgData name="Cel Pynenborg" userId="103d6416-095c-4009-b2da-7303ca5714c7" providerId="ADAL" clId="{C4B0D315-679C-462D-89AD-E6B461E544EF}" dt="2021-02-05T13:25:25.703" v="6058" actId="20577"/>
          <ac:spMkLst>
            <pc:docMk/>
            <pc:sldMk cId="3983519705" sldId="293"/>
            <ac:spMk id="2" creationId="{3F75F4C3-4BA5-4861-A9FD-211B900012EE}"/>
          </ac:spMkLst>
        </pc:spChg>
        <pc:spChg chg="mod">
          <ac:chgData name="Cel Pynenborg" userId="103d6416-095c-4009-b2da-7303ca5714c7" providerId="ADAL" clId="{C4B0D315-679C-462D-89AD-E6B461E544EF}" dt="2021-02-05T13:25:14.068" v="6020" actId="20577"/>
          <ac:spMkLst>
            <pc:docMk/>
            <pc:sldMk cId="3983519705" sldId="293"/>
            <ac:spMk id="3" creationId="{D583B5C0-328D-4B03-9241-91B671B89EEA}"/>
          </ac:spMkLst>
        </pc:spChg>
      </pc:sldChg>
      <pc:sldChg chg="modSp add mod">
        <pc:chgData name="Cel Pynenborg" userId="103d6416-095c-4009-b2da-7303ca5714c7" providerId="ADAL" clId="{C4B0D315-679C-462D-89AD-E6B461E544EF}" dt="2021-02-05T13:29:50.321" v="6566" actId="20577"/>
        <pc:sldMkLst>
          <pc:docMk/>
          <pc:sldMk cId="472599271" sldId="294"/>
        </pc:sldMkLst>
        <pc:spChg chg="mod">
          <ac:chgData name="Cel Pynenborg" userId="103d6416-095c-4009-b2da-7303ca5714c7" providerId="ADAL" clId="{C4B0D315-679C-462D-89AD-E6B461E544EF}" dt="2021-02-05T13:25:55.154" v="6075" actId="20577"/>
          <ac:spMkLst>
            <pc:docMk/>
            <pc:sldMk cId="472599271" sldId="294"/>
            <ac:spMk id="2" creationId="{BDAA85B9-1C6C-4E1A-943A-C25A01CABA19}"/>
          </ac:spMkLst>
        </pc:spChg>
        <pc:spChg chg="mod">
          <ac:chgData name="Cel Pynenborg" userId="103d6416-095c-4009-b2da-7303ca5714c7" providerId="ADAL" clId="{C4B0D315-679C-462D-89AD-E6B461E544EF}" dt="2021-02-05T13:29:50.321" v="6566" actId="20577"/>
          <ac:spMkLst>
            <pc:docMk/>
            <pc:sldMk cId="472599271" sldId="294"/>
            <ac:spMk id="4" creationId="{A84A8D0B-D24B-4320-80D7-2F5A666A9E3E}"/>
          </ac:spMkLst>
        </pc:spChg>
      </pc:sldChg>
      <pc:sldChg chg="modSp add mod">
        <pc:chgData name="Cel Pynenborg" userId="103d6416-095c-4009-b2da-7303ca5714c7" providerId="ADAL" clId="{C4B0D315-679C-462D-89AD-E6B461E544EF}" dt="2021-02-05T13:32:31.976" v="6751" actId="20577"/>
        <pc:sldMkLst>
          <pc:docMk/>
          <pc:sldMk cId="2433238138" sldId="295"/>
        </pc:sldMkLst>
        <pc:spChg chg="mod">
          <ac:chgData name="Cel Pynenborg" userId="103d6416-095c-4009-b2da-7303ca5714c7" providerId="ADAL" clId="{C4B0D315-679C-462D-89AD-E6B461E544EF}" dt="2021-02-05T13:30:55.218" v="6575" actId="20577"/>
          <ac:spMkLst>
            <pc:docMk/>
            <pc:sldMk cId="2433238138" sldId="295"/>
            <ac:spMk id="2" creationId="{BDAA85B9-1C6C-4E1A-943A-C25A01CABA19}"/>
          </ac:spMkLst>
        </pc:spChg>
        <pc:spChg chg="mod">
          <ac:chgData name="Cel Pynenborg" userId="103d6416-095c-4009-b2da-7303ca5714c7" providerId="ADAL" clId="{C4B0D315-679C-462D-89AD-E6B461E544EF}" dt="2021-02-05T13:32:31.976" v="6751" actId="20577"/>
          <ac:spMkLst>
            <pc:docMk/>
            <pc:sldMk cId="2433238138" sldId="295"/>
            <ac:spMk id="4" creationId="{A84A8D0B-D24B-4320-80D7-2F5A666A9E3E}"/>
          </ac:spMkLst>
        </pc:spChg>
      </pc:sldChg>
      <pc:sldChg chg="modSp add mod">
        <pc:chgData name="Cel Pynenborg" userId="103d6416-095c-4009-b2da-7303ca5714c7" providerId="ADAL" clId="{C4B0D315-679C-462D-89AD-E6B461E544EF}" dt="2021-02-05T13:39:34.904" v="7402" actId="20577"/>
        <pc:sldMkLst>
          <pc:docMk/>
          <pc:sldMk cId="1554241798" sldId="296"/>
        </pc:sldMkLst>
        <pc:spChg chg="mod">
          <ac:chgData name="Cel Pynenborg" userId="103d6416-095c-4009-b2da-7303ca5714c7" providerId="ADAL" clId="{C4B0D315-679C-462D-89AD-E6B461E544EF}" dt="2021-02-05T13:33:56.934" v="6772" actId="20577"/>
          <ac:spMkLst>
            <pc:docMk/>
            <pc:sldMk cId="1554241798" sldId="296"/>
            <ac:spMk id="2" creationId="{BDAA85B9-1C6C-4E1A-943A-C25A01CABA19}"/>
          </ac:spMkLst>
        </pc:spChg>
        <pc:spChg chg="mod">
          <ac:chgData name="Cel Pynenborg" userId="103d6416-095c-4009-b2da-7303ca5714c7" providerId="ADAL" clId="{C4B0D315-679C-462D-89AD-E6B461E544EF}" dt="2021-02-05T13:39:34.904" v="7402" actId="20577"/>
          <ac:spMkLst>
            <pc:docMk/>
            <pc:sldMk cId="1554241798" sldId="296"/>
            <ac:spMk id="4" creationId="{A84A8D0B-D24B-4320-80D7-2F5A666A9E3E}"/>
          </ac:spMkLst>
        </pc:spChg>
      </pc:sldChg>
      <pc:sldChg chg="modSp add mod">
        <pc:chgData name="Cel Pynenborg" userId="103d6416-095c-4009-b2da-7303ca5714c7" providerId="ADAL" clId="{C4B0D315-679C-462D-89AD-E6B461E544EF}" dt="2021-02-05T13:41:54.243" v="7727" actId="20577"/>
        <pc:sldMkLst>
          <pc:docMk/>
          <pc:sldMk cId="1652146659" sldId="297"/>
        </pc:sldMkLst>
        <pc:spChg chg="mod">
          <ac:chgData name="Cel Pynenborg" userId="103d6416-095c-4009-b2da-7303ca5714c7" providerId="ADAL" clId="{C4B0D315-679C-462D-89AD-E6B461E544EF}" dt="2021-02-05T13:41:54.243" v="7727" actId="20577"/>
          <ac:spMkLst>
            <pc:docMk/>
            <pc:sldMk cId="1652146659" sldId="297"/>
            <ac:spMk id="4" creationId="{A84A8D0B-D24B-4320-80D7-2F5A666A9E3E}"/>
          </ac:spMkLst>
        </pc:spChg>
      </pc:sldChg>
      <pc:sldChg chg="modSp add mod">
        <pc:chgData name="Cel Pynenborg" userId="103d6416-095c-4009-b2da-7303ca5714c7" providerId="ADAL" clId="{C4B0D315-679C-462D-89AD-E6B461E544EF}" dt="2021-02-05T13:42:59.587" v="7759" actId="20577"/>
        <pc:sldMkLst>
          <pc:docMk/>
          <pc:sldMk cId="812182274" sldId="298"/>
        </pc:sldMkLst>
        <pc:spChg chg="mod">
          <ac:chgData name="Cel Pynenborg" userId="103d6416-095c-4009-b2da-7303ca5714c7" providerId="ADAL" clId="{C4B0D315-679C-462D-89AD-E6B461E544EF}" dt="2021-02-05T13:42:59.587" v="7759" actId="20577"/>
          <ac:spMkLst>
            <pc:docMk/>
            <pc:sldMk cId="812182274" sldId="298"/>
            <ac:spMk id="2" creationId="{3F75F4C3-4BA5-4861-A9FD-211B900012EE}"/>
          </ac:spMkLst>
        </pc:spChg>
        <pc:spChg chg="mod">
          <ac:chgData name="Cel Pynenborg" userId="103d6416-095c-4009-b2da-7303ca5714c7" providerId="ADAL" clId="{C4B0D315-679C-462D-89AD-E6B461E544EF}" dt="2021-02-05T13:42:45.788" v="7746" actId="20577"/>
          <ac:spMkLst>
            <pc:docMk/>
            <pc:sldMk cId="812182274" sldId="298"/>
            <ac:spMk id="3" creationId="{D583B5C0-328D-4B03-9241-91B671B89EEA}"/>
          </ac:spMkLst>
        </pc:spChg>
      </pc:sldChg>
      <pc:sldChg chg="addSp delSp modSp add mod">
        <pc:chgData name="Cel Pynenborg" userId="103d6416-095c-4009-b2da-7303ca5714c7" providerId="ADAL" clId="{C4B0D315-679C-462D-89AD-E6B461E544EF}" dt="2021-02-05T13:50:37.120" v="8522" actId="20577"/>
        <pc:sldMkLst>
          <pc:docMk/>
          <pc:sldMk cId="1320748077" sldId="299"/>
        </pc:sldMkLst>
        <pc:spChg chg="mod">
          <ac:chgData name="Cel Pynenborg" userId="103d6416-095c-4009-b2da-7303ca5714c7" providerId="ADAL" clId="{C4B0D315-679C-462D-89AD-E6B461E544EF}" dt="2021-02-05T13:44:05.718" v="7857" actId="20577"/>
          <ac:spMkLst>
            <pc:docMk/>
            <pc:sldMk cId="1320748077" sldId="299"/>
            <ac:spMk id="2" creationId="{BDAA85B9-1C6C-4E1A-943A-C25A01CABA19}"/>
          </ac:spMkLst>
        </pc:spChg>
        <pc:spChg chg="add del mod">
          <ac:chgData name="Cel Pynenborg" userId="103d6416-095c-4009-b2da-7303ca5714c7" providerId="ADAL" clId="{C4B0D315-679C-462D-89AD-E6B461E544EF}" dt="2021-02-05T13:46:15.430" v="8134" actId="478"/>
          <ac:spMkLst>
            <pc:docMk/>
            <pc:sldMk cId="1320748077" sldId="299"/>
            <ac:spMk id="3" creationId="{19757699-BA54-4B93-A86E-CE683EBDDC54}"/>
          </ac:spMkLst>
        </pc:spChg>
        <pc:spChg chg="mod">
          <ac:chgData name="Cel Pynenborg" userId="103d6416-095c-4009-b2da-7303ca5714c7" providerId="ADAL" clId="{C4B0D315-679C-462D-89AD-E6B461E544EF}" dt="2021-02-05T13:50:37.120" v="8522" actId="20577"/>
          <ac:spMkLst>
            <pc:docMk/>
            <pc:sldMk cId="1320748077" sldId="299"/>
            <ac:spMk id="4" creationId="{A84A8D0B-D24B-4320-80D7-2F5A666A9E3E}"/>
          </ac:spMkLst>
        </pc:spChg>
      </pc:sldChg>
      <pc:sldChg chg="modSp add mod">
        <pc:chgData name="Cel Pynenborg" userId="103d6416-095c-4009-b2da-7303ca5714c7" providerId="ADAL" clId="{C4B0D315-679C-462D-89AD-E6B461E544EF}" dt="2021-02-05T13:43:28.878" v="7828" actId="20577"/>
        <pc:sldMkLst>
          <pc:docMk/>
          <pc:sldMk cId="3109006299" sldId="300"/>
        </pc:sldMkLst>
        <pc:spChg chg="mod">
          <ac:chgData name="Cel Pynenborg" userId="103d6416-095c-4009-b2da-7303ca5714c7" providerId="ADAL" clId="{C4B0D315-679C-462D-89AD-E6B461E544EF}" dt="2021-02-05T13:43:28.878" v="7828" actId="20577"/>
          <ac:spMkLst>
            <pc:docMk/>
            <pc:sldMk cId="3109006299" sldId="300"/>
            <ac:spMk id="2" creationId="{3F75F4C3-4BA5-4861-A9FD-211B900012EE}"/>
          </ac:spMkLst>
        </pc:spChg>
        <pc:spChg chg="mod">
          <ac:chgData name="Cel Pynenborg" userId="103d6416-095c-4009-b2da-7303ca5714c7" providerId="ADAL" clId="{C4B0D315-679C-462D-89AD-E6B461E544EF}" dt="2021-02-05T13:43:19.386" v="7788" actId="20577"/>
          <ac:spMkLst>
            <pc:docMk/>
            <pc:sldMk cId="3109006299" sldId="300"/>
            <ac:spMk id="3" creationId="{D583B5C0-328D-4B03-9241-91B671B89EEA}"/>
          </ac:spMkLst>
        </pc:spChg>
      </pc:sldChg>
      <pc:sldChg chg="modSp new del mod">
        <pc:chgData name="Cel Pynenborg" userId="103d6416-095c-4009-b2da-7303ca5714c7" providerId="ADAL" clId="{C4B0D315-679C-462D-89AD-E6B461E544EF}" dt="2021-02-05T13:46:43.254" v="8143" actId="47"/>
        <pc:sldMkLst>
          <pc:docMk/>
          <pc:sldMk cId="2482384252" sldId="301"/>
        </pc:sldMkLst>
        <pc:spChg chg="mod">
          <ac:chgData name="Cel Pynenborg" userId="103d6416-095c-4009-b2da-7303ca5714c7" providerId="ADAL" clId="{C4B0D315-679C-462D-89AD-E6B461E544EF}" dt="2021-02-05T13:46:40.665" v="8142" actId="20577"/>
          <ac:spMkLst>
            <pc:docMk/>
            <pc:sldMk cId="2482384252" sldId="301"/>
            <ac:spMk id="2" creationId="{6331C460-CC1A-45EC-9056-F4103ED09E6A}"/>
          </ac:spMkLst>
        </pc:spChg>
      </pc:sldChg>
      <pc:sldChg chg="delSp modSp new mod">
        <pc:chgData name="Cel Pynenborg" userId="103d6416-095c-4009-b2da-7303ca5714c7" providerId="ADAL" clId="{C4B0D315-679C-462D-89AD-E6B461E544EF}" dt="2021-02-05T13:47:08.196" v="8201" actId="478"/>
        <pc:sldMkLst>
          <pc:docMk/>
          <pc:sldMk cId="3434725364" sldId="301"/>
        </pc:sldMkLst>
        <pc:spChg chg="del">
          <ac:chgData name="Cel Pynenborg" userId="103d6416-095c-4009-b2da-7303ca5714c7" providerId="ADAL" clId="{C4B0D315-679C-462D-89AD-E6B461E544EF}" dt="2021-02-05T13:47:08.196" v="8201" actId="478"/>
          <ac:spMkLst>
            <pc:docMk/>
            <pc:sldMk cId="3434725364" sldId="301"/>
            <ac:spMk id="2" creationId="{CA736C2A-5C72-4C8F-8742-271E0D01AB35}"/>
          </ac:spMkLst>
        </pc:spChg>
        <pc:spChg chg="mod">
          <ac:chgData name="Cel Pynenborg" userId="103d6416-095c-4009-b2da-7303ca5714c7" providerId="ADAL" clId="{C4B0D315-679C-462D-89AD-E6B461E544EF}" dt="2021-02-05T13:47:02.135" v="8200" actId="313"/>
          <ac:spMkLst>
            <pc:docMk/>
            <pc:sldMk cId="3434725364" sldId="301"/>
            <ac:spMk id="3" creationId="{500E9440-6C95-47B5-BC3F-828D18B393A7}"/>
          </ac:spMkLst>
        </pc:spChg>
      </pc:sldChg>
      <pc:sldChg chg="addSp modSp new mod">
        <pc:chgData name="Cel Pynenborg" userId="103d6416-095c-4009-b2da-7303ca5714c7" providerId="ADAL" clId="{C4B0D315-679C-462D-89AD-E6B461E544EF}" dt="2021-02-05T13:48:33.106" v="8289" actId="20577"/>
        <pc:sldMkLst>
          <pc:docMk/>
          <pc:sldMk cId="3080766921" sldId="302"/>
        </pc:sldMkLst>
        <pc:spChg chg="mod">
          <ac:chgData name="Cel Pynenborg" userId="103d6416-095c-4009-b2da-7303ca5714c7" providerId="ADAL" clId="{C4B0D315-679C-462D-89AD-E6B461E544EF}" dt="2021-02-05T13:47:41.336" v="8234" actId="20577"/>
          <ac:spMkLst>
            <pc:docMk/>
            <pc:sldMk cId="3080766921" sldId="302"/>
            <ac:spMk id="2" creationId="{6F3846B5-D6E8-473F-85F7-07C49AECFC16}"/>
          </ac:spMkLst>
        </pc:spChg>
        <pc:spChg chg="add mod">
          <ac:chgData name="Cel Pynenborg" userId="103d6416-095c-4009-b2da-7303ca5714c7" providerId="ADAL" clId="{C4B0D315-679C-462D-89AD-E6B461E544EF}" dt="2021-02-05T13:48:33.106" v="8289" actId="20577"/>
          <ac:spMkLst>
            <pc:docMk/>
            <pc:sldMk cId="3080766921" sldId="302"/>
            <ac:spMk id="3" creationId="{5A786F85-AAD3-4AEB-80B5-8D914E722C2B}"/>
          </ac:spMkLst>
        </pc:spChg>
      </pc:sldChg>
    </pc:docChg>
  </pc:docChgLst>
  <pc:docChgLst>
    <pc:chgData name="Cel Pynenborg" userId="S::cel.pynenborg@axxes.com::103d6416-095c-4009-b2da-7303ca5714c7" providerId="AD" clId="Web-{0BD67643-B38B-43DC-8F7D-3BA55FBE3CA6}"/>
    <pc:docChg chg="delSld">
      <pc:chgData name="Cel Pynenborg" userId="S::cel.pynenborg@axxes.com::103d6416-095c-4009-b2da-7303ca5714c7" providerId="AD" clId="Web-{0BD67643-B38B-43DC-8F7D-3BA55FBE3CA6}" dt="2021-03-30T18:08:28.690" v="0"/>
      <pc:docMkLst>
        <pc:docMk/>
      </pc:docMkLst>
      <pc:sldChg chg="del">
        <pc:chgData name="Cel Pynenborg" userId="S::cel.pynenborg@axxes.com::103d6416-095c-4009-b2da-7303ca5714c7" providerId="AD" clId="Web-{0BD67643-B38B-43DC-8F7D-3BA55FBE3CA6}" dt="2021-03-30T18:08:28.690" v="0"/>
        <pc:sldMkLst>
          <pc:docMk/>
          <pc:sldMk cId="296310010" sldId="289"/>
        </pc:sldMkLst>
      </pc:sldChg>
    </pc:docChg>
  </pc:docChgLst>
  <pc:docChgLst>
    <pc:chgData name="Cel Pynenborg" userId="S::cel.pynenborg@axxes.com::103d6416-095c-4009-b2da-7303ca5714c7" providerId="AD" clId="Web-{96D49310-EFC2-48B0-7ED4-EFC7CAA5D590}"/>
    <pc:docChg chg="addSld delSld modSld sldOrd">
      <pc:chgData name="Cel Pynenborg" userId="S::cel.pynenborg@axxes.com::103d6416-095c-4009-b2da-7303ca5714c7" providerId="AD" clId="Web-{96D49310-EFC2-48B0-7ED4-EFC7CAA5D590}" dt="2021-05-19T18:01:58.397" v="1227"/>
      <pc:docMkLst>
        <pc:docMk/>
      </pc:docMkLst>
      <pc:sldChg chg="modSp">
        <pc:chgData name="Cel Pynenborg" userId="S::cel.pynenborg@axxes.com::103d6416-095c-4009-b2da-7303ca5714c7" providerId="AD" clId="Web-{96D49310-EFC2-48B0-7ED4-EFC7CAA5D590}" dt="2021-05-19T17:04:57.929" v="4" actId="20577"/>
        <pc:sldMkLst>
          <pc:docMk/>
          <pc:sldMk cId="2126786421" sldId="257"/>
        </pc:sldMkLst>
        <pc:spChg chg="mod">
          <ac:chgData name="Cel Pynenborg" userId="S::cel.pynenborg@axxes.com::103d6416-095c-4009-b2da-7303ca5714c7" providerId="AD" clId="Web-{96D49310-EFC2-48B0-7ED4-EFC7CAA5D590}" dt="2021-05-19T17:04:57.929" v="4" actId="20577"/>
          <ac:spMkLst>
            <pc:docMk/>
            <pc:sldMk cId="2126786421" sldId="257"/>
            <ac:spMk id="4" creationId="{A84A8D0B-D24B-4320-80D7-2F5A666A9E3E}"/>
          </ac:spMkLst>
        </pc:spChg>
      </pc:sldChg>
      <pc:sldChg chg="modSp">
        <pc:chgData name="Cel Pynenborg" userId="S::cel.pynenborg@axxes.com::103d6416-095c-4009-b2da-7303ca5714c7" providerId="AD" clId="Web-{96D49310-EFC2-48B0-7ED4-EFC7CAA5D590}" dt="2021-05-19T17:14:55.396" v="194" actId="20577"/>
        <pc:sldMkLst>
          <pc:docMk/>
          <pc:sldMk cId="2331485304" sldId="258"/>
        </pc:sldMkLst>
        <pc:spChg chg="mod">
          <ac:chgData name="Cel Pynenborg" userId="S::cel.pynenborg@axxes.com::103d6416-095c-4009-b2da-7303ca5714c7" providerId="AD" clId="Web-{96D49310-EFC2-48B0-7ED4-EFC7CAA5D590}" dt="2021-05-19T17:14:55.396" v="194" actId="20577"/>
          <ac:spMkLst>
            <pc:docMk/>
            <pc:sldMk cId="2331485304" sldId="258"/>
            <ac:spMk id="4" creationId="{A84A8D0B-D24B-4320-80D7-2F5A666A9E3E}"/>
          </ac:spMkLst>
        </pc:spChg>
      </pc:sldChg>
      <pc:sldChg chg="modSp">
        <pc:chgData name="Cel Pynenborg" userId="S::cel.pynenborg@axxes.com::103d6416-095c-4009-b2da-7303ca5714c7" providerId="AD" clId="Web-{96D49310-EFC2-48B0-7ED4-EFC7CAA5D590}" dt="2021-05-19T17:51:09.975" v="1189" actId="20577"/>
        <pc:sldMkLst>
          <pc:docMk/>
          <pc:sldMk cId="780629553" sldId="262"/>
        </pc:sldMkLst>
        <pc:spChg chg="mod">
          <ac:chgData name="Cel Pynenborg" userId="S::cel.pynenborg@axxes.com::103d6416-095c-4009-b2da-7303ca5714c7" providerId="AD" clId="Web-{96D49310-EFC2-48B0-7ED4-EFC7CAA5D590}" dt="2021-05-19T17:51:09.975" v="1189" actId="20577"/>
          <ac:spMkLst>
            <pc:docMk/>
            <pc:sldMk cId="780629553" sldId="262"/>
            <ac:spMk id="4" creationId="{A84A8D0B-D24B-4320-80D7-2F5A666A9E3E}"/>
          </ac:spMkLst>
        </pc:spChg>
      </pc:sldChg>
      <pc:sldChg chg="modSp">
        <pc:chgData name="Cel Pynenborg" userId="S::cel.pynenborg@axxes.com::103d6416-095c-4009-b2da-7303ca5714c7" providerId="AD" clId="Web-{96D49310-EFC2-48B0-7ED4-EFC7CAA5D590}" dt="2021-05-19T17:52:29.275" v="1191" actId="20577"/>
        <pc:sldMkLst>
          <pc:docMk/>
          <pc:sldMk cId="604093832" sldId="267"/>
        </pc:sldMkLst>
        <pc:spChg chg="mod">
          <ac:chgData name="Cel Pynenborg" userId="S::cel.pynenborg@axxes.com::103d6416-095c-4009-b2da-7303ca5714c7" providerId="AD" clId="Web-{96D49310-EFC2-48B0-7ED4-EFC7CAA5D590}" dt="2021-05-19T17:52:29.275" v="1191" actId="20577"/>
          <ac:spMkLst>
            <pc:docMk/>
            <pc:sldMk cId="604093832" sldId="267"/>
            <ac:spMk id="4" creationId="{A84A8D0B-D24B-4320-80D7-2F5A666A9E3E}"/>
          </ac:spMkLst>
        </pc:spChg>
      </pc:sldChg>
      <pc:sldChg chg="modSp">
        <pc:chgData name="Cel Pynenborg" userId="S::cel.pynenborg@axxes.com::103d6416-095c-4009-b2da-7303ca5714c7" providerId="AD" clId="Web-{96D49310-EFC2-48B0-7ED4-EFC7CAA5D590}" dt="2021-05-19T17:54:42.829" v="1192" actId="20577"/>
        <pc:sldMkLst>
          <pc:docMk/>
          <pc:sldMk cId="3475296317" sldId="282"/>
        </pc:sldMkLst>
        <pc:spChg chg="mod">
          <ac:chgData name="Cel Pynenborg" userId="S::cel.pynenborg@axxes.com::103d6416-095c-4009-b2da-7303ca5714c7" providerId="AD" clId="Web-{96D49310-EFC2-48B0-7ED4-EFC7CAA5D590}" dt="2021-05-19T17:54:42.829" v="1192" actId="20577"/>
          <ac:spMkLst>
            <pc:docMk/>
            <pc:sldMk cId="3475296317" sldId="282"/>
            <ac:spMk id="4" creationId="{A84A8D0B-D24B-4320-80D7-2F5A666A9E3E}"/>
          </ac:spMkLst>
        </pc:spChg>
      </pc:sldChg>
      <pc:sldChg chg="del">
        <pc:chgData name="Cel Pynenborg" userId="S::cel.pynenborg@axxes.com::103d6416-095c-4009-b2da-7303ca5714c7" providerId="AD" clId="Web-{96D49310-EFC2-48B0-7ED4-EFC7CAA5D590}" dt="2021-05-19T17:16:57.949" v="197"/>
        <pc:sldMkLst>
          <pc:docMk/>
          <pc:sldMk cId="3131960199" sldId="287"/>
        </pc:sldMkLst>
      </pc:sldChg>
      <pc:sldChg chg="ord">
        <pc:chgData name="Cel Pynenborg" userId="S::cel.pynenborg@axxes.com::103d6416-095c-4009-b2da-7303ca5714c7" providerId="AD" clId="Web-{96D49310-EFC2-48B0-7ED4-EFC7CAA5D590}" dt="2021-05-19T18:01:58.397" v="1227"/>
        <pc:sldMkLst>
          <pc:docMk/>
          <pc:sldMk cId="1014954826" sldId="290"/>
        </pc:sldMkLst>
      </pc:sldChg>
      <pc:sldChg chg="modSp">
        <pc:chgData name="Cel Pynenborg" userId="S::cel.pynenborg@axxes.com::103d6416-095c-4009-b2da-7303ca5714c7" providerId="AD" clId="Web-{96D49310-EFC2-48B0-7ED4-EFC7CAA5D590}" dt="2021-05-19T17:49:51.939" v="1173" actId="20577"/>
        <pc:sldMkLst>
          <pc:docMk/>
          <pc:sldMk cId="1600419800" sldId="291"/>
        </pc:sldMkLst>
        <pc:spChg chg="mod">
          <ac:chgData name="Cel Pynenborg" userId="S::cel.pynenborg@axxes.com::103d6416-095c-4009-b2da-7303ca5714c7" providerId="AD" clId="Web-{96D49310-EFC2-48B0-7ED4-EFC7CAA5D590}" dt="2021-05-19T17:49:51.939" v="1173" actId="20577"/>
          <ac:spMkLst>
            <pc:docMk/>
            <pc:sldMk cId="1600419800" sldId="291"/>
            <ac:spMk id="2" creationId="{BDAA85B9-1C6C-4E1A-943A-C25A01CABA19}"/>
          </ac:spMkLst>
        </pc:spChg>
      </pc:sldChg>
      <pc:sldChg chg="ord">
        <pc:chgData name="Cel Pynenborg" userId="S::cel.pynenborg@axxes.com::103d6416-095c-4009-b2da-7303ca5714c7" providerId="AD" clId="Web-{96D49310-EFC2-48B0-7ED4-EFC7CAA5D590}" dt="2021-05-19T18:01:56.303" v="1226"/>
        <pc:sldMkLst>
          <pc:docMk/>
          <pc:sldMk cId="3983519705" sldId="293"/>
        </pc:sldMkLst>
      </pc:sldChg>
      <pc:sldChg chg="modSp ord">
        <pc:chgData name="Cel Pynenborg" userId="S::cel.pynenborg@axxes.com::103d6416-095c-4009-b2da-7303ca5714c7" providerId="AD" clId="Web-{96D49310-EFC2-48B0-7ED4-EFC7CAA5D590}" dt="2021-05-19T17:55:49.004" v="1195" actId="20577"/>
        <pc:sldMkLst>
          <pc:docMk/>
          <pc:sldMk cId="1320748077" sldId="299"/>
        </pc:sldMkLst>
        <pc:spChg chg="mod">
          <ac:chgData name="Cel Pynenborg" userId="S::cel.pynenborg@axxes.com::103d6416-095c-4009-b2da-7303ca5714c7" providerId="AD" clId="Web-{96D49310-EFC2-48B0-7ED4-EFC7CAA5D590}" dt="2021-05-19T17:55:49.004" v="1195" actId="20577"/>
          <ac:spMkLst>
            <pc:docMk/>
            <pc:sldMk cId="1320748077" sldId="299"/>
            <ac:spMk id="4" creationId="{A84A8D0B-D24B-4320-80D7-2F5A666A9E3E}"/>
          </ac:spMkLst>
        </pc:spChg>
      </pc:sldChg>
      <pc:sldChg chg="del">
        <pc:chgData name="Cel Pynenborg" userId="S::cel.pynenborg@axxes.com::103d6416-095c-4009-b2da-7303ca5714c7" providerId="AD" clId="Web-{96D49310-EFC2-48B0-7ED4-EFC7CAA5D590}" dt="2021-05-19T17:50:12.878" v="1174"/>
        <pc:sldMkLst>
          <pc:docMk/>
          <pc:sldMk cId="3109006299" sldId="300"/>
        </pc:sldMkLst>
      </pc:sldChg>
      <pc:sldChg chg="addSp delSp modSp add replId">
        <pc:chgData name="Cel Pynenborg" userId="S::cel.pynenborg@axxes.com::103d6416-095c-4009-b2da-7303ca5714c7" providerId="AD" clId="Web-{96D49310-EFC2-48B0-7ED4-EFC7CAA5D590}" dt="2021-05-19T17:08:08.907" v="102" actId="20577"/>
        <pc:sldMkLst>
          <pc:docMk/>
          <pc:sldMk cId="1962658596" sldId="303"/>
        </pc:sldMkLst>
        <pc:spChg chg="mod">
          <ac:chgData name="Cel Pynenborg" userId="S::cel.pynenborg@axxes.com::103d6416-095c-4009-b2da-7303ca5714c7" providerId="AD" clId="Web-{96D49310-EFC2-48B0-7ED4-EFC7CAA5D590}" dt="2021-05-19T17:05:21.977" v="16" actId="20577"/>
          <ac:spMkLst>
            <pc:docMk/>
            <pc:sldMk cId="1962658596" sldId="303"/>
            <ac:spMk id="2" creationId="{BDAA85B9-1C6C-4E1A-943A-C25A01CABA19}"/>
          </ac:spMkLst>
        </pc:spChg>
        <pc:spChg chg="mod">
          <ac:chgData name="Cel Pynenborg" userId="S::cel.pynenborg@axxes.com::103d6416-095c-4009-b2da-7303ca5714c7" providerId="AD" clId="Web-{96D49310-EFC2-48B0-7ED4-EFC7CAA5D590}" dt="2021-05-19T17:08:08.907" v="102" actId="20577"/>
          <ac:spMkLst>
            <pc:docMk/>
            <pc:sldMk cId="1962658596" sldId="303"/>
            <ac:spMk id="4" creationId="{A84A8D0B-D24B-4320-80D7-2F5A666A9E3E}"/>
          </ac:spMkLst>
        </pc:spChg>
        <pc:spChg chg="add del mod">
          <ac:chgData name="Cel Pynenborg" userId="S::cel.pynenborg@axxes.com::103d6416-095c-4009-b2da-7303ca5714c7" providerId="AD" clId="Web-{96D49310-EFC2-48B0-7ED4-EFC7CAA5D590}" dt="2021-05-19T17:06:06.401" v="25"/>
          <ac:spMkLst>
            <pc:docMk/>
            <pc:sldMk cId="1962658596" sldId="303"/>
            <ac:spMk id="5" creationId="{E46690A0-D13A-4D97-89A5-5B5F4F1CD4E7}"/>
          </ac:spMkLst>
        </pc:spChg>
        <pc:picChg chg="add del mod ord modCrop">
          <ac:chgData name="Cel Pynenborg" userId="S::cel.pynenborg@axxes.com::103d6416-095c-4009-b2da-7303ca5714c7" providerId="AD" clId="Web-{96D49310-EFC2-48B0-7ED4-EFC7CAA5D590}" dt="2021-05-19T17:05:58.057" v="19"/>
          <ac:picMkLst>
            <pc:docMk/>
            <pc:sldMk cId="1962658596" sldId="303"/>
            <ac:picMk id="6" creationId="{AA52871D-D2F4-4F7E-BE1F-7483FE0B6D0C}"/>
          </ac:picMkLst>
        </pc:picChg>
        <pc:picChg chg="add del mod ord modCrop">
          <ac:chgData name="Cel Pynenborg" userId="S::cel.pynenborg@axxes.com::103d6416-095c-4009-b2da-7303ca5714c7" providerId="AD" clId="Web-{96D49310-EFC2-48B0-7ED4-EFC7CAA5D590}" dt="2021-05-19T17:06:04.292" v="24"/>
          <ac:picMkLst>
            <pc:docMk/>
            <pc:sldMk cId="1962658596" sldId="303"/>
            <ac:picMk id="7" creationId="{ECAC92E4-AD49-4B6D-9751-7827CBC3A3C9}"/>
          </ac:picMkLst>
        </pc:picChg>
        <pc:picChg chg="del">
          <ac:chgData name="Cel Pynenborg" userId="S::cel.pynenborg@axxes.com::103d6416-095c-4009-b2da-7303ca5714c7" providerId="AD" clId="Web-{96D49310-EFC2-48B0-7ED4-EFC7CAA5D590}" dt="2021-05-19T17:05:32.759" v="17"/>
          <ac:picMkLst>
            <pc:docMk/>
            <pc:sldMk cId="1962658596" sldId="303"/>
            <ac:picMk id="8" creationId="{13B582DC-8B31-45F3-8016-AFE221DA1A2C}"/>
          </ac:picMkLst>
        </pc:picChg>
        <pc:picChg chg="add mod">
          <ac:chgData name="Cel Pynenborg" userId="S::cel.pynenborg@axxes.com::103d6416-095c-4009-b2da-7303ca5714c7" providerId="AD" clId="Web-{96D49310-EFC2-48B0-7ED4-EFC7CAA5D590}" dt="2021-05-19T17:06:36.215" v="29" actId="1076"/>
          <ac:picMkLst>
            <pc:docMk/>
            <pc:sldMk cId="1962658596" sldId="303"/>
            <ac:picMk id="9" creationId="{A76E940D-E002-4B46-AD97-5E268B57A9DE}"/>
          </ac:picMkLst>
        </pc:picChg>
      </pc:sldChg>
      <pc:sldChg chg="addSp delSp modSp add replId">
        <pc:chgData name="Cel Pynenborg" userId="S::cel.pynenborg@axxes.com::103d6416-095c-4009-b2da-7303ca5714c7" providerId="AD" clId="Web-{96D49310-EFC2-48B0-7ED4-EFC7CAA5D590}" dt="2021-05-19T17:13:29.611" v="162" actId="20577"/>
        <pc:sldMkLst>
          <pc:docMk/>
          <pc:sldMk cId="1492744441" sldId="304"/>
        </pc:sldMkLst>
        <pc:spChg chg="mod">
          <ac:chgData name="Cel Pynenborg" userId="S::cel.pynenborg@axxes.com::103d6416-095c-4009-b2da-7303ca5714c7" providerId="AD" clId="Web-{96D49310-EFC2-48B0-7ED4-EFC7CAA5D590}" dt="2021-05-19T17:08:42.940" v="112" actId="20577"/>
          <ac:spMkLst>
            <pc:docMk/>
            <pc:sldMk cId="1492744441" sldId="304"/>
            <ac:spMk id="2" creationId="{BDAA85B9-1C6C-4E1A-943A-C25A01CABA19}"/>
          </ac:spMkLst>
        </pc:spChg>
        <pc:spChg chg="mod">
          <ac:chgData name="Cel Pynenborg" userId="S::cel.pynenborg@axxes.com::103d6416-095c-4009-b2da-7303ca5714c7" providerId="AD" clId="Web-{96D49310-EFC2-48B0-7ED4-EFC7CAA5D590}" dt="2021-05-19T17:13:29.611" v="162" actId="20577"/>
          <ac:spMkLst>
            <pc:docMk/>
            <pc:sldMk cId="1492744441" sldId="304"/>
            <ac:spMk id="4" creationId="{A84A8D0B-D24B-4320-80D7-2F5A666A9E3E}"/>
          </ac:spMkLst>
        </pc:spChg>
        <pc:picChg chg="add mod">
          <ac:chgData name="Cel Pynenborg" userId="S::cel.pynenborg@axxes.com::103d6416-095c-4009-b2da-7303ca5714c7" providerId="AD" clId="Web-{96D49310-EFC2-48B0-7ED4-EFC7CAA5D590}" dt="2021-05-19T17:09:01.519" v="117" actId="1076"/>
          <ac:picMkLst>
            <pc:docMk/>
            <pc:sldMk cId="1492744441" sldId="304"/>
            <ac:picMk id="3" creationId="{FFF0EF46-A986-4B3F-B675-352FBBE435BE}"/>
          </ac:picMkLst>
        </pc:picChg>
        <pc:picChg chg="del">
          <ac:chgData name="Cel Pynenborg" userId="S::cel.pynenborg@axxes.com::103d6416-095c-4009-b2da-7303ca5714c7" providerId="AD" clId="Web-{96D49310-EFC2-48B0-7ED4-EFC7CAA5D590}" dt="2021-05-19T17:08:43.878" v="113"/>
          <ac:picMkLst>
            <pc:docMk/>
            <pc:sldMk cId="1492744441" sldId="304"/>
            <ac:picMk id="9" creationId="{A76E940D-E002-4B46-AD97-5E268B57A9DE}"/>
          </ac:picMkLst>
        </pc:picChg>
      </pc:sldChg>
      <pc:sldChg chg="modSp add replId">
        <pc:chgData name="Cel Pynenborg" userId="S::cel.pynenborg@axxes.com::103d6416-095c-4009-b2da-7303ca5714c7" providerId="AD" clId="Web-{96D49310-EFC2-48B0-7ED4-EFC7CAA5D590}" dt="2021-05-19T17:49:47.814" v="1171" actId="20577"/>
        <pc:sldMkLst>
          <pc:docMk/>
          <pc:sldMk cId="2852463356" sldId="305"/>
        </pc:sldMkLst>
        <pc:spChg chg="mod">
          <ac:chgData name="Cel Pynenborg" userId="S::cel.pynenborg@axxes.com::103d6416-095c-4009-b2da-7303ca5714c7" providerId="AD" clId="Web-{96D49310-EFC2-48B0-7ED4-EFC7CAA5D590}" dt="2021-05-19T17:49:47.814" v="1171" actId="20577"/>
          <ac:spMkLst>
            <pc:docMk/>
            <pc:sldMk cId="2852463356" sldId="305"/>
            <ac:spMk id="3" creationId="{D583B5C0-328D-4B03-9241-91B671B89EEA}"/>
          </ac:spMkLst>
        </pc:spChg>
      </pc:sldChg>
      <pc:sldChg chg="add replId">
        <pc:chgData name="Cel Pynenborg" userId="S::cel.pynenborg@axxes.com::103d6416-095c-4009-b2da-7303ca5714c7" providerId="AD" clId="Web-{96D49310-EFC2-48B0-7ED4-EFC7CAA5D590}" dt="2021-05-19T17:16:56.621" v="196"/>
        <pc:sldMkLst>
          <pc:docMk/>
          <pc:sldMk cId="3900463757" sldId="306"/>
        </pc:sldMkLst>
      </pc:sldChg>
      <pc:sldChg chg="addSp delSp modSp add replId">
        <pc:chgData name="Cel Pynenborg" userId="S::cel.pynenborg@axxes.com::103d6416-095c-4009-b2da-7303ca5714c7" providerId="AD" clId="Web-{96D49310-EFC2-48B0-7ED4-EFC7CAA5D590}" dt="2021-05-19T17:18:28.735" v="208" actId="20577"/>
        <pc:sldMkLst>
          <pc:docMk/>
          <pc:sldMk cId="2453274224" sldId="307"/>
        </pc:sldMkLst>
        <pc:spChg chg="del">
          <ac:chgData name="Cel Pynenborg" userId="S::cel.pynenborg@axxes.com::103d6416-095c-4009-b2da-7303ca5714c7" providerId="AD" clId="Web-{96D49310-EFC2-48B0-7ED4-EFC7CAA5D590}" dt="2021-05-19T17:17:42.780" v="202"/>
          <ac:spMkLst>
            <pc:docMk/>
            <pc:sldMk cId="2453274224" sldId="307"/>
            <ac:spMk id="2" creationId="{3F75F4C3-4BA5-4861-A9FD-211B900012EE}"/>
          </ac:spMkLst>
        </pc:spChg>
        <pc:spChg chg="mod">
          <ac:chgData name="Cel Pynenborg" userId="S::cel.pynenborg@axxes.com::103d6416-095c-4009-b2da-7303ca5714c7" providerId="AD" clId="Web-{96D49310-EFC2-48B0-7ED4-EFC7CAA5D590}" dt="2021-05-19T17:18:28.735" v="208" actId="20577"/>
          <ac:spMkLst>
            <pc:docMk/>
            <pc:sldMk cId="2453274224" sldId="307"/>
            <ac:spMk id="3" creationId="{D583B5C0-328D-4B03-9241-91B671B89EEA}"/>
          </ac:spMkLst>
        </pc:spChg>
        <pc:spChg chg="add del mod">
          <ac:chgData name="Cel Pynenborg" userId="S::cel.pynenborg@axxes.com::103d6416-095c-4009-b2da-7303ca5714c7" providerId="AD" clId="Web-{96D49310-EFC2-48B0-7ED4-EFC7CAA5D590}" dt="2021-05-19T17:17:48.405" v="203"/>
          <ac:spMkLst>
            <pc:docMk/>
            <pc:sldMk cId="2453274224" sldId="307"/>
            <ac:spMk id="5" creationId="{6134828C-0F99-40CD-B5E2-C81A13F9B0FC}"/>
          </ac:spMkLst>
        </pc:spChg>
      </pc:sldChg>
      <pc:sldChg chg="addSp delSp modSp add replId">
        <pc:chgData name="Cel Pynenborg" userId="S::cel.pynenborg@axxes.com::103d6416-095c-4009-b2da-7303ca5714c7" providerId="AD" clId="Web-{96D49310-EFC2-48B0-7ED4-EFC7CAA5D590}" dt="2021-05-19T17:21:42.151" v="284" actId="20577"/>
        <pc:sldMkLst>
          <pc:docMk/>
          <pc:sldMk cId="1581700501" sldId="308"/>
        </pc:sldMkLst>
        <pc:spChg chg="mod">
          <ac:chgData name="Cel Pynenborg" userId="S::cel.pynenborg@axxes.com::103d6416-095c-4009-b2da-7303ca5714c7" providerId="AD" clId="Web-{96D49310-EFC2-48B0-7ED4-EFC7CAA5D590}" dt="2021-05-19T17:21:14.712" v="273" actId="20577"/>
          <ac:spMkLst>
            <pc:docMk/>
            <pc:sldMk cId="1581700501" sldId="308"/>
            <ac:spMk id="2" creationId="{3F75F4C3-4BA5-4861-A9FD-211B900012EE}"/>
          </ac:spMkLst>
        </pc:spChg>
        <pc:spChg chg="mod">
          <ac:chgData name="Cel Pynenborg" userId="S::cel.pynenborg@axxes.com::103d6416-095c-4009-b2da-7303ca5714c7" providerId="AD" clId="Web-{96D49310-EFC2-48B0-7ED4-EFC7CAA5D590}" dt="2021-05-19T17:18:37.954" v="211" actId="20577"/>
          <ac:spMkLst>
            <pc:docMk/>
            <pc:sldMk cId="1581700501" sldId="308"/>
            <ac:spMk id="3" creationId="{D583B5C0-328D-4B03-9241-91B671B89EEA}"/>
          </ac:spMkLst>
        </pc:spChg>
        <pc:spChg chg="add mod">
          <ac:chgData name="Cel Pynenborg" userId="S::cel.pynenborg@axxes.com::103d6416-095c-4009-b2da-7303ca5714c7" providerId="AD" clId="Web-{96D49310-EFC2-48B0-7ED4-EFC7CAA5D590}" dt="2021-05-19T17:21:42.151" v="284" actId="20577"/>
          <ac:spMkLst>
            <pc:docMk/>
            <pc:sldMk cId="1581700501" sldId="308"/>
            <ac:spMk id="4" creationId="{81FFA1A0-5460-4111-B9C2-B9CD94CE961E}"/>
          </ac:spMkLst>
        </pc:spChg>
        <pc:spChg chg="add del">
          <ac:chgData name="Cel Pynenborg" userId="S::cel.pynenborg@axxes.com::103d6416-095c-4009-b2da-7303ca5714c7" providerId="AD" clId="Web-{96D49310-EFC2-48B0-7ED4-EFC7CAA5D590}" dt="2021-05-19T17:21:25.806" v="276"/>
          <ac:spMkLst>
            <pc:docMk/>
            <pc:sldMk cId="1581700501" sldId="308"/>
            <ac:spMk id="5" creationId="{244EA895-ED22-4BFE-BB62-B880523DC9A5}"/>
          </ac:spMkLst>
        </pc:spChg>
      </pc:sldChg>
      <pc:sldChg chg="modSp add replId">
        <pc:chgData name="Cel Pynenborg" userId="S::cel.pynenborg@axxes.com::103d6416-095c-4009-b2da-7303ca5714c7" providerId="AD" clId="Web-{96D49310-EFC2-48B0-7ED4-EFC7CAA5D590}" dt="2021-05-19T17:57:26.024" v="1201" actId="20577"/>
        <pc:sldMkLst>
          <pc:docMk/>
          <pc:sldMk cId="2208517838" sldId="309"/>
        </pc:sldMkLst>
        <pc:spChg chg="mod">
          <ac:chgData name="Cel Pynenborg" userId="S::cel.pynenborg@axxes.com::103d6416-095c-4009-b2da-7303ca5714c7" providerId="AD" clId="Web-{96D49310-EFC2-48B0-7ED4-EFC7CAA5D590}" dt="2021-05-19T17:22:03.074" v="287" actId="20577"/>
          <ac:spMkLst>
            <pc:docMk/>
            <pc:sldMk cId="2208517838" sldId="309"/>
            <ac:spMk id="2" creationId="{BDAA85B9-1C6C-4E1A-943A-C25A01CABA19}"/>
          </ac:spMkLst>
        </pc:spChg>
        <pc:spChg chg="mod">
          <ac:chgData name="Cel Pynenborg" userId="S::cel.pynenborg@axxes.com::103d6416-095c-4009-b2da-7303ca5714c7" providerId="AD" clId="Web-{96D49310-EFC2-48B0-7ED4-EFC7CAA5D590}" dt="2021-05-19T17:57:26.024" v="1201" actId="20577"/>
          <ac:spMkLst>
            <pc:docMk/>
            <pc:sldMk cId="2208517838" sldId="309"/>
            <ac:spMk id="4" creationId="{A84A8D0B-D24B-4320-80D7-2F5A666A9E3E}"/>
          </ac:spMkLst>
        </pc:spChg>
      </pc:sldChg>
      <pc:sldChg chg="modSp add replId">
        <pc:chgData name="Cel Pynenborg" userId="S::cel.pynenborg@axxes.com::103d6416-095c-4009-b2da-7303ca5714c7" providerId="AD" clId="Web-{96D49310-EFC2-48B0-7ED4-EFC7CAA5D590}" dt="2021-05-19T17:58:02.886" v="1225" actId="20577"/>
        <pc:sldMkLst>
          <pc:docMk/>
          <pc:sldMk cId="1450060909" sldId="310"/>
        </pc:sldMkLst>
        <pc:spChg chg="mod">
          <ac:chgData name="Cel Pynenborg" userId="S::cel.pynenborg@axxes.com::103d6416-095c-4009-b2da-7303ca5714c7" providerId="AD" clId="Web-{96D49310-EFC2-48B0-7ED4-EFC7CAA5D590}" dt="2021-05-19T17:26:52.042" v="570" actId="20577"/>
          <ac:spMkLst>
            <pc:docMk/>
            <pc:sldMk cId="1450060909" sldId="310"/>
            <ac:spMk id="2" creationId="{BDAA85B9-1C6C-4E1A-943A-C25A01CABA19}"/>
          </ac:spMkLst>
        </pc:spChg>
        <pc:spChg chg="mod">
          <ac:chgData name="Cel Pynenborg" userId="S::cel.pynenborg@axxes.com::103d6416-095c-4009-b2da-7303ca5714c7" providerId="AD" clId="Web-{96D49310-EFC2-48B0-7ED4-EFC7CAA5D590}" dt="2021-05-19T17:58:02.886" v="1225" actId="20577"/>
          <ac:spMkLst>
            <pc:docMk/>
            <pc:sldMk cId="1450060909" sldId="310"/>
            <ac:spMk id="4" creationId="{A84A8D0B-D24B-4320-80D7-2F5A666A9E3E}"/>
          </ac:spMkLst>
        </pc:spChg>
      </pc:sldChg>
      <pc:sldChg chg="modSp add replId">
        <pc:chgData name="Cel Pynenborg" userId="S::cel.pynenborg@axxes.com::103d6416-095c-4009-b2da-7303ca5714c7" providerId="AD" clId="Web-{96D49310-EFC2-48B0-7ED4-EFC7CAA5D590}" dt="2021-05-19T17:35:26.833" v="745" actId="14100"/>
        <pc:sldMkLst>
          <pc:docMk/>
          <pc:sldMk cId="4165887270" sldId="311"/>
        </pc:sldMkLst>
        <pc:spChg chg="mod">
          <ac:chgData name="Cel Pynenborg" userId="S::cel.pynenborg@axxes.com::103d6416-095c-4009-b2da-7303ca5714c7" providerId="AD" clId="Web-{96D49310-EFC2-48B0-7ED4-EFC7CAA5D590}" dt="2021-05-19T17:35:26.833" v="745" actId="14100"/>
          <ac:spMkLst>
            <pc:docMk/>
            <pc:sldMk cId="4165887270" sldId="311"/>
            <ac:spMk id="3" creationId="{D583B5C0-328D-4B03-9241-91B671B89EEA}"/>
          </ac:spMkLst>
        </pc:spChg>
      </pc:sldChg>
      <pc:sldChg chg="addSp delSp modSp add replId">
        <pc:chgData name="Cel Pynenborg" userId="S::cel.pynenborg@axxes.com::103d6416-095c-4009-b2da-7303ca5714c7" providerId="AD" clId="Web-{96D49310-EFC2-48B0-7ED4-EFC7CAA5D590}" dt="2021-05-19T17:37:40.137" v="771" actId="20577"/>
        <pc:sldMkLst>
          <pc:docMk/>
          <pc:sldMk cId="1375674009" sldId="312"/>
        </pc:sldMkLst>
        <pc:spChg chg="mod">
          <ac:chgData name="Cel Pynenborg" userId="S::cel.pynenborg@axxes.com::103d6416-095c-4009-b2da-7303ca5714c7" providerId="AD" clId="Web-{96D49310-EFC2-48B0-7ED4-EFC7CAA5D590}" dt="2021-05-19T17:37:27.277" v="767" actId="20577"/>
          <ac:spMkLst>
            <pc:docMk/>
            <pc:sldMk cId="1375674009" sldId="312"/>
            <ac:spMk id="2" creationId="{3F75F4C3-4BA5-4861-A9FD-211B900012EE}"/>
          </ac:spMkLst>
        </pc:spChg>
        <pc:spChg chg="del mod">
          <ac:chgData name="Cel Pynenborg" userId="S::cel.pynenborg@axxes.com::103d6416-095c-4009-b2da-7303ca5714c7" providerId="AD" clId="Web-{96D49310-EFC2-48B0-7ED4-EFC7CAA5D590}" dt="2021-05-19T17:35:50.960" v="751"/>
          <ac:spMkLst>
            <pc:docMk/>
            <pc:sldMk cId="1375674009" sldId="312"/>
            <ac:spMk id="3" creationId="{D583B5C0-328D-4B03-9241-91B671B89EEA}"/>
          </ac:spMkLst>
        </pc:spChg>
        <pc:spChg chg="add del mod">
          <ac:chgData name="Cel Pynenborg" userId="S::cel.pynenborg@axxes.com::103d6416-095c-4009-b2da-7303ca5714c7" providerId="AD" clId="Web-{96D49310-EFC2-48B0-7ED4-EFC7CAA5D590}" dt="2021-05-19T17:36:07.288" v="758"/>
          <ac:spMkLst>
            <pc:docMk/>
            <pc:sldMk cId="1375674009" sldId="312"/>
            <ac:spMk id="6" creationId="{65E137F0-4B7C-42C1-A71E-95D4D13A61A1}"/>
          </ac:spMkLst>
        </pc:spChg>
        <pc:spChg chg="add del mod">
          <ac:chgData name="Cel Pynenborg" userId="S::cel.pynenborg@axxes.com::103d6416-095c-4009-b2da-7303ca5714c7" providerId="AD" clId="Web-{96D49310-EFC2-48B0-7ED4-EFC7CAA5D590}" dt="2021-05-19T17:36:05.710" v="757"/>
          <ac:spMkLst>
            <pc:docMk/>
            <pc:sldMk cId="1375674009" sldId="312"/>
            <ac:spMk id="8" creationId="{14703798-68CD-4EDB-84DA-26236DA1D53B}"/>
          </ac:spMkLst>
        </pc:spChg>
        <pc:spChg chg="add mod">
          <ac:chgData name="Cel Pynenborg" userId="S::cel.pynenborg@axxes.com::103d6416-095c-4009-b2da-7303ca5714c7" providerId="AD" clId="Web-{96D49310-EFC2-48B0-7ED4-EFC7CAA5D590}" dt="2021-05-19T17:37:40.137" v="771" actId="20577"/>
          <ac:spMkLst>
            <pc:docMk/>
            <pc:sldMk cId="1375674009" sldId="312"/>
            <ac:spMk id="10" creationId="{6AC2B65E-422D-40A7-BE4E-B3C82AB17EF2}"/>
          </ac:spMkLst>
        </pc:spChg>
      </pc:sldChg>
      <pc:sldChg chg="modSp add replId">
        <pc:chgData name="Cel Pynenborg" userId="S::cel.pynenborg@axxes.com::103d6416-095c-4009-b2da-7303ca5714c7" providerId="AD" clId="Web-{96D49310-EFC2-48B0-7ED4-EFC7CAA5D590}" dt="2021-05-19T17:38:51.687" v="799" actId="20577"/>
        <pc:sldMkLst>
          <pc:docMk/>
          <pc:sldMk cId="1736135699" sldId="313"/>
        </pc:sldMkLst>
        <pc:spChg chg="mod">
          <ac:chgData name="Cel Pynenborg" userId="S::cel.pynenborg@axxes.com::103d6416-095c-4009-b2da-7303ca5714c7" providerId="AD" clId="Web-{96D49310-EFC2-48B0-7ED4-EFC7CAA5D590}" dt="2021-05-19T17:38:51.687" v="799" actId="20577"/>
          <ac:spMkLst>
            <pc:docMk/>
            <pc:sldMk cId="1736135699" sldId="313"/>
            <ac:spMk id="2" creationId="{3F75F4C3-4BA5-4861-A9FD-211B900012EE}"/>
          </ac:spMkLst>
        </pc:spChg>
        <pc:spChg chg="mod">
          <ac:chgData name="Cel Pynenborg" userId="S::cel.pynenborg@axxes.com::103d6416-095c-4009-b2da-7303ca5714c7" providerId="AD" clId="Web-{96D49310-EFC2-48B0-7ED4-EFC7CAA5D590}" dt="2021-05-19T17:37:56.810" v="775" actId="20577"/>
          <ac:spMkLst>
            <pc:docMk/>
            <pc:sldMk cId="1736135699" sldId="313"/>
            <ac:spMk id="10" creationId="{6AC2B65E-422D-40A7-BE4E-B3C82AB17EF2}"/>
          </ac:spMkLst>
        </pc:spChg>
      </pc:sldChg>
      <pc:sldChg chg="modSp add replId">
        <pc:chgData name="Cel Pynenborg" userId="S::cel.pynenborg@axxes.com::103d6416-095c-4009-b2da-7303ca5714c7" providerId="AD" clId="Web-{96D49310-EFC2-48B0-7ED4-EFC7CAA5D590}" dt="2021-05-19T17:40:02.675" v="832" actId="20577"/>
        <pc:sldMkLst>
          <pc:docMk/>
          <pc:sldMk cId="53388894" sldId="314"/>
        </pc:sldMkLst>
        <pc:spChg chg="mod">
          <ac:chgData name="Cel Pynenborg" userId="S::cel.pynenborg@axxes.com::103d6416-095c-4009-b2da-7303ca5714c7" providerId="AD" clId="Web-{96D49310-EFC2-48B0-7ED4-EFC7CAA5D590}" dt="2021-05-19T17:40:02.675" v="832" actId="20577"/>
          <ac:spMkLst>
            <pc:docMk/>
            <pc:sldMk cId="53388894" sldId="314"/>
            <ac:spMk id="2" creationId="{3F75F4C3-4BA5-4861-A9FD-211B900012EE}"/>
          </ac:spMkLst>
        </pc:spChg>
        <pc:spChg chg="mod">
          <ac:chgData name="Cel Pynenborg" userId="S::cel.pynenborg@axxes.com::103d6416-095c-4009-b2da-7303ca5714c7" providerId="AD" clId="Web-{96D49310-EFC2-48B0-7ED4-EFC7CAA5D590}" dt="2021-05-19T17:39:13.110" v="804" actId="20577"/>
          <ac:spMkLst>
            <pc:docMk/>
            <pc:sldMk cId="53388894" sldId="314"/>
            <ac:spMk id="10" creationId="{6AC2B65E-422D-40A7-BE4E-B3C82AB17EF2}"/>
          </ac:spMkLst>
        </pc:spChg>
      </pc:sldChg>
      <pc:sldChg chg="modSp add replId">
        <pc:chgData name="Cel Pynenborg" userId="S::cel.pynenborg@axxes.com::103d6416-095c-4009-b2da-7303ca5714c7" providerId="AD" clId="Web-{96D49310-EFC2-48B0-7ED4-EFC7CAA5D590}" dt="2021-05-19T17:46:31.663" v="1031" actId="20577"/>
        <pc:sldMkLst>
          <pc:docMk/>
          <pc:sldMk cId="919175459" sldId="315"/>
        </pc:sldMkLst>
        <pc:spChg chg="mod">
          <ac:chgData name="Cel Pynenborg" userId="S::cel.pynenborg@axxes.com::103d6416-095c-4009-b2da-7303ca5714c7" providerId="AD" clId="Web-{96D49310-EFC2-48B0-7ED4-EFC7CAA5D590}" dt="2021-05-19T17:41:47.649" v="839" actId="20577"/>
          <ac:spMkLst>
            <pc:docMk/>
            <pc:sldMk cId="919175459" sldId="315"/>
            <ac:spMk id="2" creationId="{BDAA85B9-1C6C-4E1A-943A-C25A01CABA19}"/>
          </ac:spMkLst>
        </pc:spChg>
        <pc:spChg chg="mod">
          <ac:chgData name="Cel Pynenborg" userId="S::cel.pynenborg@axxes.com::103d6416-095c-4009-b2da-7303ca5714c7" providerId="AD" clId="Web-{96D49310-EFC2-48B0-7ED4-EFC7CAA5D590}" dt="2021-05-19T17:46:31.663" v="1031" actId="20577"/>
          <ac:spMkLst>
            <pc:docMk/>
            <pc:sldMk cId="919175459" sldId="315"/>
            <ac:spMk id="4" creationId="{A84A8D0B-D24B-4320-80D7-2F5A666A9E3E}"/>
          </ac:spMkLst>
        </pc:spChg>
      </pc:sldChg>
      <pc:sldChg chg="modSp add replId">
        <pc:chgData name="Cel Pynenborg" userId="S::cel.pynenborg@axxes.com::103d6416-095c-4009-b2da-7303ca5714c7" providerId="AD" clId="Web-{96D49310-EFC2-48B0-7ED4-EFC7CAA5D590}" dt="2021-05-19T17:45:33.238" v="979" actId="20577"/>
        <pc:sldMkLst>
          <pc:docMk/>
          <pc:sldMk cId="3764577920" sldId="316"/>
        </pc:sldMkLst>
        <pc:spChg chg="mod">
          <ac:chgData name="Cel Pynenborg" userId="S::cel.pynenborg@axxes.com::103d6416-095c-4009-b2da-7303ca5714c7" providerId="AD" clId="Web-{96D49310-EFC2-48B0-7ED4-EFC7CAA5D590}" dt="2021-05-19T17:45:33.238" v="979" actId="20577"/>
          <ac:spMkLst>
            <pc:docMk/>
            <pc:sldMk cId="3764577920" sldId="316"/>
            <ac:spMk id="2" creationId="{3F75F4C3-4BA5-4861-A9FD-211B900012EE}"/>
          </ac:spMkLst>
        </pc:spChg>
        <pc:spChg chg="mod">
          <ac:chgData name="Cel Pynenborg" userId="S::cel.pynenborg@axxes.com::103d6416-095c-4009-b2da-7303ca5714c7" providerId="AD" clId="Web-{96D49310-EFC2-48B0-7ED4-EFC7CAA5D590}" dt="2021-05-19T17:45:11.284" v="968" actId="20577"/>
          <ac:spMkLst>
            <pc:docMk/>
            <pc:sldMk cId="3764577920" sldId="316"/>
            <ac:spMk id="3" creationId="{D583B5C0-328D-4B03-9241-91B671B89EEA}"/>
          </ac:spMkLst>
        </pc:spChg>
      </pc:sldChg>
      <pc:sldChg chg="modSp add replId">
        <pc:chgData name="Cel Pynenborg" userId="S::cel.pynenborg@axxes.com::103d6416-095c-4009-b2da-7303ca5714c7" providerId="AD" clId="Web-{96D49310-EFC2-48B0-7ED4-EFC7CAA5D590}" dt="2021-05-19T17:49:17.297" v="1169" actId="20577"/>
        <pc:sldMkLst>
          <pc:docMk/>
          <pc:sldMk cId="2567902374" sldId="317"/>
        </pc:sldMkLst>
        <pc:spChg chg="mod">
          <ac:chgData name="Cel Pynenborg" userId="S::cel.pynenborg@axxes.com::103d6416-095c-4009-b2da-7303ca5714c7" providerId="AD" clId="Web-{96D49310-EFC2-48B0-7ED4-EFC7CAA5D590}" dt="2021-05-19T17:46:39.539" v="1037" actId="20577"/>
          <ac:spMkLst>
            <pc:docMk/>
            <pc:sldMk cId="2567902374" sldId="317"/>
            <ac:spMk id="2" creationId="{BDAA85B9-1C6C-4E1A-943A-C25A01CABA19}"/>
          </ac:spMkLst>
        </pc:spChg>
        <pc:spChg chg="mod">
          <ac:chgData name="Cel Pynenborg" userId="S::cel.pynenborg@axxes.com::103d6416-095c-4009-b2da-7303ca5714c7" providerId="AD" clId="Web-{96D49310-EFC2-48B0-7ED4-EFC7CAA5D590}" dt="2021-05-19T17:49:17.297" v="1169" actId="20577"/>
          <ac:spMkLst>
            <pc:docMk/>
            <pc:sldMk cId="2567902374" sldId="317"/>
            <ac:spMk id="4" creationId="{A84A8D0B-D24B-4320-80D7-2F5A666A9E3E}"/>
          </ac:spMkLst>
        </pc:sp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Cost</c:v>
                </c:pt>
              </c:strCache>
            </c:strRef>
          </c:tx>
          <c:spPr>
            <a:ln w="28575" cap="rnd">
              <a:solidFill>
                <a:schemeClr val="accent2"/>
              </a:solidFill>
              <a:round/>
            </a:ln>
            <a:effectLst/>
          </c:spPr>
          <c:marker>
            <c:symbol val="none"/>
          </c:marker>
          <c:cat>
            <c:strRef>
              <c:f>Sheet1!$A$2:$A$6</c:f>
              <c:strCache>
                <c:ptCount val="5"/>
                <c:pt idx="0">
                  <c:v>Requirements</c:v>
                </c:pt>
                <c:pt idx="1">
                  <c:v>Analysis &amp; Design</c:v>
                </c:pt>
                <c:pt idx="2">
                  <c:v>Coding</c:v>
                </c:pt>
                <c:pt idx="3">
                  <c:v>Testing in the Large</c:v>
                </c:pt>
                <c:pt idx="4">
                  <c:v>Production</c:v>
                </c:pt>
              </c:strCache>
            </c:strRef>
          </c:cat>
          <c:val>
            <c:numRef>
              <c:f>Sheet1!$B$2:$B$6</c:f>
              <c:numCache>
                <c:formatCode>General</c:formatCode>
                <c:ptCount val="5"/>
                <c:pt idx="0">
                  <c:v>1</c:v>
                </c:pt>
                <c:pt idx="1">
                  <c:v>2</c:v>
                </c:pt>
                <c:pt idx="2">
                  <c:v>6</c:v>
                </c:pt>
                <c:pt idx="3">
                  <c:v>15</c:v>
                </c:pt>
                <c:pt idx="4">
                  <c:v>30</c:v>
                </c:pt>
              </c:numCache>
            </c:numRef>
          </c:val>
          <c:smooth val="0"/>
          <c:extLst>
            <c:ext xmlns:c16="http://schemas.microsoft.com/office/drawing/2014/chart" uri="{C3380CC4-5D6E-409C-BE32-E72D297353CC}">
              <c16:uniqueId val="{00000000-EAFB-4557-BB54-42DA4B9A888B}"/>
            </c:ext>
          </c:extLst>
        </c:ser>
        <c:dLbls>
          <c:showLegendKey val="0"/>
          <c:showVal val="0"/>
          <c:showCatName val="0"/>
          <c:showSerName val="0"/>
          <c:showPercent val="0"/>
          <c:showBubbleSize val="0"/>
        </c:dLbls>
        <c:smooth val="0"/>
        <c:axId val="781415344"/>
        <c:axId val="781414096"/>
      </c:lineChart>
      <c:catAx>
        <c:axId val="781415344"/>
        <c:scaling>
          <c:orientation val="minMax"/>
        </c:scaling>
        <c:delete val="0"/>
        <c:axPos val="b"/>
        <c:title>
          <c:tx>
            <c:rich>
              <a:bodyPr rot="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r>
                  <a:rPr lang="nl-BE" dirty="0"/>
                  <a:t>Time</a:t>
                </a:r>
              </a:p>
            </c:rich>
          </c:tx>
          <c:layout>
            <c:manualLayout>
              <c:xMode val="edge"/>
              <c:yMode val="edge"/>
              <c:x val="0.48699275362318839"/>
              <c:y val="0.94385978378599511"/>
            </c:manualLayout>
          </c:layout>
          <c:overlay val="0"/>
          <c:spPr>
            <a:noFill/>
            <a:ln>
              <a:noFill/>
            </a:ln>
            <a:effectLst/>
          </c:spPr>
          <c:txPr>
            <a:bodyPr rot="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781414096"/>
        <c:crosses val="autoZero"/>
        <c:auto val="1"/>
        <c:lblAlgn val="ctr"/>
        <c:lblOffset val="100"/>
        <c:noMultiLvlLbl val="0"/>
      </c:catAx>
      <c:valAx>
        <c:axId val="781414096"/>
        <c:scaling>
          <c:orientation val="minMax"/>
        </c:scaling>
        <c:delete val="1"/>
        <c:axPos val="l"/>
        <c:title>
          <c:tx>
            <c:rich>
              <a:bodyPr rot="-540000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r>
                  <a:rPr lang="nl-BE" dirty="0"/>
                  <a:t>Cost</a:t>
                </a:r>
              </a:p>
            </c:rich>
          </c:tx>
          <c:layout>
            <c:manualLayout>
              <c:xMode val="edge"/>
              <c:yMode val="edge"/>
              <c:x val="1.2077294685990338E-3"/>
              <c:y val="0.38828617503080087"/>
            </c:manualLayout>
          </c:layout>
          <c:overlay val="0"/>
          <c:spPr>
            <a:noFill/>
            <a:ln>
              <a:noFill/>
            </a:ln>
            <a:effectLst/>
          </c:spPr>
          <c:txPr>
            <a:bodyPr rot="-540000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out"/>
        <c:minorTickMark val="none"/>
        <c:tickLblPos val="nextTo"/>
        <c:crossAx val="781415344"/>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Cost</c:v>
                </c:pt>
              </c:strCache>
            </c:strRef>
          </c:tx>
          <c:spPr>
            <a:ln w="28575" cap="rnd">
              <a:solidFill>
                <a:schemeClr val="accent2"/>
              </a:solidFill>
              <a:round/>
            </a:ln>
            <a:effectLst/>
          </c:spPr>
          <c:marker>
            <c:symbol val="none"/>
          </c:marker>
          <c:cat>
            <c:strRef>
              <c:f>Sheet1!$A$2:$A$6</c:f>
              <c:strCache>
                <c:ptCount val="5"/>
                <c:pt idx="0">
                  <c:v>Requirements</c:v>
                </c:pt>
                <c:pt idx="1">
                  <c:v>Analysis &amp; Design</c:v>
                </c:pt>
                <c:pt idx="2">
                  <c:v>Coding</c:v>
                </c:pt>
                <c:pt idx="3">
                  <c:v>Testing in the Large</c:v>
                </c:pt>
                <c:pt idx="4">
                  <c:v>Production</c:v>
                </c:pt>
              </c:strCache>
            </c:strRef>
          </c:cat>
          <c:val>
            <c:numRef>
              <c:f>Sheet1!$B$2:$B$6</c:f>
              <c:numCache>
                <c:formatCode>General</c:formatCode>
                <c:ptCount val="5"/>
                <c:pt idx="0">
                  <c:v>1</c:v>
                </c:pt>
                <c:pt idx="1">
                  <c:v>2</c:v>
                </c:pt>
                <c:pt idx="2">
                  <c:v>6</c:v>
                </c:pt>
                <c:pt idx="3">
                  <c:v>15</c:v>
                </c:pt>
                <c:pt idx="4">
                  <c:v>30</c:v>
                </c:pt>
              </c:numCache>
            </c:numRef>
          </c:val>
          <c:smooth val="0"/>
          <c:extLst>
            <c:ext xmlns:c16="http://schemas.microsoft.com/office/drawing/2014/chart" uri="{C3380CC4-5D6E-409C-BE32-E72D297353CC}">
              <c16:uniqueId val="{00000000-EAFB-4557-BB54-42DA4B9A888B}"/>
            </c:ext>
          </c:extLst>
        </c:ser>
        <c:dLbls>
          <c:showLegendKey val="0"/>
          <c:showVal val="0"/>
          <c:showCatName val="0"/>
          <c:showSerName val="0"/>
          <c:showPercent val="0"/>
          <c:showBubbleSize val="0"/>
        </c:dLbls>
        <c:smooth val="0"/>
        <c:axId val="781415344"/>
        <c:axId val="781414096"/>
      </c:lineChart>
      <c:catAx>
        <c:axId val="781415344"/>
        <c:scaling>
          <c:orientation val="minMax"/>
        </c:scaling>
        <c:delete val="0"/>
        <c:axPos val="b"/>
        <c:title>
          <c:tx>
            <c:rich>
              <a:bodyPr rot="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r>
                  <a:rPr lang="nl-BE" dirty="0"/>
                  <a:t>Time</a:t>
                </a:r>
              </a:p>
            </c:rich>
          </c:tx>
          <c:layout>
            <c:manualLayout>
              <c:xMode val="edge"/>
              <c:yMode val="edge"/>
              <c:x val="0.48699275362318839"/>
              <c:y val="0.94385978378599511"/>
            </c:manualLayout>
          </c:layout>
          <c:overlay val="0"/>
          <c:spPr>
            <a:noFill/>
            <a:ln>
              <a:noFill/>
            </a:ln>
            <a:effectLst/>
          </c:spPr>
          <c:txPr>
            <a:bodyPr rot="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781414096"/>
        <c:crosses val="autoZero"/>
        <c:auto val="1"/>
        <c:lblAlgn val="ctr"/>
        <c:lblOffset val="100"/>
        <c:noMultiLvlLbl val="0"/>
      </c:catAx>
      <c:valAx>
        <c:axId val="781414096"/>
        <c:scaling>
          <c:orientation val="minMax"/>
        </c:scaling>
        <c:delete val="1"/>
        <c:axPos val="l"/>
        <c:title>
          <c:tx>
            <c:rich>
              <a:bodyPr rot="-540000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r>
                  <a:rPr lang="nl-BE" dirty="0"/>
                  <a:t>Cost</a:t>
                </a:r>
              </a:p>
            </c:rich>
          </c:tx>
          <c:layout>
            <c:manualLayout>
              <c:xMode val="edge"/>
              <c:yMode val="edge"/>
              <c:x val="1.2077294685990338E-3"/>
              <c:y val="0.38828617503080087"/>
            </c:manualLayout>
          </c:layout>
          <c:overlay val="0"/>
          <c:spPr>
            <a:noFill/>
            <a:ln>
              <a:noFill/>
            </a:ln>
            <a:effectLst/>
          </c:spPr>
          <c:txPr>
            <a:bodyPr rot="-540000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out"/>
        <c:minorTickMark val="none"/>
        <c:tickLblPos val="nextTo"/>
        <c:crossAx val="781415344"/>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140B89A-ECAC-45F1-8C74-654603934E11}"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nl-BE"/>
        </a:p>
      </dgm:t>
    </dgm:pt>
    <dgm:pt modelId="{E57C2D88-3FC2-46DA-A59D-477766F54188}">
      <dgm:prSet phldrT="[Text]"/>
      <dgm:spPr/>
      <dgm:t>
        <a:bodyPr/>
        <a:lstStyle/>
        <a:p>
          <a:r>
            <a:rPr lang="en-US" dirty="0"/>
            <a:t>Planning a party</a:t>
          </a:r>
          <a:endParaRPr lang="nl-BE" dirty="0"/>
        </a:p>
      </dgm:t>
    </dgm:pt>
    <dgm:pt modelId="{21615E36-1A95-47E3-BABE-7DEC5D68CA9D}" type="parTrans" cxnId="{6DD696D0-310F-4049-B6D3-F809132C792D}">
      <dgm:prSet/>
      <dgm:spPr/>
      <dgm:t>
        <a:bodyPr/>
        <a:lstStyle/>
        <a:p>
          <a:endParaRPr lang="nl-BE"/>
        </a:p>
      </dgm:t>
    </dgm:pt>
    <dgm:pt modelId="{A4FF2792-3049-46F9-A66B-88769B048203}" type="sibTrans" cxnId="{6DD696D0-310F-4049-B6D3-F809132C792D}">
      <dgm:prSet/>
      <dgm:spPr/>
      <dgm:t>
        <a:bodyPr/>
        <a:lstStyle/>
        <a:p>
          <a:endParaRPr lang="nl-BE"/>
        </a:p>
      </dgm:t>
    </dgm:pt>
    <dgm:pt modelId="{98B1DFA1-D507-442A-BF91-B2C56426C0F0}">
      <dgm:prSet phldrT="[Text]"/>
      <dgm:spPr/>
      <dgm:t>
        <a:bodyPr/>
        <a:lstStyle/>
        <a:p>
          <a:r>
            <a:rPr lang="en-US" dirty="0"/>
            <a:t>Plan Food</a:t>
          </a:r>
          <a:endParaRPr lang="nl-BE" dirty="0"/>
        </a:p>
      </dgm:t>
    </dgm:pt>
    <dgm:pt modelId="{D5E80284-12CE-44DF-8B3D-83F56F798CAA}" type="parTrans" cxnId="{A75F5E29-5E90-4502-B251-4D6AD19B1C04}">
      <dgm:prSet/>
      <dgm:spPr/>
      <dgm:t>
        <a:bodyPr/>
        <a:lstStyle/>
        <a:p>
          <a:endParaRPr lang="nl-BE"/>
        </a:p>
      </dgm:t>
    </dgm:pt>
    <dgm:pt modelId="{5535CE01-7F2A-4217-B5F6-B5B8CEDE9998}" type="sibTrans" cxnId="{A75F5E29-5E90-4502-B251-4D6AD19B1C04}">
      <dgm:prSet/>
      <dgm:spPr/>
      <dgm:t>
        <a:bodyPr/>
        <a:lstStyle/>
        <a:p>
          <a:endParaRPr lang="nl-BE"/>
        </a:p>
      </dgm:t>
    </dgm:pt>
    <dgm:pt modelId="{0B0F55EF-6136-4546-B86B-3A0A5D03FCA8}">
      <dgm:prSet phldrT="[Text]"/>
      <dgm:spPr/>
      <dgm:t>
        <a:bodyPr/>
        <a:lstStyle/>
        <a:p>
          <a:r>
            <a:rPr lang="en-US" dirty="0"/>
            <a:t>Plan Entertainment</a:t>
          </a:r>
          <a:endParaRPr lang="nl-BE" dirty="0"/>
        </a:p>
      </dgm:t>
    </dgm:pt>
    <dgm:pt modelId="{D4683B29-AFD5-4EDF-B041-8B378C04CC8F}" type="parTrans" cxnId="{60E0C83B-22C6-49AC-81E7-168676553923}">
      <dgm:prSet/>
      <dgm:spPr/>
      <dgm:t>
        <a:bodyPr/>
        <a:lstStyle/>
        <a:p>
          <a:endParaRPr lang="nl-BE"/>
        </a:p>
      </dgm:t>
    </dgm:pt>
    <dgm:pt modelId="{51D892ED-DFBF-433E-931D-189E94BBA5A5}" type="sibTrans" cxnId="{60E0C83B-22C6-49AC-81E7-168676553923}">
      <dgm:prSet/>
      <dgm:spPr/>
      <dgm:t>
        <a:bodyPr/>
        <a:lstStyle/>
        <a:p>
          <a:endParaRPr lang="nl-BE"/>
        </a:p>
      </dgm:t>
    </dgm:pt>
    <dgm:pt modelId="{39D651A2-8173-4038-A94F-0AA6BB2912EF}">
      <dgm:prSet phldrT="[Text]"/>
      <dgm:spPr/>
      <dgm:t>
        <a:bodyPr/>
        <a:lstStyle/>
        <a:p>
          <a:r>
            <a:rPr lang="en-US" dirty="0"/>
            <a:t>Plan Location</a:t>
          </a:r>
          <a:endParaRPr lang="nl-BE" dirty="0"/>
        </a:p>
      </dgm:t>
    </dgm:pt>
    <dgm:pt modelId="{349CE3CB-BB33-41B3-8BAF-FEA33B4D99EC}" type="parTrans" cxnId="{FD0E72F5-F516-4702-AB01-D0EA54BB74D1}">
      <dgm:prSet/>
      <dgm:spPr/>
      <dgm:t>
        <a:bodyPr/>
        <a:lstStyle/>
        <a:p>
          <a:endParaRPr lang="nl-BE"/>
        </a:p>
      </dgm:t>
    </dgm:pt>
    <dgm:pt modelId="{21236973-91E1-478B-AC34-C1F1125660ED}" type="sibTrans" cxnId="{FD0E72F5-F516-4702-AB01-D0EA54BB74D1}">
      <dgm:prSet/>
      <dgm:spPr/>
      <dgm:t>
        <a:bodyPr/>
        <a:lstStyle/>
        <a:p>
          <a:endParaRPr lang="nl-BE"/>
        </a:p>
      </dgm:t>
    </dgm:pt>
    <dgm:pt modelId="{AD62B16F-F3F5-4E74-A931-D6C1798C3366}" type="asst">
      <dgm:prSet/>
      <dgm:spPr/>
      <dgm:t>
        <a:bodyPr/>
        <a:lstStyle/>
        <a:p>
          <a:r>
            <a:rPr lang="en-US" dirty="0"/>
            <a:t>Hire Band</a:t>
          </a:r>
          <a:endParaRPr lang="nl-BE" dirty="0"/>
        </a:p>
      </dgm:t>
    </dgm:pt>
    <dgm:pt modelId="{D2EC7804-7A96-40D0-9499-C7DE8032E448}" type="parTrans" cxnId="{7B2DAA57-6C7A-411A-A51B-7336DC668A67}">
      <dgm:prSet/>
      <dgm:spPr/>
      <dgm:t>
        <a:bodyPr/>
        <a:lstStyle/>
        <a:p>
          <a:endParaRPr lang="nl-BE"/>
        </a:p>
      </dgm:t>
    </dgm:pt>
    <dgm:pt modelId="{8E60E8B6-332C-4DA8-AAC0-27B0BC403D52}" type="sibTrans" cxnId="{7B2DAA57-6C7A-411A-A51B-7336DC668A67}">
      <dgm:prSet/>
      <dgm:spPr/>
      <dgm:t>
        <a:bodyPr/>
        <a:lstStyle/>
        <a:p>
          <a:endParaRPr lang="nl-BE"/>
        </a:p>
      </dgm:t>
    </dgm:pt>
    <dgm:pt modelId="{6239736C-1690-49E8-B946-73A06AE69398}" type="asst">
      <dgm:prSet/>
      <dgm:spPr/>
      <dgm:t>
        <a:bodyPr/>
        <a:lstStyle/>
        <a:p>
          <a:r>
            <a:rPr lang="en-US" dirty="0"/>
            <a:t>Setup VR console</a:t>
          </a:r>
          <a:endParaRPr lang="nl-BE" dirty="0"/>
        </a:p>
      </dgm:t>
    </dgm:pt>
    <dgm:pt modelId="{C2C23596-6454-4753-98CC-6E4632CB89C8}" type="parTrans" cxnId="{12F6B7B3-AAF9-414E-9F5A-2D455524E498}">
      <dgm:prSet/>
      <dgm:spPr/>
      <dgm:t>
        <a:bodyPr/>
        <a:lstStyle/>
        <a:p>
          <a:endParaRPr lang="nl-BE"/>
        </a:p>
      </dgm:t>
    </dgm:pt>
    <dgm:pt modelId="{E7FFD35A-F092-4729-A4D1-74D6A22C7AC6}" type="sibTrans" cxnId="{12F6B7B3-AAF9-414E-9F5A-2D455524E498}">
      <dgm:prSet/>
      <dgm:spPr/>
      <dgm:t>
        <a:bodyPr/>
        <a:lstStyle/>
        <a:p>
          <a:endParaRPr lang="nl-BE"/>
        </a:p>
      </dgm:t>
    </dgm:pt>
    <dgm:pt modelId="{A91107CB-2DF0-47EB-9A1F-9336C4E042CB}" type="pres">
      <dgm:prSet presAssocID="{2140B89A-ECAC-45F1-8C74-654603934E11}" presName="hierChild1" presStyleCnt="0">
        <dgm:presLayoutVars>
          <dgm:orgChart val="1"/>
          <dgm:chPref val="1"/>
          <dgm:dir/>
          <dgm:animOne val="branch"/>
          <dgm:animLvl val="lvl"/>
          <dgm:resizeHandles/>
        </dgm:presLayoutVars>
      </dgm:prSet>
      <dgm:spPr/>
    </dgm:pt>
    <dgm:pt modelId="{ECF96987-E2DC-4C1D-AB5D-3FDA97FA58E0}" type="pres">
      <dgm:prSet presAssocID="{E57C2D88-3FC2-46DA-A59D-477766F54188}" presName="hierRoot1" presStyleCnt="0">
        <dgm:presLayoutVars>
          <dgm:hierBranch val="init"/>
        </dgm:presLayoutVars>
      </dgm:prSet>
      <dgm:spPr/>
    </dgm:pt>
    <dgm:pt modelId="{9AC67B55-52D6-4E55-B631-42AF93C767BC}" type="pres">
      <dgm:prSet presAssocID="{E57C2D88-3FC2-46DA-A59D-477766F54188}" presName="rootComposite1" presStyleCnt="0"/>
      <dgm:spPr/>
    </dgm:pt>
    <dgm:pt modelId="{004C5047-D0B4-4D92-856C-4A3C164C0F9A}" type="pres">
      <dgm:prSet presAssocID="{E57C2D88-3FC2-46DA-A59D-477766F54188}" presName="rootText1" presStyleLbl="node0" presStyleIdx="0" presStyleCnt="1">
        <dgm:presLayoutVars>
          <dgm:chPref val="3"/>
        </dgm:presLayoutVars>
      </dgm:prSet>
      <dgm:spPr/>
    </dgm:pt>
    <dgm:pt modelId="{3A9E74F7-7A15-4019-B1D5-9F3B98D97CF0}" type="pres">
      <dgm:prSet presAssocID="{E57C2D88-3FC2-46DA-A59D-477766F54188}" presName="rootConnector1" presStyleLbl="node1" presStyleIdx="0" presStyleCnt="0"/>
      <dgm:spPr/>
    </dgm:pt>
    <dgm:pt modelId="{CAAB9734-73D2-4312-9440-4425D67E095F}" type="pres">
      <dgm:prSet presAssocID="{E57C2D88-3FC2-46DA-A59D-477766F54188}" presName="hierChild2" presStyleCnt="0"/>
      <dgm:spPr/>
    </dgm:pt>
    <dgm:pt modelId="{E1BAFB00-BC1D-4361-8303-0ED7D3EB8808}" type="pres">
      <dgm:prSet presAssocID="{D5E80284-12CE-44DF-8B3D-83F56F798CAA}" presName="Name37" presStyleLbl="parChTrans1D2" presStyleIdx="0" presStyleCnt="3"/>
      <dgm:spPr/>
    </dgm:pt>
    <dgm:pt modelId="{BAFDE1C8-7B08-4103-9C87-D851F8E9BCEE}" type="pres">
      <dgm:prSet presAssocID="{98B1DFA1-D507-442A-BF91-B2C56426C0F0}" presName="hierRoot2" presStyleCnt="0">
        <dgm:presLayoutVars>
          <dgm:hierBranch val="init"/>
        </dgm:presLayoutVars>
      </dgm:prSet>
      <dgm:spPr/>
    </dgm:pt>
    <dgm:pt modelId="{0CDC5BB3-F6DE-4681-BDEC-B6E7B2E12E62}" type="pres">
      <dgm:prSet presAssocID="{98B1DFA1-D507-442A-BF91-B2C56426C0F0}" presName="rootComposite" presStyleCnt="0"/>
      <dgm:spPr/>
    </dgm:pt>
    <dgm:pt modelId="{BE337954-73B3-4539-917D-432E8178AED0}" type="pres">
      <dgm:prSet presAssocID="{98B1DFA1-D507-442A-BF91-B2C56426C0F0}" presName="rootText" presStyleLbl="node2" presStyleIdx="0" presStyleCnt="3">
        <dgm:presLayoutVars>
          <dgm:chPref val="3"/>
        </dgm:presLayoutVars>
      </dgm:prSet>
      <dgm:spPr/>
    </dgm:pt>
    <dgm:pt modelId="{1FC56CB6-FA5A-405B-9AF0-F8641439A65A}" type="pres">
      <dgm:prSet presAssocID="{98B1DFA1-D507-442A-BF91-B2C56426C0F0}" presName="rootConnector" presStyleLbl="node2" presStyleIdx="0" presStyleCnt="3"/>
      <dgm:spPr/>
    </dgm:pt>
    <dgm:pt modelId="{523940D4-B543-477F-8C11-180D314246BB}" type="pres">
      <dgm:prSet presAssocID="{98B1DFA1-D507-442A-BF91-B2C56426C0F0}" presName="hierChild4" presStyleCnt="0"/>
      <dgm:spPr/>
    </dgm:pt>
    <dgm:pt modelId="{F4B72051-FB78-449A-A849-C339C39FCD16}" type="pres">
      <dgm:prSet presAssocID="{98B1DFA1-D507-442A-BF91-B2C56426C0F0}" presName="hierChild5" presStyleCnt="0"/>
      <dgm:spPr/>
    </dgm:pt>
    <dgm:pt modelId="{6C8EA5BA-5CEE-4BA4-931D-374475ED980D}" type="pres">
      <dgm:prSet presAssocID="{D4683B29-AFD5-4EDF-B041-8B378C04CC8F}" presName="Name37" presStyleLbl="parChTrans1D2" presStyleIdx="1" presStyleCnt="3"/>
      <dgm:spPr/>
    </dgm:pt>
    <dgm:pt modelId="{549C1B7F-7A4A-42C2-B7CE-EF27891FFE99}" type="pres">
      <dgm:prSet presAssocID="{0B0F55EF-6136-4546-B86B-3A0A5D03FCA8}" presName="hierRoot2" presStyleCnt="0">
        <dgm:presLayoutVars>
          <dgm:hierBranch val="init"/>
        </dgm:presLayoutVars>
      </dgm:prSet>
      <dgm:spPr/>
    </dgm:pt>
    <dgm:pt modelId="{8E0805B9-4407-48FF-8850-557F939D8B17}" type="pres">
      <dgm:prSet presAssocID="{0B0F55EF-6136-4546-B86B-3A0A5D03FCA8}" presName="rootComposite" presStyleCnt="0"/>
      <dgm:spPr/>
    </dgm:pt>
    <dgm:pt modelId="{BE878443-AD9A-4819-AB35-05E10DF8F734}" type="pres">
      <dgm:prSet presAssocID="{0B0F55EF-6136-4546-B86B-3A0A5D03FCA8}" presName="rootText" presStyleLbl="node2" presStyleIdx="1" presStyleCnt="3">
        <dgm:presLayoutVars>
          <dgm:chPref val="3"/>
        </dgm:presLayoutVars>
      </dgm:prSet>
      <dgm:spPr/>
    </dgm:pt>
    <dgm:pt modelId="{14268F76-590B-4BA7-AC6E-8F47BD6A1455}" type="pres">
      <dgm:prSet presAssocID="{0B0F55EF-6136-4546-B86B-3A0A5D03FCA8}" presName="rootConnector" presStyleLbl="node2" presStyleIdx="1" presStyleCnt="3"/>
      <dgm:spPr/>
    </dgm:pt>
    <dgm:pt modelId="{E64D1C68-1EA7-4162-99C3-3F3EF3FC40A2}" type="pres">
      <dgm:prSet presAssocID="{0B0F55EF-6136-4546-B86B-3A0A5D03FCA8}" presName="hierChild4" presStyleCnt="0"/>
      <dgm:spPr/>
    </dgm:pt>
    <dgm:pt modelId="{6EC1FF84-6527-415A-AD5D-66A4EAE2694D}" type="pres">
      <dgm:prSet presAssocID="{0B0F55EF-6136-4546-B86B-3A0A5D03FCA8}" presName="hierChild5" presStyleCnt="0"/>
      <dgm:spPr/>
    </dgm:pt>
    <dgm:pt modelId="{44A21931-974A-43FA-B82B-6AC46513C9BC}" type="pres">
      <dgm:prSet presAssocID="{D2EC7804-7A96-40D0-9499-C7DE8032E448}" presName="Name111" presStyleLbl="parChTrans1D3" presStyleIdx="0" presStyleCnt="2"/>
      <dgm:spPr/>
    </dgm:pt>
    <dgm:pt modelId="{0DE2190D-F8A4-49E4-B3D9-2A1DE60F0EA8}" type="pres">
      <dgm:prSet presAssocID="{AD62B16F-F3F5-4E74-A931-D6C1798C3366}" presName="hierRoot3" presStyleCnt="0">
        <dgm:presLayoutVars>
          <dgm:hierBranch val="init"/>
        </dgm:presLayoutVars>
      </dgm:prSet>
      <dgm:spPr/>
    </dgm:pt>
    <dgm:pt modelId="{FFC9DB37-4EDF-42EC-91DF-35C7CF93CDD2}" type="pres">
      <dgm:prSet presAssocID="{AD62B16F-F3F5-4E74-A931-D6C1798C3366}" presName="rootComposite3" presStyleCnt="0"/>
      <dgm:spPr/>
    </dgm:pt>
    <dgm:pt modelId="{9FC3ED82-548B-413D-BD56-5559C32D97C8}" type="pres">
      <dgm:prSet presAssocID="{AD62B16F-F3F5-4E74-A931-D6C1798C3366}" presName="rootText3" presStyleLbl="asst2" presStyleIdx="0" presStyleCnt="2" custLinFactNeighborX="-3625" custLinFactNeighborY="-22643">
        <dgm:presLayoutVars>
          <dgm:chPref val="3"/>
        </dgm:presLayoutVars>
      </dgm:prSet>
      <dgm:spPr/>
    </dgm:pt>
    <dgm:pt modelId="{32E3ABEA-FD9E-4D67-A3DE-5DE9F5B01CB4}" type="pres">
      <dgm:prSet presAssocID="{AD62B16F-F3F5-4E74-A931-D6C1798C3366}" presName="rootConnector3" presStyleLbl="asst2" presStyleIdx="0" presStyleCnt="2"/>
      <dgm:spPr/>
    </dgm:pt>
    <dgm:pt modelId="{648EAEF0-DF1C-47CB-AB20-BD5E9B6942B8}" type="pres">
      <dgm:prSet presAssocID="{AD62B16F-F3F5-4E74-A931-D6C1798C3366}" presName="hierChild6" presStyleCnt="0"/>
      <dgm:spPr/>
    </dgm:pt>
    <dgm:pt modelId="{ED2300B0-D83A-483E-8294-EB957BC7D2A6}" type="pres">
      <dgm:prSet presAssocID="{AD62B16F-F3F5-4E74-A931-D6C1798C3366}" presName="hierChild7" presStyleCnt="0"/>
      <dgm:spPr/>
    </dgm:pt>
    <dgm:pt modelId="{06A6F209-DA68-4A8C-8901-A9E94A292D14}" type="pres">
      <dgm:prSet presAssocID="{C2C23596-6454-4753-98CC-6E4632CB89C8}" presName="Name111" presStyleLbl="parChTrans1D3" presStyleIdx="1" presStyleCnt="2"/>
      <dgm:spPr/>
    </dgm:pt>
    <dgm:pt modelId="{0E361C2B-0F0B-447D-AF91-C329D46795B1}" type="pres">
      <dgm:prSet presAssocID="{6239736C-1690-49E8-B946-73A06AE69398}" presName="hierRoot3" presStyleCnt="0">
        <dgm:presLayoutVars>
          <dgm:hierBranch val="init"/>
        </dgm:presLayoutVars>
      </dgm:prSet>
      <dgm:spPr/>
    </dgm:pt>
    <dgm:pt modelId="{69ABEAA1-F2AE-4416-9A18-B47E04C5C96E}" type="pres">
      <dgm:prSet presAssocID="{6239736C-1690-49E8-B946-73A06AE69398}" presName="rootComposite3" presStyleCnt="0"/>
      <dgm:spPr/>
    </dgm:pt>
    <dgm:pt modelId="{6571F169-B0F4-4AB2-A310-9118C298058D}" type="pres">
      <dgm:prSet presAssocID="{6239736C-1690-49E8-B946-73A06AE69398}" presName="rootText3" presStyleLbl="asst2" presStyleIdx="1" presStyleCnt="2" custLinFactNeighborX="3317" custLinFactNeighborY="-22643">
        <dgm:presLayoutVars>
          <dgm:chPref val="3"/>
        </dgm:presLayoutVars>
      </dgm:prSet>
      <dgm:spPr/>
    </dgm:pt>
    <dgm:pt modelId="{DD9E5BCA-015E-42C6-9800-6DFF81466546}" type="pres">
      <dgm:prSet presAssocID="{6239736C-1690-49E8-B946-73A06AE69398}" presName="rootConnector3" presStyleLbl="asst2" presStyleIdx="1" presStyleCnt="2"/>
      <dgm:spPr/>
    </dgm:pt>
    <dgm:pt modelId="{4BE9893A-FC01-43C5-9862-0BFB4CF3D975}" type="pres">
      <dgm:prSet presAssocID="{6239736C-1690-49E8-B946-73A06AE69398}" presName="hierChild6" presStyleCnt="0"/>
      <dgm:spPr/>
    </dgm:pt>
    <dgm:pt modelId="{6839EA51-2D1A-4CB3-8589-1597D3CE8F1C}" type="pres">
      <dgm:prSet presAssocID="{6239736C-1690-49E8-B946-73A06AE69398}" presName="hierChild7" presStyleCnt="0"/>
      <dgm:spPr/>
    </dgm:pt>
    <dgm:pt modelId="{201E44FA-D9A3-401F-88B2-2D5E88F0DC11}" type="pres">
      <dgm:prSet presAssocID="{349CE3CB-BB33-41B3-8BAF-FEA33B4D99EC}" presName="Name37" presStyleLbl="parChTrans1D2" presStyleIdx="2" presStyleCnt="3"/>
      <dgm:spPr/>
    </dgm:pt>
    <dgm:pt modelId="{F34EBC1D-7D02-407A-B48F-864494ABB69F}" type="pres">
      <dgm:prSet presAssocID="{39D651A2-8173-4038-A94F-0AA6BB2912EF}" presName="hierRoot2" presStyleCnt="0">
        <dgm:presLayoutVars>
          <dgm:hierBranch val="init"/>
        </dgm:presLayoutVars>
      </dgm:prSet>
      <dgm:spPr/>
    </dgm:pt>
    <dgm:pt modelId="{77702325-6C70-40F8-90CC-1D3D9A5C7D8C}" type="pres">
      <dgm:prSet presAssocID="{39D651A2-8173-4038-A94F-0AA6BB2912EF}" presName="rootComposite" presStyleCnt="0"/>
      <dgm:spPr/>
    </dgm:pt>
    <dgm:pt modelId="{D882CDAB-D5E2-44CE-A769-4FFC1EA2132D}" type="pres">
      <dgm:prSet presAssocID="{39D651A2-8173-4038-A94F-0AA6BB2912EF}" presName="rootText" presStyleLbl="node2" presStyleIdx="2" presStyleCnt="3">
        <dgm:presLayoutVars>
          <dgm:chPref val="3"/>
        </dgm:presLayoutVars>
      </dgm:prSet>
      <dgm:spPr/>
    </dgm:pt>
    <dgm:pt modelId="{295CC2BF-3464-4DC9-A4EA-F0B91FFE88D2}" type="pres">
      <dgm:prSet presAssocID="{39D651A2-8173-4038-A94F-0AA6BB2912EF}" presName="rootConnector" presStyleLbl="node2" presStyleIdx="2" presStyleCnt="3"/>
      <dgm:spPr/>
    </dgm:pt>
    <dgm:pt modelId="{C8714855-4588-4C94-9FF1-B4A4F077C2E6}" type="pres">
      <dgm:prSet presAssocID="{39D651A2-8173-4038-A94F-0AA6BB2912EF}" presName="hierChild4" presStyleCnt="0"/>
      <dgm:spPr/>
    </dgm:pt>
    <dgm:pt modelId="{7D33C2F9-54B1-4CC1-9C18-4BDEF42FA41F}" type="pres">
      <dgm:prSet presAssocID="{39D651A2-8173-4038-A94F-0AA6BB2912EF}" presName="hierChild5" presStyleCnt="0"/>
      <dgm:spPr/>
    </dgm:pt>
    <dgm:pt modelId="{B4ECD882-8BF2-45A8-8FEB-2DF52AA4FD6C}" type="pres">
      <dgm:prSet presAssocID="{E57C2D88-3FC2-46DA-A59D-477766F54188}" presName="hierChild3" presStyleCnt="0"/>
      <dgm:spPr/>
    </dgm:pt>
  </dgm:ptLst>
  <dgm:cxnLst>
    <dgm:cxn modelId="{7B481809-B395-4390-A4D6-DE714CCF05D0}" type="presOf" srcId="{D5E80284-12CE-44DF-8B3D-83F56F798CAA}" destId="{E1BAFB00-BC1D-4361-8303-0ED7D3EB8808}" srcOrd="0" destOrd="0" presId="urn:microsoft.com/office/officeart/2005/8/layout/orgChart1"/>
    <dgm:cxn modelId="{06E4360F-9C78-4FFC-ACBC-1BBCEB1E1DB0}" type="presOf" srcId="{0B0F55EF-6136-4546-B86B-3A0A5D03FCA8}" destId="{BE878443-AD9A-4819-AB35-05E10DF8F734}" srcOrd="0" destOrd="0" presId="urn:microsoft.com/office/officeart/2005/8/layout/orgChart1"/>
    <dgm:cxn modelId="{7D7B3415-9014-4F45-9C52-F3E25CB7A482}" type="presOf" srcId="{C2C23596-6454-4753-98CC-6E4632CB89C8}" destId="{06A6F209-DA68-4A8C-8901-A9E94A292D14}" srcOrd="0" destOrd="0" presId="urn:microsoft.com/office/officeart/2005/8/layout/orgChart1"/>
    <dgm:cxn modelId="{61570F20-EF29-4A9C-A5B8-B079B22636B4}" type="presOf" srcId="{0B0F55EF-6136-4546-B86B-3A0A5D03FCA8}" destId="{14268F76-590B-4BA7-AC6E-8F47BD6A1455}" srcOrd="1" destOrd="0" presId="urn:microsoft.com/office/officeart/2005/8/layout/orgChart1"/>
    <dgm:cxn modelId="{2B766420-D68E-4B51-937A-7237137A2795}" type="presOf" srcId="{E57C2D88-3FC2-46DA-A59D-477766F54188}" destId="{004C5047-D0B4-4D92-856C-4A3C164C0F9A}" srcOrd="0" destOrd="0" presId="urn:microsoft.com/office/officeart/2005/8/layout/orgChart1"/>
    <dgm:cxn modelId="{EC3DAD21-4CDF-4C42-BFF7-DB4ED7FC7E50}" type="presOf" srcId="{6239736C-1690-49E8-B946-73A06AE69398}" destId="{DD9E5BCA-015E-42C6-9800-6DFF81466546}" srcOrd="1" destOrd="0" presId="urn:microsoft.com/office/officeart/2005/8/layout/orgChart1"/>
    <dgm:cxn modelId="{A75F5E29-5E90-4502-B251-4D6AD19B1C04}" srcId="{E57C2D88-3FC2-46DA-A59D-477766F54188}" destId="{98B1DFA1-D507-442A-BF91-B2C56426C0F0}" srcOrd="0" destOrd="0" parTransId="{D5E80284-12CE-44DF-8B3D-83F56F798CAA}" sibTransId="{5535CE01-7F2A-4217-B5F6-B5B8CEDE9998}"/>
    <dgm:cxn modelId="{4BF30731-4CFA-448D-B5CE-004E2188D05E}" type="presOf" srcId="{6239736C-1690-49E8-B946-73A06AE69398}" destId="{6571F169-B0F4-4AB2-A310-9118C298058D}" srcOrd="0" destOrd="0" presId="urn:microsoft.com/office/officeart/2005/8/layout/orgChart1"/>
    <dgm:cxn modelId="{60E0C83B-22C6-49AC-81E7-168676553923}" srcId="{E57C2D88-3FC2-46DA-A59D-477766F54188}" destId="{0B0F55EF-6136-4546-B86B-3A0A5D03FCA8}" srcOrd="1" destOrd="0" parTransId="{D4683B29-AFD5-4EDF-B041-8B378C04CC8F}" sibTransId="{51D892ED-DFBF-433E-931D-189E94BBA5A5}"/>
    <dgm:cxn modelId="{836C394E-B3D0-404F-8E8B-DB3BDA7E2C23}" type="presOf" srcId="{D2EC7804-7A96-40D0-9499-C7DE8032E448}" destId="{44A21931-974A-43FA-B82B-6AC46513C9BC}" srcOrd="0" destOrd="0" presId="urn:microsoft.com/office/officeart/2005/8/layout/orgChart1"/>
    <dgm:cxn modelId="{0E23B773-A9AC-4D9C-B163-EB17CB739AD8}" type="presOf" srcId="{AD62B16F-F3F5-4E74-A931-D6C1798C3366}" destId="{9FC3ED82-548B-413D-BD56-5559C32D97C8}" srcOrd="0" destOrd="0" presId="urn:microsoft.com/office/officeart/2005/8/layout/orgChart1"/>
    <dgm:cxn modelId="{7B2DAA57-6C7A-411A-A51B-7336DC668A67}" srcId="{0B0F55EF-6136-4546-B86B-3A0A5D03FCA8}" destId="{AD62B16F-F3F5-4E74-A931-D6C1798C3366}" srcOrd="0" destOrd="0" parTransId="{D2EC7804-7A96-40D0-9499-C7DE8032E448}" sibTransId="{8E60E8B6-332C-4DA8-AAC0-27B0BC403D52}"/>
    <dgm:cxn modelId="{ED45717C-CD89-4143-9619-82E301D08B81}" type="presOf" srcId="{D4683B29-AFD5-4EDF-B041-8B378C04CC8F}" destId="{6C8EA5BA-5CEE-4BA4-931D-374475ED980D}" srcOrd="0" destOrd="0" presId="urn:microsoft.com/office/officeart/2005/8/layout/orgChart1"/>
    <dgm:cxn modelId="{AC958D9E-876D-4BAC-BFE0-AA118CB97041}" type="presOf" srcId="{39D651A2-8173-4038-A94F-0AA6BB2912EF}" destId="{295CC2BF-3464-4DC9-A4EA-F0B91FFE88D2}" srcOrd="1" destOrd="0" presId="urn:microsoft.com/office/officeart/2005/8/layout/orgChart1"/>
    <dgm:cxn modelId="{8BD43EA7-AB0D-4258-A19A-5C282982B140}" type="presOf" srcId="{E57C2D88-3FC2-46DA-A59D-477766F54188}" destId="{3A9E74F7-7A15-4019-B1D5-9F3B98D97CF0}" srcOrd="1" destOrd="0" presId="urn:microsoft.com/office/officeart/2005/8/layout/orgChart1"/>
    <dgm:cxn modelId="{8BE676AA-2B68-4BFE-890E-C5897B1A454B}" type="presOf" srcId="{AD62B16F-F3F5-4E74-A931-D6C1798C3366}" destId="{32E3ABEA-FD9E-4D67-A3DE-5DE9F5B01CB4}" srcOrd="1" destOrd="0" presId="urn:microsoft.com/office/officeart/2005/8/layout/orgChart1"/>
    <dgm:cxn modelId="{E65BE6AA-56E6-408E-94D3-1609A8207E4B}" type="presOf" srcId="{349CE3CB-BB33-41B3-8BAF-FEA33B4D99EC}" destId="{201E44FA-D9A3-401F-88B2-2D5E88F0DC11}" srcOrd="0" destOrd="0" presId="urn:microsoft.com/office/officeart/2005/8/layout/orgChart1"/>
    <dgm:cxn modelId="{12F6B7B3-AAF9-414E-9F5A-2D455524E498}" srcId="{0B0F55EF-6136-4546-B86B-3A0A5D03FCA8}" destId="{6239736C-1690-49E8-B946-73A06AE69398}" srcOrd="1" destOrd="0" parTransId="{C2C23596-6454-4753-98CC-6E4632CB89C8}" sibTransId="{E7FFD35A-F092-4729-A4D1-74D6A22C7AC6}"/>
    <dgm:cxn modelId="{07B305B4-ECA2-4BF5-99BE-A3AF205C19A7}" type="presOf" srcId="{98B1DFA1-D507-442A-BF91-B2C56426C0F0}" destId="{1FC56CB6-FA5A-405B-9AF0-F8641439A65A}" srcOrd="1" destOrd="0" presId="urn:microsoft.com/office/officeart/2005/8/layout/orgChart1"/>
    <dgm:cxn modelId="{A3D558CB-6DDD-4DEA-BC60-6B7EE925374C}" type="presOf" srcId="{2140B89A-ECAC-45F1-8C74-654603934E11}" destId="{A91107CB-2DF0-47EB-9A1F-9336C4E042CB}" srcOrd="0" destOrd="0" presId="urn:microsoft.com/office/officeart/2005/8/layout/orgChart1"/>
    <dgm:cxn modelId="{6DD696D0-310F-4049-B6D3-F809132C792D}" srcId="{2140B89A-ECAC-45F1-8C74-654603934E11}" destId="{E57C2D88-3FC2-46DA-A59D-477766F54188}" srcOrd="0" destOrd="0" parTransId="{21615E36-1A95-47E3-BABE-7DEC5D68CA9D}" sibTransId="{A4FF2792-3049-46F9-A66B-88769B048203}"/>
    <dgm:cxn modelId="{FFA638E8-30AB-4851-A170-58A8FD2E1111}" type="presOf" srcId="{39D651A2-8173-4038-A94F-0AA6BB2912EF}" destId="{D882CDAB-D5E2-44CE-A769-4FFC1EA2132D}" srcOrd="0" destOrd="0" presId="urn:microsoft.com/office/officeart/2005/8/layout/orgChart1"/>
    <dgm:cxn modelId="{FD0E72F5-F516-4702-AB01-D0EA54BB74D1}" srcId="{E57C2D88-3FC2-46DA-A59D-477766F54188}" destId="{39D651A2-8173-4038-A94F-0AA6BB2912EF}" srcOrd="2" destOrd="0" parTransId="{349CE3CB-BB33-41B3-8BAF-FEA33B4D99EC}" sibTransId="{21236973-91E1-478B-AC34-C1F1125660ED}"/>
    <dgm:cxn modelId="{249F9BF6-9B79-4554-AC90-615D8DCF7960}" type="presOf" srcId="{98B1DFA1-D507-442A-BF91-B2C56426C0F0}" destId="{BE337954-73B3-4539-917D-432E8178AED0}" srcOrd="0" destOrd="0" presId="urn:microsoft.com/office/officeart/2005/8/layout/orgChart1"/>
    <dgm:cxn modelId="{A6DC1747-C56B-4574-8CBC-CCB439FFF51D}" type="presParOf" srcId="{A91107CB-2DF0-47EB-9A1F-9336C4E042CB}" destId="{ECF96987-E2DC-4C1D-AB5D-3FDA97FA58E0}" srcOrd="0" destOrd="0" presId="urn:microsoft.com/office/officeart/2005/8/layout/orgChart1"/>
    <dgm:cxn modelId="{B28A008D-9B19-4807-B448-0E8CD9E1F562}" type="presParOf" srcId="{ECF96987-E2DC-4C1D-AB5D-3FDA97FA58E0}" destId="{9AC67B55-52D6-4E55-B631-42AF93C767BC}" srcOrd="0" destOrd="0" presId="urn:microsoft.com/office/officeart/2005/8/layout/orgChart1"/>
    <dgm:cxn modelId="{C5EFE74A-EC15-4A7B-89A3-BFE9F509FE37}" type="presParOf" srcId="{9AC67B55-52D6-4E55-B631-42AF93C767BC}" destId="{004C5047-D0B4-4D92-856C-4A3C164C0F9A}" srcOrd="0" destOrd="0" presId="urn:microsoft.com/office/officeart/2005/8/layout/orgChart1"/>
    <dgm:cxn modelId="{C9F993E7-D921-4F35-B639-90635C05314E}" type="presParOf" srcId="{9AC67B55-52D6-4E55-B631-42AF93C767BC}" destId="{3A9E74F7-7A15-4019-B1D5-9F3B98D97CF0}" srcOrd="1" destOrd="0" presId="urn:microsoft.com/office/officeart/2005/8/layout/orgChart1"/>
    <dgm:cxn modelId="{B4232BD8-D8FD-43C1-8B35-08ACE0EC8AE8}" type="presParOf" srcId="{ECF96987-E2DC-4C1D-AB5D-3FDA97FA58E0}" destId="{CAAB9734-73D2-4312-9440-4425D67E095F}" srcOrd="1" destOrd="0" presId="urn:microsoft.com/office/officeart/2005/8/layout/orgChart1"/>
    <dgm:cxn modelId="{87FC2214-DDFF-4AE3-9337-29F1C0655336}" type="presParOf" srcId="{CAAB9734-73D2-4312-9440-4425D67E095F}" destId="{E1BAFB00-BC1D-4361-8303-0ED7D3EB8808}" srcOrd="0" destOrd="0" presId="urn:microsoft.com/office/officeart/2005/8/layout/orgChart1"/>
    <dgm:cxn modelId="{D6E674B8-3996-4D12-ADCF-4422B8EF69D2}" type="presParOf" srcId="{CAAB9734-73D2-4312-9440-4425D67E095F}" destId="{BAFDE1C8-7B08-4103-9C87-D851F8E9BCEE}" srcOrd="1" destOrd="0" presId="urn:microsoft.com/office/officeart/2005/8/layout/orgChart1"/>
    <dgm:cxn modelId="{D368720A-0C18-4CCC-AA37-32F6C89C3083}" type="presParOf" srcId="{BAFDE1C8-7B08-4103-9C87-D851F8E9BCEE}" destId="{0CDC5BB3-F6DE-4681-BDEC-B6E7B2E12E62}" srcOrd="0" destOrd="0" presId="urn:microsoft.com/office/officeart/2005/8/layout/orgChart1"/>
    <dgm:cxn modelId="{6ACEB6AF-A711-475A-9691-18127494C216}" type="presParOf" srcId="{0CDC5BB3-F6DE-4681-BDEC-B6E7B2E12E62}" destId="{BE337954-73B3-4539-917D-432E8178AED0}" srcOrd="0" destOrd="0" presId="urn:microsoft.com/office/officeart/2005/8/layout/orgChart1"/>
    <dgm:cxn modelId="{12939B88-C601-485D-A4F7-F11381795FDB}" type="presParOf" srcId="{0CDC5BB3-F6DE-4681-BDEC-B6E7B2E12E62}" destId="{1FC56CB6-FA5A-405B-9AF0-F8641439A65A}" srcOrd="1" destOrd="0" presId="urn:microsoft.com/office/officeart/2005/8/layout/orgChart1"/>
    <dgm:cxn modelId="{2F9A0674-7E72-4BFF-9D70-A458041452F3}" type="presParOf" srcId="{BAFDE1C8-7B08-4103-9C87-D851F8E9BCEE}" destId="{523940D4-B543-477F-8C11-180D314246BB}" srcOrd="1" destOrd="0" presId="urn:microsoft.com/office/officeart/2005/8/layout/orgChart1"/>
    <dgm:cxn modelId="{20A7E314-D6DF-4A75-A9C9-9D465E921F06}" type="presParOf" srcId="{BAFDE1C8-7B08-4103-9C87-D851F8E9BCEE}" destId="{F4B72051-FB78-449A-A849-C339C39FCD16}" srcOrd="2" destOrd="0" presId="urn:microsoft.com/office/officeart/2005/8/layout/orgChart1"/>
    <dgm:cxn modelId="{10AAB0F8-5F67-4973-A7C6-43646313CC02}" type="presParOf" srcId="{CAAB9734-73D2-4312-9440-4425D67E095F}" destId="{6C8EA5BA-5CEE-4BA4-931D-374475ED980D}" srcOrd="2" destOrd="0" presId="urn:microsoft.com/office/officeart/2005/8/layout/orgChart1"/>
    <dgm:cxn modelId="{7AED2C16-6953-4AE4-9D31-13D2596290F0}" type="presParOf" srcId="{CAAB9734-73D2-4312-9440-4425D67E095F}" destId="{549C1B7F-7A4A-42C2-B7CE-EF27891FFE99}" srcOrd="3" destOrd="0" presId="urn:microsoft.com/office/officeart/2005/8/layout/orgChart1"/>
    <dgm:cxn modelId="{1C27E5E9-E6D7-459A-9DC0-26691A8B6124}" type="presParOf" srcId="{549C1B7F-7A4A-42C2-B7CE-EF27891FFE99}" destId="{8E0805B9-4407-48FF-8850-557F939D8B17}" srcOrd="0" destOrd="0" presId="urn:microsoft.com/office/officeart/2005/8/layout/orgChart1"/>
    <dgm:cxn modelId="{84F3DD0B-4DB4-416B-85D2-81ABD1813B94}" type="presParOf" srcId="{8E0805B9-4407-48FF-8850-557F939D8B17}" destId="{BE878443-AD9A-4819-AB35-05E10DF8F734}" srcOrd="0" destOrd="0" presId="urn:microsoft.com/office/officeart/2005/8/layout/orgChart1"/>
    <dgm:cxn modelId="{78BD98D6-A866-4045-B593-7235B1B89B62}" type="presParOf" srcId="{8E0805B9-4407-48FF-8850-557F939D8B17}" destId="{14268F76-590B-4BA7-AC6E-8F47BD6A1455}" srcOrd="1" destOrd="0" presId="urn:microsoft.com/office/officeart/2005/8/layout/orgChart1"/>
    <dgm:cxn modelId="{EDBE76CF-5155-4085-AA93-EE7526CBDEE6}" type="presParOf" srcId="{549C1B7F-7A4A-42C2-B7CE-EF27891FFE99}" destId="{E64D1C68-1EA7-4162-99C3-3F3EF3FC40A2}" srcOrd="1" destOrd="0" presId="urn:microsoft.com/office/officeart/2005/8/layout/orgChart1"/>
    <dgm:cxn modelId="{E79E67FA-0C3C-4093-88B1-EB3ADB49D91B}" type="presParOf" srcId="{549C1B7F-7A4A-42C2-B7CE-EF27891FFE99}" destId="{6EC1FF84-6527-415A-AD5D-66A4EAE2694D}" srcOrd="2" destOrd="0" presId="urn:microsoft.com/office/officeart/2005/8/layout/orgChart1"/>
    <dgm:cxn modelId="{28633008-6A8C-4AFD-AD7F-58D30DE7B007}" type="presParOf" srcId="{6EC1FF84-6527-415A-AD5D-66A4EAE2694D}" destId="{44A21931-974A-43FA-B82B-6AC46513C9BC}" srcOrd="0" destOrd="0" presId="urn:microsoft.com/office/officeart/2005/8/layout/orgChart1"/>
    <dgm:cxn modelId="{F1372EA5-C287-420B-9DEA-E683BE4B2AC0}" type="presParOf" srcId="{6EC1FF84-6527-415A-AD5D-66A4EAE2694D}" destId="{0DE2190D-F8A4-49E4-B3D9-2A1DE60F0EA8}" srcOrd="1" destOrd="0" presId="urn:microsoft.com/office/officeart/2005/8/layout/orgChart1"/>
    <dgm:cxn modelId="{A5CFB9FB-7115-443A-A5BA-B0CD32C1011E}" type="presParOf" srcId="{0DE2190D-F8A4-49E4-B3D9-2A1DE60F0EA8}" destId="{FFC9DB37-4EDF-42EC-91DF-35C7CF93CDD2}" srcOrd="0" destOrd="0" presId="urn:microsoft.com/office/officeart/2005/8/layout/orgChart1"/>
    <dgm:cxn modelId="{71CF5EE3-C72B-49F9-9354-83E621CC4FFF}" type="presParOf" srcId="{FFC9DB37-4EDF-42EC-91DF-35C7CF93CDD2}" destId="{9FC3ED82-548B-413D-BD56-5559C32D97C8}" srcOrd="0" destOrd="0" presId="urn:microsoft.com/office/officeart/2005/8/layout/orgChart1"/>
    <dgm:cxn modelId="{A20AC3E8-D3C1-452F-8639-7378010BF898}" type="presParOf" srcId="{FFC9DB37-4EDF-42EC-91DF-35C7CF93CDD2}" destId="{32E3ABEA-FD9E-4D67-A3DE-5DE9F5B01CB4}" srcOrd="1" destOrd="0" presId="urn:microsoft.com/office/officeart/2005/8/layout/orgChart1"/>
    <dgm:cxn modelId="{B675E6CC-F857-488A-A55A-F84990CFF4DE}" type="presParOf" srcId="{0DE2190D-F8A4-49E4-B3D9-2A1DE60F0EA8}" destId="{648EAEF0-DF1C-47CB-AB20-BD5E9B6942B8}" srcOrd="1" destOrd="0" presId="urn:microsoft.com/office/officeart/2005/8/layout/orgChart1"/>
    <dgm:cxn modelId="{0865B572-15F0-443A-83B5-09C8BA2E8D15}" type="presParOf" srcId="{0DE2190D-F8A4-49E4-B3D9-2A1DE60F0EA8}" destId="{ED2300B0-D83A-483E-8294-EB957BC7D2A6}" srcOrd="2" destOrd="0" presId="urn:microsoft.com/office/officeart/2005/8/layout/orgChart1"/>
    <dgm:cxn modelId="{2C662A62-A7E1-4E12-B18A-AC9C7DCD4D3B}" type="presParOf" srcId="{6EC1FF84-6527-415A-AD5D-66A4EAE2694D}" destId="{06A6F209-DA68-4A8C-8901-A9E94A292D14}" srcOrd="2" destOrd="0" presId="urn:microsoft.com/office/officeart/2005/8/layout/orgChart1"/>
    <dgm:cxn modelId="{E5338D9F-2B4D-4571-ABA0-0DEFF52DD061}" type="presParOf" srcId="{6EC1FF84-6527-415A-AD5D-66A4EAE2694D}" destId="{0E361C2B-0F0B-447D-AF91-C329D46795B1}" srcOrd="3" destOrd="0" presId="urn:microsoft.com/office/officeart/2005/8/layout/orgChart1"/>
    <dgm:cxn modelId="{3A99217B-ADFF-45D3-84B3-3AB941A8E686}" type="presParOf" srcId="{0E361C2B-0F0B-447D-AF91-C329D46795B1}" destId="{69ABEAA1-F2AE-4416-9A18-B47E04C5C96E}" srcOrd="0" destOrd="0" presId="urn:microsoft.com/office/officeart/2005/8/layout/orgChart1"/>
    <dgm:cxn modelId="{DB325002-D84B-4FAB-A3C4-AFA686398B66}" type="presParOf" srcId="{69ABEAA1-F2AE-4416-9A18-B47E04C5C96E}" destId="{6571F169-B0F4-4AB2-A310-9118C298058D}" srcOrd="0" destOrd="0" presId="urn:microsoft.com/office/officeart/2005/8/layout/orgChart1"/>
    <dgm:cxn modelId="{A19DB948-793F-4BD8-B171-5210609D25F2}" type="presParOf" srcId="{69ABEAA1-F2AE-4416-9A18-B47E04C5C96E}" destId="{DD9E5BCA-015E-42C6-9800-6DFF81466546}" srcOrd="1" destOrd="0" presId="urn:microsoft.com/office/officeart/2005/8/layout/orgChart1"/>
    <dgm:cxn modelId="{38884A47-2E88-4E38-9EFF-7EBBDD032F27}" type="presParOf" srcId="{0E361C2B-0F0B-447D-AF91-C329D46795B1}" destId="{4BE9893A-FC01-43C5-9862-0BFB4CF3D975}" srcOrd="1" destOrd="0" presId="urn:microsoft.com/office/officeart/2005/8/layout/orgChart1"/>
    <dgm:cxn modelId="{8838CB57-2E40-4289-8FD3-A01BC0AA09D1}" type="presParOf" srcId="{0E361C2B-0F0B-447D-AF91-C329D46795B1}" destId="{6839EA51-2D1A-4CB3-8589-1597D3CE8F1C}" srcOrd="2" destOrd="0" presId="urn:microsoft.com/office/officeart/2005/8/layout/orgChart1"/>
    <dgm:cxn modelId="{805EBA67-B4AD-4313-A947-25568CEF0271}" type="presParOf" srcId="{CAAB9734-73D2-4312-9440-4425D67E095F}" destId="{201E44FA-D9A3-401F-88B2-2D5E88F0DC11}" srcOrd="4" destOrd="0" presId="urn:microsoft.com/office/officeart/2005/8/layout/orgChart1"/>
    <dgm:cxn modelId="{C935EA06-2EF2-4F2B-855A-B990C141073A}" type="presParOf" srcId="{CAAB9734-73D2-4312-9440-4425D67E095F}" destId="{F34EBC1D-7D02-407A-B48F-864494ABB69F}" srcOrd="5" destOrd="0" presId="urn:microsoft.com/office/officeart/2005/8/layout/orgChart1"/>
    <dgm:cxn modelId="{F2493229-D9D3-49EC-A2DA-C1C6D620D5C8}" type="presParOf" srcId="{F34EBC1D-7D02-407A-B48F-864494ABB69F}" destId="{77702325-6C70-40F8-90CC-1D3D9A5C7D8C}" srcOrd="0" destOrd="0" presId="urn:microsoft.com/office/officeart/2005/8/layout/orgChart1"/>
    <dgm:cxn modelId="{FEE76F1F-C966-4C37-ACAF-8D328DDF9451}" type="presParOf" srcId="{77702325-6C70-40F8-90CC-1D3D9A5C7D8C}" destId="{D882CDAB-D5E2-44CE-A769-4FFC1EA2132D}" srcOrd="0" destOrd="0" presId="urn:microsoft.com/office/officeart/2005/8/layout/orgChart1"/>
    <dgm:cxn modelId="{16D1BD0B-9DC1-4021-A36D-39024CB6D1A9}" type="presParOf" srcId="{77702325-6C70-40F8-90CC-1D3D9A5C7D8C}" destId="{295CC2BF-3464-4DC9-A4EA-F0B91FFE88D2}" srcOrd="1" destOrd="0" presId="urn:microsoft.com/office/officeart/2005/8/layout/orgChart1"/>
    <dgm:cxn modelId="{6D069C72-CF79-4BE5-9797-C34E74AD5FC3}" type="presParOf" srcId="{F34EBC1D-7D02-407A-B48F-864494ABB69F}" destId="{C8714855-4588-4C94-9FF1-B4A4F077C2E6}" srcOrd="1" destOrd="0" presId="urn:microsoft.com/office/officeart/2005/8/layout/orgChart1"/>
    <dgm:cxn modelId="{83D031B3-6322-46BF-98C0-3B1013231885}" type="presParOf" srcId="{F34EBC1D-7D02-407A-B48F-864494ABB69F}" destId="{7D33C2F9-54B1-4CC1-9C18-4BDEF42FA41F}" srcOrd="2" destOrd="0" presId="urn:microsoft.com/office/officeart/2005/8/layout/orgChart1"/>
    <dgm:cxn modelId="{E7559EA0-41B7-4804-9A24-6E53EDDF11CF}" type="presParOf" srcId="{ECF96987-E2DC-4C1D-AB5D-3FDA97FA58E0}" destId="{B4ECD882-8BF2-45A8-8FEB-2DF52AA4FD6C}"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0204C1B-613C-4B87-BA26-3A3DE1A88677}" type="doc">
      <dgm:prSet loTypeId="urn:microsoft.com/office/officeart/2005/8/layout/pyramid2" loCatId="pyramid" qsTypeId="urn:microsoft.com/office/officeart/2005/8/quickstyle/simple1" qsCatId="simple" csTypeId="urn:microsoft.com/office/officeart/2005/8/colors/accent1_2" csCatId="accent1" phldr="1"/>
      <dgm:spPr/>
    </dgm:pt>
    <dgm:pt modelId="{17A7F1D0-9A39-4279-B28C-0E9BFADA06B5}">
      <dgm:prSet phldrT="[Text]"/>
      <dgm:spPr>
        <a:ln>
          <a:solidFill>
            <a:schemeClr val="accent3"/>
          </a:solidFill>
        </a:ln>
      </dgm:spPr>
      <dgm:t>
        <a:bodyPr/>
        <a:lstStyle/>
        <a:p>
          <a:r>
            <a:rPr lang="en-US" dirty="0"/>
            <a:t>End-to-end</a:t>
          </a:r>
          <a:endParaRPr lang="nl-BE" dirty="0"/>
        </a:p>
      </dgm:t>
    </dgm:pt>
    <dgm:pt modelId="{14711C8C-58B6-4B0D-86F5-593AF95FA77B}" type="parTrans" cxnId="{EEBF2F12-F606-4BAD-9885-162F610FAB70}">
      <dgm:prSet/>
      <dgm:spPr/>
      <dgm:t>
        <a:bodyPr/>
        <a:lstStyle/>
        <a:p>
          <a:endParaRPr lang="nl-BE"/>
        </a:p>
      </dgm:t>
    </dgm:pt>
    <dgm:pt modelId="{B9588E2E-172C-47E7-8E2A-D91048AD54BD}" type="sibTrans" cxnId="{EEBF2F12-F606-4BAD-9885-162F610FAB70}">
      <dgm:prSet/>
      <dgm:spPr/>
      <dgm:t>
        <a:bodyPr/>
        <a:lstStyle/>
        <a:p>
          <a:endParaRPr lang="nl-BE"/>
        </a:p>
      </dgm:t>
    </dgm:pt>
    <dgm:pt modelId="{DB4E93CD-72D3-4F9D-8FC8-042C84579599}">
      <dgm:prSet phldrT="[Text]"/>
      <dgm:spPr>
        <a:ln>
          <a:solidFill>
            <a:schemeClr val="accent3"/>
          </a:solidFill>
        </a:ln>
      </dgm:spPr>
      <dgm:t>
        <a:bodyPr/>
        <a:lstStyle/>
        <a:p>
          <a:r>
            <a:rPr lang="en-US" dirty="0"/>
            <a:t>Unit</a:t>
          </a:r>
          <a:endParaRPr lang="nl-BE" dirty="0"/>
        </a:p>
      </dgm:t>
    </dgm:pt>
    <dgm:pt modelId="{D9B1D0E9-FD17-485A-8D5A-B85884FDC835}" type="parTrans" cxnId="{3C7358D5-E5EB-4D89-8720-5E81F50FB057}">
      <dgm:prSet/>
      <dgm:spPr/>
      <dgm:t>
        <a:bodyPr/>
        <a:lstStyle/>
        <a:p>
          <a:endParaRPr lang="nl-BE"/>
        </a:p>
      </dgm:t>
    </dgm:pt>
    <dgm:pt modelId="{E39E7D7E-D5DF-47BE-9BA8-5805B1C77C26}" type="sibTrans" cxnId="{3C7358D5-E5EB-4D89-8720-5E81F50FB057}">
      <dgm:prSet/>
      <dgm:spPr/>
      <dgm:t>
        <a:bodyPr/>
        <a:lstStyle/>
        <a:p>
          <a:endParaRPr lang="nl-BE"/>
        </a:p>
      </dgm:t>
    </dgm:pt>
    <dgm:pt modelId="{107A3C12-51DD-4490-96CB-DAED3F7B66F4}">
      <dgm:prSet phldrT="[Text]"/>
      <dgm:spPr>
        <a:ln>
          <a:solidFill>
            <a:schemeClr val="accent3"/>
          </a:solidFill>
        </a:ln>
      </dgm:spPr>
      <dgm:t>
        <a:bodyPr/>
        <a:lstStyle/>
        <a:p>
          <a:r>
            <a:rPr lang="en-US" dirty="0"/>
            <a:t>Integration</a:t>
          </a:r>
          <a:endParaRPr lang="nl-BE" dirty="0"/>
        </a:p>
      </dgm:t>
    </dgm:pt>
    <dgm:pt modelId="{48505435-AB3E-4EEA-BFD9-81AC41FF1DF9}" type="parTrans" cxnId="{49091D43-5554-43F5-A6A7-C68D0B2AE251}">
      <dgm:prSet/>
      <dgm:spPr/>
      <dgm:t>
        <a:bodyPr/>
        <a:lstStyle/>
        <a:p>
          <a:endParaRPr lang="nl-BE"/>
        </a:p>
      </dgm:t>
    </dgm:pt>
    <dgm:pt modelId="{96C7DD11-0FEC-4428-B8E9-AAEB8B7369D6}" type="sibTrans" cxnId="{49091D43-5554-43F5-A6A7-C68D0B2AE251}">
      <dgm:prSet/>
      <dgm:spPr/>
      <dgm:t>
        <a:bodyPr/>
        <a:lstStyle/>
        <a:p>
          <a:endParaRPr lang="nl-BE"/>
        </a:p>
      </dgm:t>
    </dgm:pt>
    <dgm:pt modelId="{5D91595A-3133-47A0-B4BC-15A2736EADA2}" type="pres">
      <dgm:prSet presAssocID="{D0204C1B-613C-4B87-BA26-3A3DE1A88677}" presName="compositeShape" presStyleCnt="0">
        <dgm:presLayoutVars>
          <dgm:dir/>
          <dgm:resizeHandles/>
        </dgm:presLayoutVars>
      </dgm:prSet>
      <dgm:spPr/>
    </dgm:pt>
    <dgm:pt modelId="{5380C81F-DAAD-4655-8FD7-FAD987ED390E}" type="pres">
      <dgm:prSet presAssocID="{D0204C1B-613C-4B87-BA26-3A3DE1A88677}" presName="pyramid" presStyleLbl="node1" presStyleIdx="0" presStyleCnt="1"/>
      <dgm:spPr>
        <a:solidFill>
          <a:schemeClr val="accent2">
            <a:lumMod val="60000"/>
            <a:lumOff val="40000"/>
          </a:schemeClr>
        </a:solidFill>
      </dgm:spPr>
    </dgm:pt>
    <dgm:pt modelId="{9A4682EC-5C13-4BCD-8886-6E542CFA1650}" type="pres">
      <dgm:prSet presAssocID="{D0204C1B-613C-4B87-BA26-3A3DE1A88677}" presName="theList" presStyleCnt="0"/>
      <dgm:spPr/>
    </dgm:pt>
    <dgm:pt modelId="{3233B2E0-1EB6-40E1-8941-30BA809B0176}" type="pres">
      <dgm:prSet presAssocID="{17A7F1D0-9A39-4279-B28C-0E9BFADA06B5}" presName="aNode" presStyleLbl="fgAcc1" presStyleIdx="0" presStyleCnt="3" custScaleX="72639" custScaleY="12418" custLinFactNeighborX="-8982" custLinFactNeighborY="-77566">
        <dgm:presLayoutVars>
          <dgm:bulletEnabled val="1"/>
        </dgm:presLayoutVars>
      </dgm:prSet>
      <dgm:spPr/>
    </dgm:pt>
    <dgm:pt modelId="{D0A8B51B-3E47-4898-B56B-BF2CC86273D8}" type="pres">
      <dgm:prSet presAssocID="{17A7F1D0-9A39-4279-B28C-0E9BFADA06B5}" presName="aSpace" presStyleCnt="0"/>
      <dgm:spPr/>
    </dgm:pt>
    <dgm:pt modelId="{18C42CD7-5A6A-48B7-AF30-601FD09B2429}" type="pres">
      <dgm:prSet presAssocID="{107A3C12-51DD-4490-96CB-DAED3F7B66F4}" presName="aNode" presStyleLbl="fgAcc1" presStyleIdx="1" presStyleCnt="3" custScaleX="72639" custScaleY="12418" custLinFactY="17" custLinFactNeighborX="-8982" custLinFactNeighborY="100000">
        <dgm:presLayoutVars>
          <dgm:bulletEnabled val="1"/>
        </dgm:presLayoutVars>
      </dgm:prSet>
      <dgm:spPr/>
    </dgm:pt>
    <dgm:pt modelId="{1E5B11CB-8F7D-43EA-8765-685C806F7F80}" type="pres">
      <dgm:prSet presAssocID="{107A3C12-51DD-4490-96CB-DAED3F7B66F4}" presName="aSpace" presStyleCnt="0"/>
      <dgm:spPr/>
    </dgm:pt>
    <dgm:pt modelId="{AAF1706A-5C89-4A97-954C-43203C5D710E}" type="pres">
      <dgm:prSet presAssocID="{DB4E93CD-72D3-4F9D-8FC8-042C84579599}" presName="aNode" presStyleLbl="fgAcc1" presStyleIdx="2" presStyleCnt="3" custScaleX="72639" custScaleY="12418" custLinFactY="25123" custLinFactNeighborX="-8982" custLinFactNeighborY="100000">
        <dgm:presLayoutVars>
          <dgm:bulletEnabled val="1"/>
        </dgm:presLayoutVars>
      </dgm:prSet>
      <dgm:spPr/>
    </dgm:pt>
    <dgm:pt modelId="{31966CD1-1D75-46A9-86D8-28C8569386BA}" type="pres">
      <dgm:prSet presAssocID="{DB4E93CD-72D3-4F9D-8FC8-042C84579599}" presName="aSpace" presStyleCnt="0"/>
      <dgm:spPr/>
    </dgm:pt>
  </dgm:ptLst>
  <dgm:cxnLst>
    <dgm:cxn modelId="{2A545E09-46CE-44A2-8840-355365600EDE}" type="presOf" srcId="{D0204C1B-613C-4B87-BA26-3A3DE1A88677}" destId="{5D91595A-3133-47A0-B4BC-15A2736EADA2}" srcOrd="0" destOrd="0" presId="urn:microsoft.com/office/officeart/2005/8/layout/pyramid2"/>
    <dgm:cxn modelId="{EEBF2F12-F606-4BAD-9885-162F610FAB70}" srcId="{D0204C1B-613C-4B87-BA26-3A3DE1A88677}" destId="{17A7F1D0-9A39-4279-B28C-0E9BFADA06B5}" srcOrd="0" destOrd="0" parTransId="{14711C8C-58B6-4B0D-86F5-593AF95FA77B}" sibTransId="{B9588E2E-172C-47E7-8E2A-D91048AD54BD}"/>
    <dgm:cxn modelId="{51289716-25B2-4C57-A723-83FBA41EE5B9}" type="presOf" srcId="{DB4E93CD-72D3-4F9D-8FC8-042C84579599}" destId="{AAF1706A-5C89-4A97-954C-43203C5D710E}" srcOrd="0" destOrd="0" presId="urn:microsoft.com/office/officeart/2005/8/layout/pyramid2"/>
    <dgm:cxn modelId="{0D2A9019-5069-46E1-8EDB-ED74F2706E53}" type="presOf" srcId="{107A3C12-51DD-4490-96CB-DAED3F7B66F4}" destId="{18C42CD7-5A6A-48B7-AF30-601FD09B2429}" srcOrd="0" destOrd="0" presId="urn:microsoft.com/office/officeart/2005/8/layout/pyramid2"/>
    <dgm:cxn modelId="{49091D43-5554-43F5-A6A7-C68D0B2AE251}" srcId="{D0204C1B-613C-4B87-BA26-3A3DE1A88677}" destId="{107A3C12-51DD-4490-96CB-DAED3F7B66F4}" srcOrd="1" destOrd="0" parTransId="{48505435-AB3E-4EEA-BFD9-81AC41FF1DF9}" sibTransId="{96C7DD11-0FEC-4428-B8E9-AAEB8B7369D6}"/>
    <dgm:cxn modelId="{50CC468D-CF34-4F91-B063-22593E6EC4E7}" type="presOf" srcId="{17A7F1D0-9A39-4279-B28C-0E9BFADA06B5}" destId="{3233B2E0-1EB6-40E1-8941-30BA809B0176}" srcOrd="0" destOrd="0" presId="urn:microsoft.com/office/officeart/2005/8/layout/pyramid2"/>
    <dgm:cxn modelId="{3C7358D5-E5EB-4D89-8720-5E81F50FB057}" srcId="{D0204C1B-613C-4B87-BA26-3A3DE1A88677}" destId="{DB4E93CD-72D3-4F9D-8FC8-042C84579599}" srcOrd="2" destOrd="0" parTransId="{D9B1D0E9-FD17-485A-8D5A-B85884FDC835}" sibTransId="{E39E7D7E-D5DF-47BE-9BA8-5805B1C77C26}"/>
    <dgm:cxn modelId="{6FE619E6-55DC-4ACB-BF23-D76D34D00C21}" type="presParOf" srcId="{5D91595A-3133-47A0-B4BC-15A2736EADA2}" destId="{5380C81F-DAAD-4655-8FD7-FAD987ED390E}" srcOrd="0" destOrd="0" presId="urn:microsoft.com/office/officeart/2005/8/layout/pyramid2"/>
    <dgm:cxn modelId="{839AEB64-79C8-41BB-9E38-1DF3569D5C0D}" type="presParOf" srcId="{5D91595A-3133-47A0-B4BC-15A2736EADA2}" destId="{9A4682EC-5C13-4BCD-8886-6E542CFA1650}" srcOrd="1" destOrd="0" presId="urn:microsoft.com/office/officeart/2005/8/layout/pyramid2"/>
    <dgm:cxn modelId="{929F4010-5F16-4E01-B1E9-A2CCF6F183CA}" type="presParOf" srcId="{9A4682EC-5C13-4BCD-8886-6E542CFA1650}" destId="{3233B2E0-1EB6-40E1-8941-30BA809B0176}" srcOrd="0" destOrd="0" presId="urn:microsoft.com/office/officeart/2005/8/layout/pyramid2"/>
    <dgm:cxn modelId="{409C2AA6-5819-42EB-9404-D8FEECDF6626}" type="presParOf" srcId="{9A4682EC-5C13-4BCD-8886-6E542CFA1650}" destId="{D0A8B51B-3E47-4898-B56B-BF2CC86273D8}" srcOrd="1" destOrd="0" presId="urn:microsoft.com/office/officeart/2005/8/layout/pyramid2"/>
    <dgm:cxn modelId="{14A341D2-595C-48CD-85B8-252B85377CD6}" type="presParOf" srcId="{9A4682EC-5C13-4BCD-8886-6E542CFA1650}" destId="{18C42CD7-5A6A-48B7-AF30-601FD09B2429}" srcOrd="2" destOrd="0" presId="urn:microsoft.com/office/officeart/2005/8/layout/pyramid2"/>
    <dgm:cxn modelId="{2AB8B10E-F304-420F-945E-441C3DB47251}" type="presParOf" srcId="{9A4682EC-5C13-4BCD-8886-6E542CFA1650}" destId="{1E5B11CB-8F7D-43EA-8765-685C806F7F80}" srcOrd="3" destOrd="0" presId="urn:microsoft.com/office/officeart/2005/8/layout/pyramid2"/>
    <dgm:cxn modelId="{BD2EF4AE-1AB4-46C4-B1D0-8386461FC03D}" type="presParOf" srcId="{9A4682EC-5C13-4BCD-8886-6E542CFA1650}" destId="{AAF1706A-5C89-4A97-954C-43203C5D710E}" srcOrd="4" destOrd="0" presId="urn:microsoft.com/office/officeart/2005/8/layout/pyramid2"/>
    <dgm:cxn modelId="{5C4E4CFD-2D59-40EC-B8FB-AC7D497E636B}" type="presParOf" srcId="{9A4682EC-5C13-4BCD-8886-6E542CFA1650}" destId="{31966CD1-1D75-46A9-86D8-28C8569386BA}" srcOrd="5" destOrd="0" presId="urn:microsoft.com/office/officeart/2005/8/layout/pyramid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49C430A-8BF5-4DB1-8E6F-B084B3AD428B}" type="doc">
      <dgm:prSet loTypeId="urn:microsoft.com/office/officeart/2005/8/layout/cycle5" loCatId="cycle" qsTypeId="urn:microsoft.com/office/officeart/2005/8/quickstyle/simple1" qsCatId="simple" csTypeId="urn:microsoft.com/office/officeart/2005/8/colors/accent1_2" csCatId="accent1" phldr="1"/>
      <dgm:spPr/>
      <dgm:t>
        <a:bodyPr/>
        <a:lstStyle/>
        <a:p>
          <a:endParaRPr lang="nl-BE"/>
        </a:p>
      </dgm:t>
    </dgm:pt>
    <dgm:pt modelId="{19ECF290-3246-43EC-9179-EE2576ACBC30}">
      <dgm:prSet phldrT="[Text]">
        <dgm:style>
          <a:lnRef idx="3">
            <a:schemeClr val="lt1"/>
          </a:lnRef>
          <a:fillRef idx="1">
            <a:schemeClr val="accent2"/>
          </a:fillRef>
          <a:effectRef idx="1">
            <a:schemeClr val="accent2"/>
          </a:effectRef>
          <a:fontRef idx="minor">
            <a:schemeClr val="lt1"/>
          </a:fontRef>
        </dgm:style>
      </dgm:prSet>
      <dgm:spPr/>
      <dgm:t>
        <a:bodyPr/>
        <a:lstStyle/>
        <a:p>
          <a:r>
            <a:rPr lang="en-US" dirty="0"/>
            <a:t>Add a test</a:t>
          </a:r>
          <a:endParaRPr lang="nl-BE" dirty="0"/>
        </a:p>
      </dgm:t>
    </dgm:pt>
    <dgm:pt modelId="{2A2399BB-F459-421B-BDF5-8F962525AAAB}" type="parTrans" cxnId="{F3157AAC-34CE-4E7F-BCAE-9F5DBF8EC57A}">
      <dgm:prSet/>
      <dgm:spPr/>
      <dgm:t>
        <a:bodyPr/>
        <a:lstStyle/>
        <a:p>
          <a:endParaRPr lang="nl-BE"/>
        </a:p>
      </dgm:t>
    </dgm:pt>
    <dgm:pt modelId="{61DFB2CE-0A8B-4866-A1EA-FF4CDCD08159}" type="sibTrans" cxnId="{F3157AAC-34CE-4E7F-BCAE-9F5DBF8EC57A}">
      <dgm:prSet>
        <dgm:style>
          <a:lnRef idx="2">
            <a:schemeClr val="dk1"/>
          </a:lnRef>
          <a:fillRef idx="0">
            <a:schemeClr val="dk1"/>
          </a:fillRef>
          <a:effectRef idx="1">
            <a:schemeClr val="dk1"/>
          </a:effectRef>
          <a:fontRef idx="minor">
            <a:schemeClr val="tx1"/>
          </a:fontRef>
        </dgm:style>
      </dgm:prSet>
      <dgm:spPr/>
      <dgm:t>
        <a:bodyPr/>
        <a:lstStyle/>
        <a:p>
          <a:endParaRPr lang="nl-BE"/>
        </a:p>
      </dgm:t>
    </dgm:pt>
    <dgm:pt modelId="{11A193C0-5917-4A87-AD7F-858157BDE251}">
      <dgm:prSet phldrT="[Text]">
        <dgm:style>
          <a:lnRef idx="3">
            <a:schemeClr val="lt1"/>
          </a:lnRef>
          <a:fillRef idx="1">
            <a:schemeClr val="accent2"/>
          </a:fillRef>
          <a:effectRef idx="1">
            <a:schemeClr val="accent2"/>
          </a:effectRef>
          <a:fontRef idx="minor">
            <a:schemeClr val="lt1"/>
          </a:fontRef>
        </dgm:style>
      </dgm:prSet>
      <dgm:spPr/>
      <dgm:t>
        <a:bodyPr/>
        <a:lstStyle/>
        <a:p>
          <a:r>
            <a:rPr lang="en-US" dirty="0"/>
            <a:t>Run all the tests, new test might fail</a:t>
          </a:r>
          <a:endParaRPr lang="nl-BE" dirty="0"/>
        </a:p>
      </dgm:t>
    </dgm:pt>
    <dgm:pt modelId="{7DDD54FA-D618-4F6A-97E9-F88F56C320B1}" type="parTrans" cxnId="{F6E01E22-B980-465F-8362-0EF2A414C1EB}">
      <dgm:prSet/>
      <dgm:spPr/>
      <dgm:t>
        <a:bodyPr/>
        <a:lstStyle/>
        <a:p>
          <a:endParaRPr lang="nl-BE"/>
        </a:p>
      </dgm:t>
    </dgm:pt>
    <dgm:pt modelId="{7CF3B859-6EA8-4A11-8D1E-EDA1E32AEEB9}" type="sibTrans" cxnId="{F6E01E22-B980-465F-8362-0EF2A414C1EB}">
      <dgm:prSet>
        <dgm:style>
          <a:lnRef idx="2">
            <a:schemeClr val="dk1"/>
          </a:lnRef>
          <a:fillRef idx="0">
            <a:schemeClr val="dk1"/>
          </a:fillRef>
          <a:effectRef idx="1">
            <a:schemeClr val="dk1"/>
          </a:effectRef>
          <a:fontRef idx="minor">
            <a:schemeClr val="tx1"/>
          </a:fontRef>
        </dgm:style>
      </dgm:prSet>
      <dgm:spPr/>
      <dgm:t>
        <a:bodyPr/>
        <a:lstStyle/>
        <a:p>
          <a:endParaRPr lang="nl-BE"/>
        </a:p>
      </dgm:t>
    </dgm:pt>
    <dgm:pt modelId="{EC46DAF6-F8D0-46A9-9361-D336B68AFE1A}">
      <dgm:prSet phldrT="[Text]">
        <dgm:style>
          <a:lnRef idx="3">
            <a:schemeClr val="lt1"/>
          </a:lnRef>
          <a:fillRef idx="1">
            <a:schemeClr val="accent2"/>
          </a:fillRef>
          <a:effectRef idx="1">
            <a:schemeClr val="accent2"/>
          </a:effectRef>
          <a:fontRef idx="minor">
            <a:schemeClr val="lt1"/>
          </a:fontRef>
        </dgm:style>
      </dgm:prSet>
      <dgm:spPr/>
      <dgm:t>
        <a:bodyPr/>
        <a:lstStyle/>
        <a:p>
          <a:r>
            <a:rPr lang="en-US" dirty="0"/>
            <a:t>Fix the failed test</a:t>
          </a:r>
          <a:endParaRPr lang="nl-BE" dirty="0"/>
        </a:p>
      </dgm:t>
    </dgm:pt>
    <dgm:pt modelId="{0856CDAF-23DB-4C21-92C2-57B50DEEAACB}" type="parTrans" cxnId="{B0D02789-BCDE-4567-9A95-C0B958FF4D93}">
      <dgm:prSet/>
      <dgm:spPr/>
      <dgm:t>
        <a:bodyPr/>
        <a:lstStyle/>
        <a:p>
          <a:endParaRPr lang="nl-BE"/>
        </a:p>
      </dgm:t>
    </dgm:pt>
    <dgm:pt modelId="{52F12815-1EC5-4E79-8572-77C81071CF84}" type="sibTrans" cxnId="{B0D02789-BCDE-4567-9A95-C0B958FF4D93}">
      <dgm:prSet>
        <dgm:style>
          <a:lnRef idx="2">
            <a:schemeClr val="dk1"/>
          </a:lnRef>
          <a:fillRef idx="0">
            <a:schemeClr val="dk1"/>
          </a:fillRef>
          <a:effectRef idx="1">
            <a:schemeClr val="dk1"/>
          </a:effectRef>
          <a:fontRef idx="minor">
            <a:schemeClr val="tx1"/>
          </a:fontRef>
        </dgm:style>
      </dgm:prSet>
      <dgm:spPr/>
      <dgm:t>
        <a:bodyPr/>
        <a:lstStyle/>
        <a:p>
          <a:endParaRPr lang="nl-BE"/>
        </a:p>
      </dgm:t>
    </dgm:pt>
    <dgm:pt modelId="{8D1E7DF1-62A4-4AD7-A881-2D75B202043B}">
      <dgm:prSet phldrT="[Text]">
        <dgm:style>
          <a:lnRef idx="3">
            <a:schemeClr val="lt1"/>
          </a:lnRef>
          <a:fillRef idx="1">
            <a:schemeClr val="accent2"/>
          </a:fillRef>
          <a:effectRef idx="1">
            <a:schemeClr val="accent2"/>
          </a:effectRef>
          <a:fontRef idx="minor">
            <a:schemeClr val="lt1"/>
          </a:fontRef>
        </dgm:style>
      </dgm:prSet>
      <dgm:spPr/>
      <dgm:t>
        <a:bodyPr/>
        <a:lstStyle/>
        <a:p>
          <a:r>
            <a:rPr lang="en-US" dirty="0"/>
            <a:t>Run all the tests, all the tests should succeed</a:t>
          </a:r>
          <a:endParaRPr lang="nl-BE" dirty="0"/>
        </a:p>
      </dgm:t>
    </dgm:pt>
    <dgm:pt modelId="{0B360B3D-555D-40D1-A723-27094E21EA06}" type="parTrans" cxnId="{A37B7026-583D-4389-A6CA-71284AB4FBF8}">
      <dgm:prSet/>
      <dgm:spPr/>
      <dgm:t>
        <a:bodyPr/>
        <a:lstStyle/>
        <a:p>
          <a:endParaRPr lang="nl-BE"/>
        </a:p>
      </dgm:t>
    </dgm:pt>
    <dgm:pt modelId="{9B145F7E-BCC6-41E0-A454-BC15D39E9E3A}" type="sibTrans" cxnId="{A37B7026-583D-4389-A6CA-71284AB4FBF8}">
      <dgm:prSet>
        <dgm:style>
          <a:lnRef idx="2">
            <a:schemeClr val="dk1"/>
          </a:lnRef>
          <a:fillRef idx="0">
            <a:schemeClr val="dk1"/>
          </a:fillRef>
          <a:effectRef idx="1">
            <a:schemeClr val="dk1"/>
          </a:effectRef>
          <a:fontRef idx="minor">
            <a:schemeClr val="tx1"/>
          </a:fontRef>
        </dgm:style>
      </dgm:prSet>
      <dgm:spPr/>
      <dgm:t>
        <a:bodyPr/>
        <a:lstStyle/>
        <a:p>
          <a:endParaRPr lang="nl-BE"/>
        </a:p>
      </dgm:t>
    </dgm:pt>
    <dgm:pt modelId="{FB867039-4C4C-4C5A-B514-DFC44572DD15}">
      <dgm:prSet phldrT="[Text]">
        <dgm:style>
          <a:lnRef idx="3">
            <a:schemeClr val="lt1"/>
          </a:lnRef>
          <a:fillRef idx="1">
            <a:schemeClr val="accent2"/>
          </a:fillRef>
          <a:effectRef idx="1">
            <a:schemeClr val="accent2"/>
          </a:effectRef>
          <a:fontRef idx="minor">
            <a:schemeClr val="lt1"/>
          </a:fontRef>
        </dgm:style>
      </dgm:prSet>
      <dgm:spPr/>
      <dgm:t>
        <a:bodyPr/>
        <a:lstStyle/>
        <a:p>
          <a:r>
            <a:rPr lang="en-US" dirty="0"/>
            <a:t>Optional: refactor and run all tests</a:t>
          </a:r>
          <a:endParaRPr lang="nl-BE" dirty="0"/>
        </a:p>
      </dgm:t>
    </dgm:pt>
    <dgm:pt modelId="{60864BAC-63BE-4C9A-8C32-4E2F235A8D7F}" type="parTrans" cxnId="{AA5F4D52-BCB3-4597-BBDD-A8E6C14A0013}">
      <dgm:prSet/>
      <dgm:spPr/>
      <dgm:t>
        <a:bodyPr/>
        <a:lstStyle/>
        <a:p>
          <a:endParaRPr lang="nl-BE"/>
        </a:p>
      </dgm:t>
    </dgm:pt>
    <dgm:pt modelId="{ED46CF6C-DF66-41C7-A6A5-04AEB6DCF070}" type="sibTrans" cxnId="{AA5F4D52-BCB3-4597-BBDD-A8E6C14A0013}">
      <dgm:prSet>
        <dgm:style>
          <a:lnRef idx="2">
            <a:schemeClr val="dk1"/>
          </a:lnRef>
          <a:fillRef idx="0">
            <a:schemeClr val="dk1"/>
          </a:fillRef>
          <a:effectRef idx="1">
            <a:schemeClr val="dk1"/>
          </a:effectRef>
          <a:fontRef idx="minor">
            <a:schemeClr val="tx1"/>
          </a:fontRef>
        </dgm:style>
      </dgm:prSet>
      <dgm:spPr/>
      <dgm:t>
        <a:bodyPr/>
        <a:lstStyle/>
        <a:p>
          <a:endParaRPr lang="nl-BE"/>
        </a:p>
      </dgm:t>
    </dgm:pt>
    <dgm:pt modelId="{2BED1999-B03B-4088-A220-50D98E6DB051}" type="pres">
      <dgm:prSet presAssocID="{F49C430A-8BF5-4DB1-8E6F-B084B3AD428B}" presName="cycle" presStyleCnt="0">
        <dgm:presLayoutVars>
          <dgm:dir/>
          <dgm:resizeHandles val="exact"/>
        </dgm:presLayoutVars>
      </dgm:prSet>
      <dgm:spPr/>
    </dgm:pt>
    <dgm:pt modelId="{FD69F72A-14CC-4C5A-832D-A521C0ADCD90}" type="pres">
      <dgm:prSet presAssocID="{19ECF290-3246-43EC-9179-EE2576ACBC30}" presName="node" presStyleLbl="node1" presStyleIdx="0" presStyleCnt="5">
        <dgm:presLayoutVars>
          <dgm:bulletEnabled val="1"/>
        </dgm:presLayoutVars>
      </dgm:prSet>
      <dgm:spPr/>
    </dgm:pt>
    <dgm:pt modelId="{BB6E18D4-ED64-4C13-90C9-A8287A7850A4}" type="pres">
      <dgm:prSet presAssocID="{19ECF290-3246-43EC-9179-EE2576ACBC30}" presName="spNode" presStyleCnt="0"/>
      <dgm:spPr/>
    </dgm:pt>
    <dgm:pt modelId="{DC89E7EA-CECC-43D4-8A07-6F2C89A32EC1}" type="pres">
      <dgm:prSet presAssocID="{61DFB2CE-0A8B-4866-A1EA-FF4CDCD08159}" presName="sibTrans" presStyleLbl="sibTrans1D1" presStyleIdx="0" presStyleCnt="5"/>
      <dgm:spPr/>
    </dgm:pt>
    <dgm:pt modelId="{6F57895B-2EE5-4791-851C-ACFEA0BE0FC6}" type="pres">
      <dgm:prSet presAssocID="{11A193C0-5917-4A87-AD7F-858157BDE251}" presName="node" presStyleLbl="node1" presStyleIdx="1" presStyleCnt="5">
        <dgm:presLayoutVars>
          <dgm:bulletEnabled val="1"/>
        </dgm:presLayoutVars>
      </dgm:prSet>
      <dgm:spPr/>
    </dgm:pt>
    <dgm:pt modelId="{CAA1A11F-08FB-4429-AC15-675578B5902D}" type="pres">
      <dgm:prSet presAssocID="{11A193C0-5917-4A87-AD7F-858157BDE251}" presName="spNode" presStyleCnt="0"/>
      <dgm:spPr/>
    </dgm:pt>
    <dgm:pt modelId="{3F1A6855-F639-4805-BD2A-993C0E2E792C}" type="pres">
      <dgm:prSet presAssocID="{7CF3B859-6EA8-4A11-8D1E-EDA1E32AEEB9}" presName="sibTrans" presStyleLbl="sibTrans1D1" presStyleIdx="1" presStyleCnt="5"/>
      <dgm:spPr/>
    </dgm:pt>
    <dgm:pt modelId="{F3F4FB73-C6B4-4467-AED9-1873EC8B97EF}" type="pres">
      <dgm:prSet presAssocID="{EC46DAF6-F8D0-46A9-9361-D336B68AFE1A}" presName="node" presStyleLbl="node1" presStyleIdx="2" presStyleCnt="5">
        <dgm:presLayoutVars>
          <dgm:bulletEnabled val="1"/>
        </dgm:presLayoutVars>
      </dgm:prSet>
      <dgm:spPr/>
    </dgm:pt>
    <dgm:pt modelId="{39FDBAB4-7FB2-4B75-BAD0-06176D8E6BC0}" type="pres">
      <dgm:prSet presAssocID="{EC46DAF6-F8D0-46A9-9361-D336B68AFE1A}" presName="spNode" presStyleCnt="0"/>
      <dgm:spPr/>
    </dgm:pt>
    <dgm:pt modelId="{BFF31E4C-279F-4D2C-A10C-AE7A9A000E62}" type="pres">
      <dgm:prSet presAssocID="{52F12815-1EC5-4E79-8572-77C81071CF84}" presName="sibTrans" presStyleLbl="sibTrans1D1" presStyleIdx="2" presStyleCnt="5"/>
      <dgm:spPr/>
    </dgm:pt>
    <dgm:pt modelId="{0A926BC7-445C-4C13-AD38-926822910502}" type="pres">
      <dgm:prSet presAssocID="{8D1E7DF1-62A4-4AD7-A881-2D75B202043B}" presName="node" presStyleLbl="node1" presStyleIdx="3" presStyleCnt="5">
        <dgm:presLayoutVars>
          <dgm:bulletEnabled val="1"/>
        </dgm:presLayoutVars>
      </dgm:prSet>
      <dgm:spPr/>
    </dgm:pt>
    <dgm:pt modelId="{57980D0D-0C1D-4D54-BD3C-F308E4DC42A5}" type="pres">
      <dgm:prSet presAssocID="{8D1E7DF1-62A4-4AD7-A881-2D75B202043B}" presName="spNode" presStyleCnt="0"/>
      <dgm:spPr/>
    </dgm:pt>
    <dgm:pt modelId="{6777C0B2-B7BE-4914-9952-083BE5314CED}" type="pres">
      <dgm:prSet presAssocID="{9B145F7E-BCC6-41E0-A454-BC15D39E9E3A}" presName="sibTrans" presStyleLbl="sibTrans1D1" presStyleIdx="3" presStyleCnt="5"/>
      <dgm:spPr/>
    </dgm:pt>
    <dgm:pt modelId="{519A33DF-2BAD-45C3-9564-8A63007DC3BC}" type="pres">
      <dgm:prSet presAssocID="{FB867039-4C4C-4C5A-B514-DFC44572DD15}" presName="node" presStyleLbl="node1" presStyleIdx="4" presStyleCnt="5">
        <dgm:presLayoutVars>
          <dgm:bulletEnabled val="1"/>
        </dgm:presLayoutVars>
      </dgm:prSet>
      <dgm:spPr/>
    </dgm:pt>
    <dgm:pt modelId="{FE128115-FF01-4A45-B2B4-3E97EA866EA1}" type="pres">
      <dgm:prSet presAssocID="{FB867039-4C4C-4C5A-B514-DFC44572DD15}" presName="spNode" presStyleCnt="0"/>
      <dgm:spPr/>
    </dgm:pt>
    <dgm:pt modelId="{931C4B28-71FA-40AC-9326-7E74559148FA}" type="pres">
      <dgm:prSet presAssocID="{ED46CF6C-DF66-41C7-A6A5-04AEB6DCF070}" presName="sibTrans" presStyleLbl="sibTrans1D1" presStyleIdx="4" presStyleCnt="5"/>
      <dgm:spPr/>
    </dgm:pt>
  </dgm:ptLst>
  <dgm:cxnLst>
    <dgm:cxn modelId="{7CC64910-077E-449E-B2D1-282E09331D46}" type="presOf" srcId="{FB867039-4C4C-4C5A-B514-DFC44572DD15}" destId="{519A33DF-2BAD-45C3-9564-8A63007DC3BC}" srcOrd="0" destOrd="0" presId="urn:microsoft.com/office/officeart/2005/8/layout/cycle5"/>
    <dgm:cxn modelId="{67352414-CBC2-419C-ADAE-DFF47E1ED713}" type="presOf" srcId="{19ECF290-3246-43EC-9179-EE2576ACBC30}" destId="{FD69F72A-14CC-4C5A-832D-A521C0ADCD90}" srcOrd="0" destOrd="0" presId="urn:microsoft.com/office/officeart/2005/8/layout/cycle5"/>
    <dgm:cxn modelId="{E9A30F17-E8B2-41EF-B75A-E2411493708F}" type="presOf" srcId="{7CF3B859-6EA8-4A11-8D1E-EDA1E32AEEB9}" destId="{3F1A6855-F639-4805-BD2A-993C0E2E792C}" srcOrd="0" destOrd="0" presId="urn:microsoft.com/office/officeart/2005/8/layout/cycle5"/>
    <dgm:cxn modelId="{F6E01E22-B980-465F-8362-0EF2A414C1EB}" srcId="{F49C430A-8BF5-4DB1-8E6F-B084B3AD428B}" destId="{11A193C0-5917-4A87-AD7F-858157BDE251}" srcOrd="1" destOrd="0" parTransId="{7DDD54FA-D618-4F6A-97E9-F88F56C320B1}" sibTransId="{7CF3B859-6EA8-4A11-8D1E-EDA1E32AEEB9}"/>
    <dgm:cxn modelId="{A37B7026-583D-4389-A6CA-71284AB4FBF8}" srcId="{F49C430A-8BF5-4DB1-8E6F-B084B3AD428B}" destId="{8D1E7DF1-62A4-4AD7-A881-2D75B202043B}" srcOrd="3" destOrd="0" parTransId="{0B360B3D-555D-40D1-A723-27094E21EA06}" sibTransId="{9B145F7E-BCC6-41E0-A454-BC15D39E9E3A}"/>
    <dgm:cxn modelId="{4425BD37-44D7-49FD-A347-0D7898EA6D9F}" type="presOf" srcId="{52F12815-1EC5-4E79-8572-77C81071CF84}" destId="{BFF31E4C-279F-4D2C-A10C-AE7A9A000E62}" srcOrd="0" destOrd="0" presId="urn:microsoft.com/office/officeart/2005/8/layout/cycle5"/>
    <dgm:cxn modelId="{39E5D845-4BB9-47FC-81CF-2CFC8E4B3B7B}" type="presOf" srcId="{EC46DAF6-F8D0-46A9-9361-D336B68AFE1A}" destId="{F3F4FB73-C6B4-4467-AED9-1873EC8B97EF}" srcOrd="0" destOrd="0" presId="urn:microsoft.com/office/officeart/2005/8/layout/cycle5"/>
    <dgm:cxn modelId="{A2F2B949-69B1-4E6A-B6BC-1D42251616F9}" type="presOf" srcId="{61DFB2CE-0A8B-4866-A1EA-FF4CDCD08159}" destId="{DC89E7EA-CECC-43D4-8A07-6F2C89A32EC1}" srcOrd="0" destOrd="0" presId="urn:microsoft.com/office/officeart/2005/8/layout/cycle5"/>
    <dgm:cxn modelId="{AA5F4D52-BCB3-4597-BBDD-A8E6C14A0013}" srcId="{F49C430A-8BF5-4DB1-8E6F-B084B3AD428B}" destId="{FB867039-4C4C-4C5A-B514-DFC44572DD15}" srcOrd="4" destOrd="0" parTransId="{60864BAC-63BE-4C9A-8C32-4E2F235A8D7F}" sibTransId="{ED46CF6C-DF66-41C7-A6A5-04AEB6DCF070}"/>
    <dgm:cxn modelId="{2A1FD87D-28CB-45DE-BA6C-46D868D0DEF7}" type="presOf" srcId="{9B145F7E-BCC6-41E0-A454-BC15D39E9E3A}" destId="{6777C0B2-B7BE-4914-9952-083BE5314CED}" srcOrd="0" destOrd="0" presId="urn:microsoft.com/office/officeart/2005/8/layout/cycle5"/>
    <dgm:cxn modelId="{B0D02789-BCDE-4567-9A95-C0B958FF4D93}" srcId="{F49C430A-8BF5-4DB1-8E6F-B084B3AD428B}" destId="{EC46DAF6-F8D0-46A9-9361-D336B68AFE1A}" srcOrd="2" destOrd="0" parTransId="{0856CDAF-23DB-4C21-92C2-57B50DEEAACB}" sibTransId="{52F12815-1EC5-4E79-8572-77C81071CF84}"/>
    <dgm:cxn modelId="{87913F8E-8107-4042-A85C-C9CC7E0FE4A6}" type="presOf" srcId="{11A193C0-5917-4A87-AD7F-858157BDE251}" destId="{6F57895B-2EE5-4791-851C-ACFEA0BE0FC6}" srcOrd="0" destOrd="0" presId="urn:microsoft.com/office/officeart/2005/8/layout/cycle5"/>
    <dgm:cxn modelId="{D2235B9E-AA2C-4F1A-A35E-193796028999}" type="presOf" srcId="{8D1E7DF1-62A4-4AD7-A881-2D75B202043B}" destId="{0A926BC7-445C-4C13-AD38-926822910502}" srcOrd="0" destOrd="0" presId="urn:microsoft.com/office/officeart/2005/8/layout/cycle5"/>
    <dgm:cxn modelId="{F3157AAC-34CE-4E7F-BCAE-9F5DBF8EC57A}" srcId="{F49C430A-8BF5-4DB1-8E6F-B084B3AD428B}" destId="{19ECF290-3246-43EC-9179-EE2576ACBC30}" srcOrd="0" destOrd="0" parTransId="{2A2399BB-F459-421B-BDF5-8F962525AAAB}" sibTransId="{61DFB2CE-0A8B-4866-A1EA-FF4CDCD08159}"/>
    <dgm:cxn modelId="{D0AA3EAE-6087-4489-B7B4-A381405C541F}" type="presOf" srcId="{F49C430A-8BF5-4DB1-8E6F-B084B3AD428B}" destId="{2BED1999-B03B-4088-A220-50D98E6DB051}" srcOrd="0" destOrd="0" presId="urn:microsoft.com/office/officeart/2005/8/layout/cycle5"/>
    <dgm:cxn modelId="{E5791BF7-B57C-4712-914C-ED3A77127E58}" type="presOf" srcId="{ED46CF6C-DF66-41C7-A6A5-04AEB6DCF070}" destId="{931C4B28-71FA-40AC-9326-7E74559148FA}" srcOrd="0" destOrd="0" presId="urn:microsoft.com/office/officeart/2005/8/layout/cycle5"/>
    <dgm:cxn modelId="{2323C821-F2E5-43FD-ADAB-901BF662D9C7}" type="presParOf" srcId="{2BED1999-B03B-4088-A220-50D98E6DB051}" destId="{FD69F72A-14CC-4C5A-832D-A521C0ADCD90}" srcOrd="0" destOrd="0" presId="urn:microsoft.com/office/officeart/2005/8/layout/cycle5"/>
    <dgm:cxn modelId="{2052E55D-DEB4-4455-958C-8512FE4F66C9}" type="presParOf" srcId="{2BED1999-B03B-4088-A220-50D98E6DB051}" destId="{BB6E18D4-ED64-4C13-90C9-A8287A7850A4}" srcOrd="1" destOrd="0" presId="urn:microsoft.com/office/officeart/2005/8/layout/cycle5"/>
    <dgm:cxn modelId="{ECD63231-21A7-45E7-A7CA-AF69337D2E12}" type="presParOf" srcId="{2BED1999-B03B-4088-A220-50D98E6DB051}" destId="{DC89E7EA-CECC-43D4-8A07-6F2C89A32EC1}" srcOrd="2" destOrd="0" presId="urn:microsoft.com/office/officeart/2005/8/layout/cycle5"/>
    <dgm:cxn modelId="{57EBB0D2-A002-4FDA-9D00-73B35D6E3197}" type="presParOf" srcId="{2BED1999-B03B-4088-A220-50D98E6DB051}" destId="{6F57895B-2EE5-4791-851C-ACFEA0BE0FC6}" srcOrd="3" destOrd="0" presId="urn:microsoft.com/office/officeart/2005/8/layout/cycle5"/>
    <dgm:cxn modelId="{52E189BC-FA27-4502-95ED-E502A71F14DD}" type="presParOf" srcId="{2BED1999-B03B-4088-A220-50D98E6DB051}" destId="{CAA1A11F-08FB-4429-AC15-675578B5902D}" srcOrd="4" destOrd="0" presId="urn:microsoft.com/office/officeart/2005/8/layout/cycle5"/>
    <dgm:cxn modelId="{B34B27F9-FA8C-4375-B925-AC5050830C0C}" type="presParOf" srcId="{2BED1999-B03B-4088-A220-50D98E6DB051}" destId="{3F1A6855-F639-4805-BD2A-993C0E2E792C}" srcOrd="5" destOrd="0" presId="urn:microsoft.com/office/officeart/2005/8/layout/cycle5"/>
    <dgm:cxn modelId="{9A505124-AA3D-4DD6-86E8-EC75E9F1532A}" type="presParOf" srcId="{2BED1999-B03B-4088-A220-50D98E6DB051}" destId="{F3F4FB73-C6B4-4467-AED9-1873EC8B97EF}" srcOrd="6" destOrd="0" presId="urn:microsoft.com/office/officeart/2005/8/layout/cycle5"/>
    <dgm:cxn modelId="{5749B210-B96D-454B-8662-E6508070D1FE}" type="presParOf" srcId="{2BED1999-B03B-4088-A220-50D98E6DB051}" destId="{39FDBAB4-7FB2-4B75-BAD0-06176D8E6BC0}" srcOrd="7" destOrd="0" presId="urn:microsoft.com/office/officeart/2005/8/layout/cycle5"/>
    <dgm:cxn modelId="{6F5DA198-A7EB-4D4E-8066-1DF8F70A8371}" type="presParOf" srcId="{2BED1999-B03B-4088-A220-50D98E6DB051}" destId="{BFF31E4C-279F-4D2C-A10C-AE7A9A000E62}" srcOrd="8" destOrd="0" presId="urn:microsoft.com/office/officeart/2005/8/layout/cycle5"/>
    <dgm:cxn modelId="{FDAA13EA-96C2-4285-861C-68FDF67BD539}" type="presParOf" srcId="{2BED1999-B03B-4088-A220-50D98E6DB051}" destId="{0A926BC7-445C-4C13-AD38-926822910502}" srcOrd="9" destOrd="0" presId="urn:microsoft.com/office/officeart/2005/8/layout/cycle5"/>
    <dgm:cxn modelId="{DB8F49A0-CB15-4B86-A632-401F643D4055}" type="presParOf" srcId="{2BED1999-B03B-4088-A220-50D98E6DB051}" destId="{57980D0D-0C1D-4D54-BD3C-F308E4DC42A5}" srcOrd="10" destOrd="0" presId="urn:microsoft.com/office/officeart/2005/8/layout/cycle5"/>
    <dgm:cxn modelId="{9200D451-600A-497A-822A-EF1A1ABAF84A}" type="presParOf" srcId="{2BED1999-B03B-4088-A220-50D98E6DB051}" destId="{6777C0B2-B7BE-4914-9952-083BE5314CED}" srcOrd="11" destOrd="0" presId="urn:microsoft.com/office/officeart/2005/8/layout/cycle5"/>
    <dgm:cxn modelId="{10BCACB7-2A1A-4E1B-B4A1-AE23A9E05938}" type="presParOf" srcId="{2BED1999-B03B-4088-A220-50D98E6DB051}" destId="{519A33DF-2BAD-45C3-9564-8A63007DC3BC}" srcOrd="12" destOrd="0" presId="urn:microsoft.com/office/officeart/2005/8/layout/cycle5"/>
    <dgm:cxn modelId="{1231802B-6A6E-4012-A7B5-F0BF9FE3B904}" type="presParOf" srcId="{2BED1999-B03B-4088-A220-50D98E6DB051}" destId="{FE128115-FF01-4A45-B2B4-3E97EA866EA1}" srcOrd="13" destOrd="0" presId="urn:microsoft.com/office/officeart/2005/8/layout/cycle5"/>
    <dgm:cxn modelId="{07C556FF-E7F7-4DB3-A64F-3680641B9A8B}" type="presParOf" srcId="{2BED1999-B03B-4088-A220-50D98E6DB051}" destId="{931C4B28-71FA-40AC-9326-7E74559148FA}" srcOrd="14" destOrd="0" presId="urn:microsoft.com/office/officeart/2005/8/layout/cycle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49C430A-8BF5-4DB1-8E6F-B084B3AD428B}" type="doc">
      <dgm:prSet loTypeId="urn:microsoft.com/office/officeart/2005/8/layout/cycle5" loCatId="cycle" qsTypeId="urn:microsoft.com/office/officeart/2005/8/quickstyle/simple1" qsCatId="simple" csTypeId="urn:microsoft.com/office/officeart/2005/8/colors/accent1_2" csCatId="accent1" phldr="1"/>
      <dgm:spPr/>
      <dgm:t>
        <a:bodyPr/>
        <a:lstStyle/>
        <a:p>
          <a:endParaRPr lang="nl-BE"/>
        </a:p>
      </dgm:t>
    </dgm:pt>
    <dgm:pt modelId="{19ECF290-3246-43EC-9179-EE2576ACBC30}">
      <dgm:prSet phldrT="[Text]">
        <dgm:style>
          <a:lnRef idx="3">
            <a:schemeClr val="lt1"/>
          </a:lnRef>
          <a:fillRef idx="1">
            <a:schemeClr val="accent6"/>
          </a:fillRef>
          <a:effectRef idx="1">
            <a:schemeClr val="accent6"/>
          </a:effectRef>
          <a:fontRef idx="minor">
            <a:schemeClr val="lt1"/>
          </a:fontRef>
        </dgm:style>
      </dgm:prSet>
      <dgm:spPr/>
      <dgm:t>
        <a:bodyPr/>
        <a:lstStyle/>
        <a:p>
          <a:r>
            <a:rPr lang="en-US" dirty="0"/>
            <a:t>Add a test</a:t>
          </a:r>
          <a:endParaRPr lang="nl-BE" dirty="0"/>
        </a:p>
      </dgm:t>
    </dgm:pt>
    <dgm:pt modelId="{2A2399BB-F459-421B-BDF5-8F962525AAAB}" type="parTrans" cxnId="{F3157AAC-34CE-4E7F-BCAE-9F5DBF8EC57A}">
      <dgm:prSet/>
      <dgm:spPr/>
      <dgm:t>
        <a:bodyPr/>
        <a:lstStyle/>
        <a:p>
          <a:endParaRPr lang="nl-BE"/>
        </a:p>
      </dgm:t>
    </dgm:pt>
    <dgm:pt modelId="{61DFB2CE-0A8B-4866-A1EA-FF4CDCD08159}" type="sibTrans" cxnId="{F3157AAC-34CE-4E7F-BCAE-9F5DBF8EC57A}">
      <dgm:prSet>
        <dgm:style>
          <a:lnRef idx="2">
            <a:schemeClr val="dk1"/>
          </a:lnRef>
          <a:fillRef idx="0">
            <a:schemeClr val="dk1"/>
          </a:fillRef>
          <a:effectRef idx="1">
            <a:schemeClr val="dk1"/>
          </a:effectRef>
          <a:fontRef idx="minor">
            <a:schemeClr val="tx1"/>
          </a:fontRef>
        </dgm:style>
      </dgm:prSet>
      <dgm:spPr/>
      <dgm:t>
        <a:bodyPr/>
        <a:lstStyle/>
        <a:p>
          <a:endParaRPr lang="nl-BE"/>
        </a:p>
      </dgm:t>
    </dgm:pt>
    <dgm:pt modelId="{11A193C0-5917-4A87-AD7F-858157BDE251}">
      <dgm:prSet phldrT="[Text]">
        <dgm:style>
          <a:lnRef idx="3">
            <a:schemeClr val="lt1"/>
          </a:lnRef>
          <a:fillRef idx="1">
            <a:schemeClr val="accent2"/>
          </a:fillRef>
          <a:effectRef idx="1">
            <a:schemeClr val="accent2"/>
          </a:effectRef>
          <a:fontRef idx="minor">
            <a:schemeClr val="lt1"/>
          </a:fontRef>
        </dgm:style>
      </dgm:prSet>
      <dgm:spPr/>
      <dgm:t>
        <a:bodyPr/>
        <a:lstStyle/>
        <a:p>
          <a:r>
            <a:rPr lang="en-US" dirty="0"/>
            <a:t>Run all the tests, new test might fail</a:t>
          </a:r>
          <a:endParaRPr lang="nl-BE" dirty="0"/>
        </a:p>
      </dgm:t>
    </dgm:pt>
    <dgm:pt modelId="{7DDD54FA-D618-4F6A-97E9-F88F56C320B1}" type="parTrans" cxnId="{F6E01E22-B980-465F-8362-0EF2A414C1EB}">
      <dgm:prSet/>
      <dgm:spPr/>
      <dgm:t>
        <a:bodyPr/>
        <a:lstStyle/>
        <a:p>
          <a:endParaRPr lang="nl-BE"/>
        </a:p>
      </dgm:t>
    </dgm:pt>
    <dgm:pt modelId="{7CF3B859-6EA8-4A11-8D1E-EDA1E32AEEB9}" type="sibTrans" cxnId="{F6E01E22-B980-465F-8362-0EF2A414C1EB}">
      <dgm:prSet>
        <dgm:style>
          <a:lnRef idx="2">
            <a:schemeClr val="dk1"/>
          </a:lnRef>
          <a:fillRef idx="0">
            <a:schemeClr val="dk1"/>
          </a:fillRef>
          <a:effectRef idx="1">
            <a:schemeClr val="dk1"/>
          </a:effectRef>
          <a:fontRef idx="minor">
            <a:schemeClr val="tx1"/>
          </a:fontRef>
        </dgm:style>
      </dgm:prSet>
      <dgm:spPr/>
      <dgm:t>
        <a:bodyPr/>
        <a:lstStyle/>
        <a:p>
          <a:endParaRPr lang="nl-BE"/>
        </a:p>
      </dgm:t>
    </dgm:pt>
    <dgm:pt modelId="{EC46DAF6-F8D0-46A9-9361-D336B68AFE1A}">
      <dgm:prSet phldrT="[Text]">
        <dgm:style>
          <a:lnRef idx="3">
            <a:schemeClr val="lt1"/>
          </a:lnRef>
          <a:fillRef idx="1">
            <a:schemeClr val="accent2"/>
          </a:fillRef>
          <a:effectRef idx="1">
            <a:schemeClr val="accent2"/>
          </a:effectRef>
          <a:fontRef idx="minor">
            <a:schemeClr val="lt1"/>
          </a:fontRef>
        </dgm:style>
      </dgm:prSet>
      <dgm:spPr/>
      <dgm:t>
        <a:bodyPr/>
        <a:lstStyle/>
        <a:p>
          <a:r>
            <a:rPr lang="en-US" dirty="0"/>
            <a:t>Fix the failed test</a:t>
          </a:r>
          <a:endParaRPr lang="nl-BE" dirty="0"/>
        </a:p>
      </dgm:t>
    </dgm:pt>
    <dgm:pt modelId="{0856CDAF-23DB-4C21-92C2-57B50DEEAACB}" type="parTrans" cxnId="{B0D02789-BCDE-4567-9A95-C0B958FF4D93}">
      <dgm:prSet/>
      <dgm:spPr/>
      <dgm:t>
        <a:bodyPr/>
        <a:lstStyle/>
        <a:p>
          <a:endParaRPr lang="nl-BE"/>
        </a:p>
      </dgm:t>
    </dgm:pt>
    <dgm:pt modelId="{52F12815-1EC5-4E79-8572-77C81071CF84}" type="sibTrans" cxnId="{B0D02789-BCDE-4567-9A95-C0B958FF4D93}">
      <dgm:prSet>
        <dgm:style>
          <a:lnRef idx="2">
            <a:schemeClr val="dk1"/>
          </a:lnRef>
          <a:fillRef idx="0">
            <a:schemeClr val="dk1"/>
          </a:fillRef>
          <a:effectRef idx="1">
            <a:schemeClr val="dk1"/>
          </a:effectRef>
          <a:fontRef idx="minor">
            <a:schemeClr val="tx1"/>
          </a:fontRef>
        </dgm:style>
      </dgm:prSet>
      <dgm:spPr/>
      <dgm:t>
        <a:bodyPr/>
        <a:lstStyle/>
        <a:p>
          <a:endParaRPr lang="nl-BE"/>
        </a:p>
      </dgm:t>
    </dgm:pt>
    <dgm:pt modelId="{8D1E7DF1-62A4-4AD7-A881-2D75B202043B}">
      <dgm:prSet phldrT="[Text]">
        <dgm:style>
          <a:lnRef idx="3">
            <a:schemeClr val="lt1"/>
          </a:lnRef>
          <a:fillRef idx="1">
            <a:schemeClr val="accent2"/>
          </a:fillRef>
          <a:effectRef idx="1">
            <a:schemeClr val="accent2"/>
          </a:effectRef>
          <a:fontRef idx="minor">
            <a:schemeClr val="lt1"/>
          </a:fontRef>
        </dgm:style>
      </dgm:prSet>
      <dgm:spPr/>
      <dgm:t>
        <a:bodyPr/>
        <a:lstStyle/>
        <a:p>
          <a:r>
            <a:rPr lang="en-US" dirty="0"/>
            <a:t>Run all the tests, all the tests should succeed</a:t>
          </a:r>
          <a:endParaRPr lang="nl-BE" dirty="0"/>
        </a:p>
      </dgm:t>
    </dgm:pt>
    <dgm:pt modelId="{0B360B3D-555D-40D1-A723-27094E21EA06}" type="parTrans" cxnId="{A37B7026-583D-4389-A6CA-71284AB4FBF8}">
      <dgm:prSet/>
      <dgm:spPr/>
      <dgm:t>
        <a:bodyPr/>
        <a:lstStyle/>
        <a:p>
          <a:endParaRPr lang="nl-BE"/>
        </a:p>
      </dgm:t>
    </dgm:pt>
    <dgm:pt modelId="{9B145F7E-BCC6-41E0-A454-BC15D39E9E3A}" type="sibTrans" cxnId="{A37B7026-583D-4389-A6CA-71284AB4FBF8}">
      <dgm:prSet>
        <dgm:style>
          <a:lnRef idx="2">
            <a:schemeClr val="dk1"/>
          </a:lnRef>
          <a:fillRef idx="0">
            <a:schemeClr val="dk1"/>
          </a:fillRef>
          <a:effectRef idx="1">
            <a:schemeClr val="dk1"/>
          </a:effectRef>
          <a:fontRef idx="minor">
            <a:schemeClr val="tx1"/>
          </a:fontRef>
        </dgm:style>
      </dgm:prSet>
      <dgm:spPr/>
      <dgm:t>
        <a:bodyPr/>
        <a:lstStyle/>
        <a:p>
          <a:endParaRPr lang="nl-BE"/>
        </a:p>
      </dgm:t>
    </dgm:pt>
    <dgm:pt modelId="{FB867039-4C4C-4C5A-B514-DFC44572DD15}">
      <dgm:prSet phldrT="[Text]">
        <dgm:style>
          <a:lnRef idx="3">
            <a:schemeClr val="lt1"/>
          </a:lnRef>
          <a:fillRef idx="1">
            <a:schemeClr val="accent2"/>
          </a:fillRef>
          <a:effectRef idx="1">
            <a:schemeClr val="accent2"/>
          </a:effectRef>
          <a:fontRef idx="minor">
            <a:schemeClr val="lt1"/>
          </a:fontRef>
        </dgm:style>
      </dgm:prSet>
      <dgm:spPr/>
      <dgm:t>
        <a:bodyPr/>
        <a:lstStyle/>
        <a:p>
          <a:r>
            <a:rPr lang="en-US" dirty="0"/>
            <a:t>Optional: refactor and run all tests</a:t>
          </a:r>
          <a:endParaRPr lang="nl-BE" dirty="0"/>
        </a:p>
      </dgm:t>
    </dgm:pt>
    <dgm:pt modelId="{60864BAC-63BE-4C9A-8C32-4E2F235A8D7F}" type="parTrans" cxnId="{AA5F4D52-BCB3-4597-BBDD-A8E6C14A0013}">
      <dgm:prSet/>
      <dgm:spPr/>
      <dgm:t>
        <a:bodyPr/>
        <a:lstStyle/>
        <a:p>
          <a:endParaRPr lang="nl-BE"/>
        </a:p>
      </dgm:t>
    </dgm:pt>
    <dgm:pt modelId="{ED46CF6C-DF66-41C7-A6A5-04AEB6DCF070}" type="sibTrans" cxnId="{AA5F4D52-BCB3-4597-BBDD-A8E6C14A0013}">
      <dgm:prSet>
        <dgm:style>
          <a:lnRef idx="2">
            <a:schemeClr val="dk1"/>
          </a:lnRef>
          <a:fillRef idx="0">
            <a:schemeClr val="dk1"/>
          </a:fillRef>
          <a:effectRef idx="1">
            <a:schemeClr val="dk1"/>
          </a:effectRef>
          <a:fontRef idx="minor">
            <a:schemeClr val="tx1"/>
          </a:fontRef>
        </dgm:style>
      </dgm:prSet>
      <dgm:spPr/>
      <dgm:t>
        <a:bodyPr/>
        <a:lstStyle/>
        <a:p>
          <a:endParaRPr lang="nl-BE"/>
        </a:p>
      </dgm:t>
    </dgm:pt>
    <dgm:pt modelId="{2BED1999-B03B-4088-A220-50D98E6DB051}" type="pres">
      <dgm:prSet presAssocID="{F49C430A-8BF5-4DB1-8E6F-B084B3AD428B}" presName="cycle" presStyleCnt="0">
        <dgm:presLayoutVars>
          <dgm:dir/>
          <dgm:resizeHandles val="exact"/>
        </dgm:presLayoutVars>
      </dgm:prSet>
      <dgm:spPr/>
    </dgm:pt>
    <dgm:pt modelId="{FD69F72A-14CC-4C5A-832D-A521C0ADCD90}" type="pres">
      <dgm:prSet presAssocID="{19ECF290-3246-43EC-9179-EE2576ACBC30}" presName="node" presStyleLbl="node1" presStyleIdx="0" presStyleCnt="5">
        <dgm:presLayoutVars>
          <dgm:bulletEnabled val="1"/>
        </dgm:presLayoutVars>
      </dgm:prSet>
      <dgm:spPr/>
    </dgm:pt>
    <dgm:pt modelId="{BB6E18D4-ED64-4C13-90C9-A8287A7850A4}" type="pres">
      <dgm:prSet presAssocID="{19ECF290-3246-43EC-9179-EE2576ACBC30}" presName="spNode" presStyleCnt="0"/>
      <dgm:spPr/>
    </dgm:pt>
    <dgm:pt modelId="{DC89E7EA-CECC-43D4-8A07-6F2C89A32EC1}" type="pres">
      <dgm:prSet presAssocID="{61DFB2CE-0A8B-4866-A1EA-FF4CDCD08159}" presName="sibTrans" presStyleLbl="sibTrans1D1" presStyleIdx="0" presStyleCnt="5"/>
      <dgm:spPr/>
    </dgm:pt>
    <dgm:pt modelId="{6F57895B-2EE5-4791-851C-ACFEA0BE0FC6}" type="pres">
      <dgm:prSet presAssocID="{11A193C0-5917-4A87-AD7F-858157BDE251}" presName="node" presStyleLbl="node1" presStyleIdx="1" presStyleCnt="5">
        <dgm:presLayoutVars>
          <dgm:bulletEnabled val="1"/>
        </dgm:presLayoutVars>
      </dgm:prSet>
      <dgm:spPr/>
    </dgm:pt>
    <dgm:pt modelId="{CAA1A11F-08FB-4429-AC15-675578B5902D}" type="pres">
      <dgm:prSet presAssocID="{11A193C0-5917-4A87-AD7F-858157BDE251}" presName="spNode" presStyleCnt="0"/>
      <dgm:spPr/>
    </dgm:pt>
    <dgm:pt modelId="{3F1A6855-F639-4805-BD2A-993C0E2E792C}" type="pres">
      <dgm:prSet presAssocID="{7CF3B859-6EA8-4A11-8D1E-EDA1E32AEEB9}" presName="sibTrans" presStyleLbl="sibTrans1D1" presStyleIdx="1" presStyleCnt="5"/>
      <dgm:spPr/>
    </dgm:pt>
    <dgm:pt modelId="{F3F4FB73-C6B4-4467-AED9-1873EC8B97EF}" type="pres">
      <dgm:prSet presAssocID="{EC46DAF6-F8D0-46A9-9361-D336B68AFE1A}" presName="node" presStyleLbl="node1" presStyleIdx="2" presStyleCnt="5">
        <dgm:presLayoutVars>
          <dgm:bulletEnabled val="1"/>
        </dgm:presLayoutVars>
      </dgm:prSet>
      <dgm:spPr/>
    </dgm:pt>
    <dgm:pt modelId="{39FDBAB4-7FB2-4B75-BAD0-06176D8E6BC0}" type="pres">
      <dgm:prSet presAssocID="{EC46DAF6-F8D0-46A9-9361-D336B68AFE1A}" presName="spNode" presStyleCnt="0"/>
      <dgm:spPr/>
    </dgm:pt>
    <dgm:pt modelId="{BFF31E4C-279F-4D2C-A10C-AE7A9A000E62}" type="pres">
      <dgm:prSet presAssocID="{52F12815-1EC5-4E79-8572-77C81071CF84}" presName="sibTrans" presStyleLbl="sibTrans1D1" presStyleIdx="2" presStyleCnt="5"/>
      <dgm:spPr/>
    </dgm:pt>
    <dgm:pt modelId="{0A926BC7-445C-4C13-AD38-926822910502}" type="pres">
      <dgm:prSet presAssocID="{8D1E7DF1-62A4-4AD7-A881-2D75B202043B}" presName="node" presStyleLbl="node1" presStyleIdx="3" presStyleCnt="5">
        <dgm:presLayoutVars>
          <dgm:bulletEnabled val="1"/>
        </dgm:presLayoutVars>
      </dgm:prSet>
      <dgm:spPr/>
    </dgm:pt>
    <dgm:pt modelId="{57980D0D-0C1D-4D54-BD3C-F308E4DC42A5}" type="pres">
      <dgm:prSet presAssocID="{8D1E7DF1-62A4-4AD7-A881-2D75B202043B}" presName="spNode" presStyleCnt="0"/>
      <dgm:spPr/>
    </dgm:pt>
    <dgm:pt modelId="{6777C0B2-B7BE-4914-9952-083BE5314CED}" type="pres">
      <dgm:prSet presAssocID="{9B145F7E-BCC6-41E0-A454-BC15D39E9E3A}" presName="sibTrans" presStyleLbl="sibTrans1D1" presStyleIdx="3" presStyleCnt="5"/>
      <dgm:spPr/>
    </dgm:pt>
    <dgm:pt modelId="{519A33DF-2BAD-45C3-9564-8A63007DC3BC}" type="pres">
      <dgm:prSet presAssocID="{FB867039-4C4C-4C5A-B514-DFC44572DD15}" presName="node" presStyleLbl="node1" presStyleIdx="4" presStyleCnt="5">
        <dgm:presLayoutVars>
          <dgm:bulletEnabled val="1"/>
        </dgm:presLayoutVars>
      </dgm:prSet>
      <dgm:spPr/>
    </dgm:pt>
    <dgm:pt modelId="{FE128115-FF01-4A45-B2B4-3E97EA866EA1}" type="pres">
      <dgm:prSet presAssocID="{FB867039-4C4C-4C5A-B514-DFC44572DD15}" presName="spNode" presStyleCnt="0"/>
      <dgm:spPr/>
    </dgm:pt>
    <dgm:pt modelId="{931C4B28-71FA-40AC-9326-7E74559148FA}" type="pres">
      <dgm:prSet presAssocID="{ED46CF6C-DF66-41C7-A6A5-04AEB6DCF070}" presName="sibTrans" presStyleLbl="sibTrans1D1" presStyleIdx="4" presStyleCnt="5"/>
      <dgm:spPr/>
    </dgm:pt>
  </dgm:ptLst>
  <dgm:cxnLst>
    <dgm:cxn modelId="{7CC64910-077E-449E-B2D1-282E09331D46}" type="presOf" srcId="{FB867039-4C4C-4C5A-B514-DFC44572DD15}" destId="{519A33DF-2BAD-45C3-9564-8A63007DC3BC}" srcOrd="0" destOrd="0" presId="urn:microsoft.com/office/officeart/2005/8/layout/cycle5"/>
    <dgm:cxn modelId="{67352414-CBC2-419C-ADAE-DFF47E1ED713}" type="presOf" srcId="{19ECF290-3246-43EC-9179-EE2576ACBC30}" destId="{FD69F72A-14CC-4C5A-832D-A521C0ADCD90}" srcOrd="0" destOrd="0" presId="urn:microsoft.com/office/officeart/2005/8/layout/cycle5"/>
    <dgm:cxn modelId="{E9A30F17-E8B2-41EF-B75A-E2411493708F}" type="presOf" srcId="{7CF3B859-6EA8-4A11-8D1E-EDA1E32AEEB9}" destId="{3F1A6855-F639-4805-BD2A-993C0E2E792C}" srcOrd="0" destOrd="0" presId="urn:microsoft.com/office/officeart/2005/8/layout/cycle5"/>
    <dgm:cxn modelId="{F6E01E22-B980-465F-8362-0EF2A414C1EB}" srcId="{F49C430A-8BF5-4DB1-8E6F-B084B3AD428B}" destId="{11A193C0-5917-4A87-AD7F-858157BDE251}" srcOrd="1" destOrd="0" parTransId="{7DDD54FA-D618-4F6A-97E9-F88F56C320B1}" sibTransId="{7CF3B859-6EA8-4A11-8D1E-EDA1E32AEEB9}"/>
    <dgm:cxn modelId="{A37B7026-583D-4389-A6CA-71284AB4FBF8}" srcId="{F49C430A-8BF5-4DB1-8E6F-B084B3AD428B}" destId="{8D1E7DF1-62A4-4AD7-A881-2D75B202043B}" srcOrd="3" destOrd="0" parTransId="{0B360B3D-555D-40D1-A723-27094E21EA06}" sibTransId="{9B145F7E-BCC6-41E0-A454-BC15D39E9E3A}"/>
    <dgm:cxn modelId="{4425BD37-44D7-49FD-A347-0D7898EA6D9F}" type="presOf" srcId="{52F12815-1EC5-4E79-8572-77C81071CF84}" destId="{BFF31E4C-279F-4D2C-A10C-AE7A9A000E62}" srcOrd="0" destOrd="0" presId="urn:microsoft.com/office/officeart/2005/8/layout/cycle5"/>
    <dgm:cxn modelId="{39E5D845-4BB9-47FC-81CF-2CFC8E4B3B7B}" type="presOf" srcId="{EC46DAF6-F8D0-46A9-9361-D336B68AFE1A}" destId="{F3F4FB73-C6B4-4467-AED9-1873EC8B97EF}" srcOrd="0" destOrd="0" presId="urn:microsoft.com/office/officeart/2005/8/layout/cycle5"/>
    <dgm:cxn modelId="{A2F2B949-69B1-4E6A-B6BC-1D42251616F9}" type="presOf" srcId="{61DFB2CE-0A8B-4866-A1EA-FF4CDCD08159}" destId="{DC89E7EA-CECC-43D4-8A07-6F2C89A32EC1}" srcOrd="0" destOrd="0" presId="urn:microsoft.com/office/officeart/2005/8/layout/cycle5"/>
    <dgm:cxn modelId="{AA5F4D52-BCB3-4597-BBDD-A8E6C14A0013}" srcId="{F49C430A-8BF5-4DB1-8E6F-B084B3AD428B}" destId="{FB867039-4C4C-4C5A-B514-DFC44572DD15}" srcOrd="4" destOrd="0" parTransId="{60864BAC-63BE-4C9A-8C32-4E2F235A8D7F}" sibTransId="{ED46CF6C-DF66-41C7-A6A5-04AEB6DCF070}"/>
    <dgm:cxn modelId="{2A1FD87D-28CB-45DE-BA6C-46D868D0DEF7}" type="presOf" srcId="{9B145F7E-BCC6-41E0-A454-BC15D39E9E3A}" destId="{6777C0B2-B7BE-4914-9952-083BE5314CED}" srcOrd="0" destOrd="0" presId="urn:microsoft.com/office/officeart/2005/8/layout/cycle5"/>
    <dgm:cxn modelId="{B0D02789-BCDE-4567-9A95-C0B958FF4D93}" srcId="{F49C430A-8BF5-4DB1-8E6F-B084B3AD428B}" destId="{EC46DAF6-F8D0-46A9-9361-D336B68AFE1A}" srcOrd="2" destOrd="0" parTransId="{0856CDAF-23DB-4C21-92C2-57B50DEEAACB}" sibTransId="{52F12815-1EC5-4E79-8572-77C81071CF84}"/>
    <dgm:cxn modelId="{87913F8E-8107-4042-A85C-C9CC7E0FE4A6}" type="presOf" srcId="{11A193C0-5917-4A87-AD7F-858157BDE251}" destId="{6F57895B-2EE5-4791-851C-ACFEA0BE0FC6}" srcOrd="0" destOrd="0" presId="urn:microsoft.com/office/officeart/2005/8/layout/cycle5"/>
    <dgm:cxn modelId="{D2235B9E-AA2C-4F1A-A35E-193796028999}" type="presOf" srcId="{8D1E7DF1-62A4-4AD7-A881-2D75B202043B}" destId="{0A926BC7-445C-4C13-AD38-926822910502}" srcOrd="0" destOrd="0" presId="urn:microsoft.com/office/officeart/2005/8/layout/cycle5"/>
    <dgm:cxn modelId="{F3157AAC-34CE-4E7F-BCAE-9F5DBF8EC57A}" srcId="{F49C430A-8BF5-4DB1-8E6F-B084B3AD428B}" destId="{19ECF290-3246-43EC-9179-EE2576ACBC30}" srcOrd="0" destOrd="0" parTransId="{2A2399BB-F459-421B-BDF5-8F962525AAAB}" sibTransId="{61DFB2CE-0A8B-4866-A1EA-FF4CDCD08159}"/>
    <dgm:cxn modelId="{D0AA3EAE-6087-4489-B7B4-A381405C541F}" type="presOf" srcId="{F49C430A-8BF5-4DB1-8E6F-B084B3AD428B}" destId="{2BED1999-B03B-4088-A220-50D98E6DB051}" srcOrd="0" destOrd="0" presId="urn:microsoft.com/office/officeart/2005/8/layout/cycle5"/>
    <dgm:cxn modelId="{E5791BF7-B57C-4712-914C-ED3A77127E58}" type="presOf" srcId="{ED46CF6C-DF66-41C7-A6A5-04AEB6DCF070}" destId="{931C4B28-71FA-40AC-9326-7E74559148FA}" srcOrd="0" destOrd="0" presId="urn:microsoft.com/office/officeart/2005/8/layout/cycle5"/>
    <dgm:cxn modelId="{2323C821-F2E5-43FD-ADAB-901BF662D9C7}" type="presParOf" srcId="{2BED1999-B03B-4088-A220-50D98E6DB051}" destId="{FD69F72A-14CC-4C5A-832D-A521C0ADCD90}" srcOrd="0" destOrd="0" presId="urn:microsoft.com/office/officeart/2005/8/layout/cycle5"/>
    <dgm:cxn modelId="{2052E55D-DEB4-4455-958C-8512FE4F66C9}" type="presParOf" srcId="{2BED1999-B03B-4088-A220-50D98E6DB051}" destId="{BB6E18D4-ED64-4C13-90C9-A8287A7850A4}" srcOrd="1" destOrd="0" presId="urn:microsoft.com/office/officeart/2005/8/layout/cycle5"/>
    <dgm:cxn modelId="{ECD63231-21A7-45E7-A7CA-AF69337D2E12}" type="presParOf" srcId="{2BED1999-B03B-4088-A220-50D98E6DB051}" destId="{DC89E7EA-CECC-43D4-8A07-6F2C89A32EC1}" srcOrd="2" destOrd="0" presId="urn:microsoft.com/office/officeart/2005/8/layout/cycle5"/>
    <dgm:cxn modelId="{57EBB0D2-A002-4FDA-9D00-73B35D6E3197}" type="presParOf" srcId="{2BED1999-B03B-4088-A220-50D98E6DB051}" destId="{6F57895B-2EE5-4791-851C-ACFEA0BE0FC6}" srcOrd="3" destOrd="0" presId="urn:microsoft.com/office/officeart/2005/8/layout/cycle5"/>
    <dgm:cxn modelId="{52E189BC-FA27-4502-95ED-E502A71F14DD}" type="presParOf" srcId="{2BED1999-B03B-4088-A220-50D98E6DB051}" destId="{CAA1A11F-08FB-4429-AC15-675578B5902D}" srcOrd="4" destOrd="0" presId="urn:microsoft.com/office/officeart/2005/8/layout/cycle5"/>
    <dgm:cxn modelId="{B34B27F9-FA8C-4375-B925-AC5050830C0C}" type="presParOf" srcId="{2BED1999-B03B-4088-A220-50D98E6DB051}" destId="{3F1A6855-F639-4805-BD2A-993C0E2E792C}" srcOrd="5" destOrd="0" presId="urn:microsoft.com/office/officeart/2005/8/layout/cycle5"/>
    <dgm:cxn modelId="{9A505124-AA3D-4DD6-86E8-EC75E9F1532A}" type="presParOf" srcId="{2BED1999-B03B-4088-A220-50D98E6DB051}" destId="{F3F4FB73-C6B4-4467-AED9-1873EC8B97EF}" srcOrd="6" destOrd="0" presId="urn:microsoft.com/office/officeart/2005/8/layout/cycle5"/>
    <dgm:cxn modelId="{5749B210-B96D-454B-8662-E6508070D1FE}" type="presParOf" srcId="{2BED1999-B03B-4088-A220-50D98E6DB051}" destId="{39FDBAB4-7FB2-4B75-BAD0-06176D8E6BC0}" srcOrd="7" destOrd="0" presId="urn:microsoft.com/office/officeart/2005/8/layout/cycle5"/>
    <dgm:cxn modelId="{6F5DA198-A7EB-4D4E-8066-1DF8F70A8371}" type="presParOf" srcId="{2BED1999-B03B-4088-A220-50D98E6DB051}" destId="{BFF31E4C-279F-4D2C-A10C-AE7A9A000E62}" srcOrd="8" destOrd="0" presId="urn:microsoft.com/office/officeart/2005/8/layout/cycle5"/>
    <dgm:cxn modelId="{FDAA13EA-96C2-4285-861C-68FDF67BD539}" type="presParOf" srcId="{2BED1999-B03B-4088-A220-50D98E6DB051}" destId="{0A926BC7-445C-4C13-AD38-926822910502}" srcOrd="9" destOrd="0" presId="urn:microsoft.com/office/officeart/2005/8/layout/cycle5"/>
    <dgm:cxn modelId="{DB8F49A0-CB15-4B86-A632-401F643D4055}" type="presParOf" srcId="{2BED1999-B03B-4088-A220-50D98E6DB051}" destId="{57980D0D-0C1D-4D54-BD3C-F308E4DC42A5}" srcOrd="10" destOrd="0" presId="urn:microsoft.com/office/officeart/2005/8/layout/cycle5"/>
    <dgm:cxn modelId="{9200D451-600A-497A-822A-EF1A1ABAF84A}" type="presParOf" srcId="{2BED1999-B03B-4088-A220-50D98E6DB051}" destId="{6777C0B2-B7BE-4914-9952-083BE5314CED}" srcOrd="11" destOrd="0" presId="urn:microsoft.com/office/officeart/2005/8/layout/cycle5"/>
    <dgm:cxn modelId="{10BCACB7-2A1A-4E1B-B4A1-AE23A9E05938}" type="presParOf" srcId="{2BED1999-B03B-4088-A220-50D98E6DB051}" destId="{519A33DF-2BAD-45C3-9564-8A63007DC3BC}" srcOrd="12" destOrd="0" presId="urn:microsoft.com/office/officeart/2005/8/layout/cycle5"/>
    <dgm:cxn modelId="{1231802B-6A6E-4012-A7B5-F0BF9FE3B904}" type="presParOf" srcId="{2BED1999-B03B-4088-A220-50D98E6DB051}" destId="{FE128115-FF01-4A45-B2B4-3E97EA866EA1}" srcOrd="13" destOrd="0" presId="urn:microsoft.com/office/officeart/2005/8/layout/cycle5"/>
    <dgm:cxn modelId="{07C556FF-E7F7-4DB3-A64F-3680641B9A8B}" type="presParOf" srcId="{2BED1999-B03B-4088-A220-50D98E6DB051}" destId="{931C4B28-71FA-40AC-9326-7E74559148FA}" srcOrd="14" destOrd="0" presId="urn:microsoft.com/office/officeart/2005/8/layout/cycle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F49C430A-8BF5-4DB1-8E6F-B084B3AD428B}" type="doc">
      <dgm:prSet loTypeId="urn:microsoft.com/office/officeart/2005/8/layout/cycle5" loCatId="cycle" qsTypeId="urn:microsoft.com/office/officeart/2005/8/quickstyle/simple1" qsCatId="simple" csTypeId="urn:microsoft.com/office/officeart/2005/8/colors/accent1_2" csCatId="accent1" phldr="1"/>
      <dgm:spPr/>
      <dgm:t>
        <a:bodyPr/>
        <a:lstStyle/>
        <a:p>
          <a:endParaRPr lang="nl-BE"/>
        </a:p>
      </dgm:t>
    </dgm:pt>
    <dgm:pt modelId="{19ECF290-3246-43EC-9179-EE2576ACBC30}">
      <dgm:prSet phldrT="[Text]">
        <dgm:style>
          <a:lnRef idx="3">
            <a:schemeClr val="lt1"/>
          </a:lnRef>
          <a:fillRef idx="1">
            <a:schemeClr val="accent2"/>
          </a:fillRef>
          <a:effectRef idx="1">
            <a:schemeClr val="accent2"/>
          </a:effectRef>
          <a:fontRef idx="minor">
            <a:schemeClr val="lt1"/>
          </a:fontRef>
        </dgm:style>
      </dgm:prSet>
      <dgm:spPr/>
      <dgm:t>
        <a:bodyPr/>
        <a:lstStyle/>
        <a:p>
          <a:r>
            <a:rPr lang="en-US" dirty="0"/>
            <a:t>Add a test</a:t>
          </a:r>
          <a:endParaRPr lang="nl-BE" dirty="0"/>
        </a:p>
      </dgm:t>
    </dgm:pt>
    <dgm:pt modelId="{2A2399BB-F459-421B-BDF5-8F962525AAAB}" type="parTrans" cxnId="{F3157AAC-34CE-4E7F-BCAE-9F5DBF8EC57A}">
      <dgm:prSet/>
      <dgm:spPr/>
      <dgm:t>
        <a:bodyPr/>
        <a:lstStyle/>
        <a:p>
          <a:endParaRPr lang="nl-BE"/>
        </a:p>
      </dgm:t>
    </dgm:pt>
    <dgm:pt modelId="{61DFB2CE-0A8B-4866-A1EA-FF4CDCD08159}" type="sibTrans" cxnId="{F3157AAC-34CE-4E7F-BCAE-9F5DBF8EC57A}">
      <dgm:prSet>
        <dgm:style>
          <a:lnRef idx="2">
            <a:schemeClr val="dk1"/>
          </a:lnRef>
          <a:fillRef idx="0">
            <a:schemeClr val="dk1"/>
          </a:fillRef>
          <a:effectRef idx="1">
            <a:schemeClr val="dk1"/>
          </a:effectRef>
          <a:fontRef idx="minor">
            <a:schemeClr val="tx1"/>
          </a:fontRef>
        </dgm:style>
      </dgm:prSet>
      <dgm:spPr/>
      <dgm:t>
        <a:bodyPr/>
        <a:lstStyle/>
        <a:p>
          <a:endParaRPr lang="nl-BE"/>
        </a:p>
      </dgm:t>
    </dgm:pt>
    <dgm:pt modelId="{11A193C0-5917-4A87-AD7F-858157BDE251}">
      <dgm:prSet phldrT="[Text]">
        <dgm:style>
          <a:lnRef idx="3">
            <a:schemeClr val="lt1"/>
          </a:lnRef>
          <a:fillRef idx="1">
            <a:schemeClr val="accent6"/>
          </a:fillRef>
          <a:effectRef idx="1">
            <a:schemeClr val="accent6"/>
          </a:effectRef>
          <a:fontRef idx="minor">
            <a:schemeClr val="lt1"/>
          </a:fontRef>
        </dgm:style>
      </dgm:prSet>
      <dgm:spPr/>
      <dgm:t>
        <a:bodyPr/>
        <a:lstStyle/>
        <a:p>
          <a:r>
            <a:rPr lang="en-US" dirty="0"/>
            <a:t>Run all the tests, new test might fail</a:t>
          </a:r>
          <a:endParaRPr lang="nl-BE" dirty="0"/>
        </a:p>
      </dgm:t>
    </dgm:pt>
    <dgm:pt modelId="{7DDD54FA-D618-4F6A-97E9-F88F56C320B1}" type="parTrans" cxnId="{F6E01E22-B980-465F-8362-0EF2A414C1EB}">
      <dgm:prSet/>
      <dgm:spPr/>
      <dgm:t>
        <a:bodyPr/>
        <a:lstStyle/>
        <a:p>
          <a:endParaRPr lang="nl-BE"/>
        </a:p>
      </dgm:t>
    </dgm:pt>
    <dgm:pt modelId="{7CF3B859-6EA8-4A11-8D1E-EDA1E32AEEB9}" type="sibTrans" cxnId="{F6E01E22-B980-465F-8362-0EF2A414C1EB}">
      <dgm:prSet>
        <dgm:style>
          <a:lnRef idx="2">
            <a:schemeClr val="dk1"/>
          </a:lnRef>
          <a:fillRef idx="0">
            <a:schemeClr val="dk1"/>
          </a:fillRef>
          <a:effectRef idx="1">
            <a:schemeClr val="dk1"/>
          </a:effectRef>
          <a:fontRef idx="minor">
            <a:schemeClr val="tx1"/>
          </a:fontRef>
        </dgm:style>
      </dgm:prSet>
      <dgm:spPr/>
      <dgm:t>
        <a:bodyPr/>
        <a:lstStyle/>
        <a:p>
          <a:endParaRPr lang="nl-BE"/>
        </a:p>
      </dgm:t>
    </dgm:pt>
    <dgm:pt modelId="{EC46DAF6-F8D0-46A9-9361-D336B68AFE1A}">
      <dgm:prSet phldrT="[Text]">
        <dgm:style>
          <a:lnRef idx="3">
            <a:schemeClr val="lt1"/>
          </a:lnRef>
          <a:fillRef idx="1">
            <a:schemeClr val="accent2"/>
          </a:fillRef>
          <a:effectRef idx="1">
            <a:schemeClr val="accent2"/>
          </a:effectRef>
          <a:fontRef idx="minor">
            <a:schemeClr val="lt1"/>
          </a:fontRef>
        </dgm:style>
      </dgm:prSet>
      <dgm:spPr/>
      <dgm:t>
        <a:bodyPr/>
        <a:lstStyle/>
        <a:p>
          <a:r>
            <a:rPr lang="en-US" dirty="0"/>
            <a:t>Fix the failed test</a:t>
          </a:r>
          <a:endParaRPr lang="nl-BE" dirty="0"/>
        </a:p>
      </dgm:t>
    </dgm:pt>
    <dgm:pt modelId="{0856CDAF-23DB-4C21-92C2-57B50DEEAACB}" type="parTrans" cxnId="{B0D02789-BCDE-4567-9A95-C0B958FF4D93}">
      <dgm:prSet/>
      <dgm:spPr/>
      <dgm:t>
        <a:bodyPr/>
        <a:lstStyle/>
        <a:p>
          <a:endParaRPr lang="nl-BE"/>
        </a:p>
      </dgm:t>
    </dgm:pt>
    <dgm:pt modelId="{52F12815-1EC5-4E79-8572-77C81071CF84}" type="sibTrans" cxnId="{B0D02789-BCDE-4567-9A95-C0B958FF4D93}">
      <dgm:prSet>
        <dgm:style>
          <a:lnRef idx="2">
            <a:schemeClr val="dk1"/>
          </a:lnRef>
          <a:fillRef idx="0">
            <a:schemeClr val="dk1"/>
          </a:fillRef>
          <a:effectRef idx="1">
            <a:schemeClr val="dk1"/>
          </a:effectRef>
          <a:fontRef idx="minor">
            <a:schemeClr val="tx1"/>
          </a:fontRef>
        </dgm:style>
      </dgm:prSet>
      <dgm:spPr/>
      <dgm:t>
        <a:bodyPr/>
        <a:lstStyle/>
        <a:p>
          <a:endParaRPr lang="nl-BE"/>
        </a:p>
      </dgm:t>
    </dgm:pt>
    <dgm:pt modelId="{8D1E7DF1-62A4-4AD7-A881-2D75B202043B}">
      <dgm:prSet phldrT="[Text]">
        <dgm:style>
          <a:lnRef idx="3">
            <a:schemeClr val="lt1"/>
          </a:lnRef>
          <a:fillRef idx="1">
            <a:schemeClr val="accent2"/>
          </a:fillRef>
          <a:effectRef idx="1">
            <a:schemeClr val="accent2"/>
          </a:effectRef>
          <a:fontRef idx="minor">
            <a:schemeClr val="lt1"/>
          </a:fontRef>
        </dgm:style>
      </dgm:prSet>
      <dgm:spPr/>
      <dgm:t>
        <a:bodyPr/>
        <a:lstStyle/>
        <a:p>
          <a:r>
            <a:rPr lang="en-US" dirty="0"/>
            <a:t>Run all the tests, all the tests should succeed</a:t>
          </a:r>
          <a:endParaRPr lang="nl-BE" dirty="0"/>
        </a:p>
      </dgm:t>
    </dgm:pt>
    <dgm:pt modelId="{0B360B3D-555D-40D1-A723-27094E21EA06}" type="parTrans" cxnId="{A37B7026-583D-4389-A6CA-71284AB4FBF8}">
      <dgm:prSet/>
      <dgm:spPr/>
      <dgm:t>
        <a:bodyPr/>
        <a:lstStyle/>
        <a:p>
          <a:endParaRPr lang="nl-BE"/>
        </a:p>
      </dgm:t>
    </dgm:pt>
    <dgm:pt modelId="{9B145F7E-BCC6-41E0-A454-BC15D39E9E3A}" type="sibTrans" cxnId="{A37B7026-583D-4389-A6CA-71284AB4FBF8}">
      <dgm:prSet>
        <dgm:style>
          <a:lnRef idx="2">
            <a:schemeClr val="dk1"/>
          </a:lnRef>
          <a:fillRef idx="0">
            <a:schemeClr val="dk1"/>
          </a:fillRef>
          <a:effectRef idx="1">
            <a:schemeClr val="dk1"/>
          </a:effectRef>
          <a:fontRef idx="minor">
            <a:schemeClr val="tx1"/>
          </a:fontRef>
        </dgm:style>
      </dgm:prSet>
      <dgm:spPr/>
      <dgm:t>
        <a:bodyPr/>
        <a:lstStyle/>
        <a:p>
          <a:endParaRPr lang="nl-BE"/>
        </a:p>
      </dgm:t>
    </dgm:pt>
    <dgm:pt modelId="{FB867039-4C4C-4C5A-B514-DFC44572DD15}">
      <dgm:prSet phldrT="[Text]">
        <dgm:style>
          <a:lnRef idx="3">
            <a:schemeClr val="lt1"/>
          </a:lnRef>
          <a:fillRef idx="1">
            <a:schemeClr val="accent2"/>
          </a:fillRef>
          <a:effectRef idx="1">
            <a:schemeClr val="accent2"/>
          </a:effectRef>
          <a:fontRef idx="minor">
            <a:schemeClr val="lt1"/>
          </a:fontRef>
        </dgm:style>
      </dgm:prSet>
      <dgm:spPr/>
      <dgm:t>
        <a:bodyPr/>
        <a:lstStyle/>
        <a:p>
          <a:r>
            <a:rPr lang="en-US" dirty="0"/>
            <a:t>Optional: refactor and run all tests</a:t>
          </a:r>
          <a:endParaRPr lang="nl-BE" dirty="0"/>
        </a:p>
      </dgm:t>
    </dgm:pt>
    <dgm:pt modelId="{60864BAC-63BE-4C9A-8C32-4E2F235A8D7F}" type="parTrans" cxnId="{AA5F4D52-BCB3-4597-BBDD-A8E6C14A0013}">
      <dgm:prSet/>
      <dgm:spPr/>
      <dgm:t>
        <a:bodyPr/>
        <a:lstStyle/>
        <a:p>
          <a:endParaRPr lang="nl-BE"/>
        </a:p>
      </dgm:t>
    </dgm:pt>
    <dgm:pt modelId="{ED46CF6C-DF66-41C7-A6A5-04AEB6DCF070}" type="sibTrans" cxnId="{AA5F4D52-BCB3-4597-BBDD-A8E6C14A0013}">
      <dgm:prSet>
        <dgm:style>
          <a:lnRef idx="2">
            <a:schemeClr val="dk1"/>
          </a:lnRef>
          <a:fillRef idx="0">
            <a:schemeClr val="dk1"/>
          </a:fillRef>
          <a:effectRef idx="1">
            <a:schemeClr val="dk1"/>
          </a:effectRef>
          <a:fontRef idx="minor">
            <a:schemeClr val="tx1"/>
          </a:fontRef>
        </dgm:style>
      </dgm:prSet>
      <dgm:spPr/>
      <dgm:t>
        <a:bodyPr/>
        <a:lstStyle/>
        <a:p>
          <a:endParaRPr lang="nl-BE"/>
        </a:p>
      </dgm:t>
    </dgm:pt>
    <dgm:pt modelId="{2BED1999-B03B-4088-A220-50D98E6DB051}" type="pres">
      <dgm:prSet presAssocID="{F49C430A-8BF5-4DB1-8E6F-B084B3AD428B}" presName="cycle" presStyleCnt="0">
        <dgm:presLayoutVars>
          <dgm:dir/>
          <dgm:resizeHandles val="exact"/>
        </dgm:presLayoutVars>
      </dgm:prSet>
      <dgm:spPr/>
    </dgm:pt>
    <dgm:pt modelId="{FD69F72A-14CC-4C5A-832D-A521C0ADCD90}" type="pres">
      <dgm:prSet presAssocID="{19ECF290-3246-43EC-9179-EE2576ACBC30}" presName="node" presStyleLbl="node1" presStyleIdx="0" presStyleCnt="5">
        <dgm:presLayoutVars>
          <dgm:bulletEnabled val="1"/>
        </dgm:presLayoutVars>
      </dgm:prSet>
      <dgm:spPr/>
    </dgm:pt>
    <dgm:pt modelId="{BB6E18D4-ED64-4C13-90C9-A8287A7850A4}" type="pres">
      <dgm:prSet presAssocID="{19ECF290-3246-43EC-9179-EE2576ACBC30}" presName="spNode" presStyleCnt="0"/>
      <dgm:spPr/>
    </dgm:pt>
    <dgm:pt modelId="{DC89E7EA-CECC-43D4-8A07-6F2C89A32EC1}" type="pres">
      <dgm:prSet presAssocID="{61DFB2CE-0A8B-4866-A1EA-FF4CDCD08159}" presName="sibTrans" presStyleLbl="sibTrans1D1" presStyleIdx="0" presStyleCnt="5"/>
      <dgm:spPr/>
    </dgm:pt>
    <dgm:pt modelId="{6F57895B-2EE5-4791-851C-ACFEA0BE0FC6}" type="pres">
      <dgm:prSet presAssocID="{11A193C0-5917-4A87-AD7F-858157BDE251}" presName="node" presStyleLbl="node1" presStyleIdx="1" presStyleCnt="5">
        <dgm:presLayoutVars>
          <dgm:bulletEnabled val="1"/>
        </dgm:presLayoutVars>
      </dgm:prSet>
      <dgm:spPr/>
    </dgm:pt>
    <dgm:pt modelId="{CAA1A11F-08FB-4429-AC15-675578B5902D}" type="pres">
      <dgm:prSet presAssocID="{11A193C0-5917-4A87-AD7F-858157BDE251}" presName="spNode" presStyleCnt="0"/>
      <dgm:spPr/>
    </dgm:pt>
    <dgm:pt modelId="{3F1A6855-F639-4805-BD2A-993C0E2E792C}" type="pres">
      <dgm:prSet presAssocID="{7CF3B859-6EA8-4A11-8D1E-EDA1E32AEEB9}" presName="sibTrans" presStyleLbl="sibTrans1D1" presStyleIdx="1" presStyleCnt="5"/>
      <dgm:spPr/>
    </dgm:pt>
    <dgm:pt modelId="{F3F4FB73-C6B4-4467-AED9-1873EC8B97EF}" type="pres">
      <dgm:prSet presAssocID="{EC46DAF6-F8D0-46A9-9361-D336B68AFE1A}" presName="node" presStyleLbl="node1" presStyleIdx="2" presStyleCnt="5">
        <dgm:presLayoutVars>
          <dgm:bulletEnabled val="1"/>
        </dgm:presLayoutVars>
      </dgm:prSet>
      <dgm:spPr/>
    </dgm:pt>
    <dgm:pt modelId="{39FDBAB4-7FB2-4B75-BAD0-06176D8E6BC0}" type="pres">
      <dgm:prSet presAssocID="{EC46DAF6-F8D0-46A9-9361-D336B68AFE1A}" presName="spNode" presStyleCnt="0"/>
      <dgm:spPr/>
    </dgm:pt>
    <dgm:pt modelId="{BFF31E4C-279F-4D2C-A10C-AE7A9A000E62}" type="pres">
      <dgm:prSet presAssocID="{52F12815-1EC5-4E79-8572-77C81071CF84}" presName="sibTrans" presStyleLbl="sibTrans1D1" presStyleIdx="2" presStyleCnt="5"/>
      <dgm:spPr/>
    </dgm:pt>
    <dgm:pt modelId="{0A926BC7-445C-4C13-AD38-926822910502}" type="pres">
      <dgm:prSet presAssocID="{8D1E7DF1-62A4-4AD7-A881-2D75B202043B}" presName="node" presStyleLbl="node1" presStyleIdx="3" presStyleCnt="5">
        <dgm:presLayoutVars>
          <dgm:bulletEnabled val="1"/>
        </dgm:presLayoutVars>
      </dgm:prSet>
      <dgm:spPr/>
    </dgm:pt>
    <dgm:pt modelId="{57980D0D-0C1D-4D54-BD3C-F308E4DC42A5}" type="pres">
      <dgm:prSet presAssocID="{8D1E7DF1-62A4-4AD7-A881-2D75B202043B}" presName="spNode" presStyleCnt="0"/>
      <dgm:spPr/>
    </dgm:pt>
    <dgm:pt modelId="{6777C0B2-B7BE-4914-9952-083BE5314CED}" type="pres">
      <dgm:prSet presAssocID="{9B145F7E-BCC6-41E0-A454-BC15D39E9E3A}" presName="sibTrans" presStyleLbl="sibTrans1D1" presStyleIdx="3" presStyleCnt="5"/>
      <dgm:spPr/>
    </dgm:pt>
    <dgm:pt modelId="{519A33DF-2BAD-45C3-9564-8A63007DC3BC}" type="pres">
      <dgm:prSet presAssocID="{FB867039-4C4C-4C5A-B514-DFC44572DD15}" presName="node" presStyleLbl="node1" presStyleIdx="4" presStyleCnt="5">
        <dgm:presLayoutVars>
          <dgm:bulletEnabled val="1"/>
        </dgm:presLayoutVars>
      </dgm:prSet>
      <dgm:spPr/>
    </dgm:pt>
    <dgm:pt modelId="{FE128115-FF01-4A45-B2B4-3E97EA866EA1}" type="pres">
      <dgm:prSet presAssocID="{FB867039-4C4C-4C5A-B514-DFC44572DD15}" presName="spNode" presStyleCnt="0"/>
      <dgm:spPr/>
    </dgm:pt>
    <dgm:pt modelId="{931C4B28-71FA-40AC-9326-7E74559148FA}" type="pres">
      <dgm:prSet presAssocID="{ED46CF6C-DF66-41C7-A6A5-04AEB6DCF070}" presName="sibTrans" presStyleLbl="sibTrans1D1" presStyleIdx="4" presStyleCnt="5"/>
      <dgm:spPr/>
    </dgm:pt>
  </dgm:ptLst>
  <dgm:cxnLst>
    <dgm:cxn modelId="{7CC64910-077E-449E-B2D1-282E09331D46}" type="presOf" srcId="{FB867039-4C4C-4C5A-B514-DFC44572DD15}" destId="{519A33DF-2BAD-45C3-9564-8A63007DC3BC}" srcOrd="0" destOrd="0" presId="urn:microsoft.com/office/officeart/2005/8/layout/cycle5"/>
    <dgm:cxn modelId="{67352414-CBC2-419C-ADAE-DFF47E1ED713}" type="presOf" srcId="{19ECF290-3246-43EC-9179-EE2576ACBC30}" destId="{FD69F72A-14CC-4C5A-832D-A521C0ADCD90}" srcOrd="0" destOrd="0" presId="urn:microsoft.com/office/officeart/2005/8/layout/cycle5"/>
    <dgm:cxn modelId="{E9A30F17-E8B2-41EF-B75A-E2411493708F}" type="presOf" srcId="{7CF3B859-6EA8-4A11-8D1E-EDA1E32AEEB9}" destId="{3F1A6855-F639-4805-BD2A-993C0E2E792C}" srcOrd="0" destOrd="0" presId="urn:microsoft.com/office/officeart/2005/8/layout/cycle5"/>
    <dgm:cxn modelId="{F6E01E22-B980-465F-8362-0EF2A414C1EB}" srcId="{F49C430A-8BF5-4DB1-8E6F-B084B3AD428B}" destId="{11A193C0-5917-4A87-AD7F-858157BDE251}" srcOrd="1" destOrd="0" parTransId="{7DDD54FA-D618-4F6A-97E9-F88F56C320B1}" sibTransId="{7CF3B859-6EA8-4A11-8D1E-EDA1E32AEEB9}"/>
    <dgm:cxn modelId="{A37B7026-583D-4389-A6CA-71284AB4FBF8}" srcId="{F49C430A-8BF5-4DB1-8E6F-B084B3AD428B}" destId="{8D1E7DF1-62A4-4AD7-A881-2D75B202043B}" srcOrd="3" destOrd="0" parTransId="{0B360B3D-555D-40D1-A723-27094E21EA06}" sibTransId="{9B145F7E-BCC6-41E0-A454-BC15D39E9E3A}"/>
    <dgm:cxn modelId="{4425BD37-44D7-49FD-A347-0D7898EA6D9F}" type="presOf" srcId="{52F12815-1EC5-4E79-8572-77C81071CF84}" destId="{BFF31E4C-279F-4D2C-A10C-AE7A9A000E62}" srcOrd="0" destOrd="0" presId="urn:microsoft.com/office/officeart/2005/8/layout/cycle5"/>
    <dgm:cxn modelId="{39E5D845-4BB9-47FC-81CF-2CFC8E4B3B7B}" type="presOf" srcId="{EC46DAF6-F8D0-46A9-9361-D336B68AFE1A}" destId="{F3F4FB73-C6B4-4467-AED9-1873EC8B97EF}" srcOrd="0" destOrd="0" presId="urn:microsoft.com/office/officeart/2005/8/layout/cycle5"/>
    <dgm:cxn modelId="{A2F2B949-69B1-4E6A-B6BC-1D42251616F9}" type="presOf" srcId="{61DFB2CE-0A8B-4866-A1EA-FF4CDCD08159}" destId="{DC89E7EA-CECC-43D4-8A07-6F2C89A32EC1}" srcOrd="0" destOrd="0" presId="urn:microsoft.com/office/officeart/2005/8/layout/cycle5"/>
    <dgm:cxn modelId="{AA5F4D52-BCB3-4597-BBDD-A8E6C14A0013}" srcId="{F49C430A-8BF5-4DB1-8E6F-B084B3AD428B}" destId="{FB867039-4C4C-4C5A-B514-DFC44572DD15}" srcOrd="4" destOrd="0" parTransId="{60864BAC-63BE-4C9A-8C32-4E2F235A8D7F}" sibTransId="{ED46CF6C-DF66-41C7-A6A5-04AEB6DCF070}"/>
    <dgm:cxn modelId="{2A1FD87D-28CB-45DE-BA6C-46D868D0DEF7}" type="presOf" srcId="{9B145F7E-BCC6-41E0-A454-BC15D39E9E3A}" destId="{6777C0B2-B7BE-4914-9952-083BE5314CED}" srcOrd="0" destOrd="0" presId="urn:microsoft.com/office/officeart/2005/8/layout/cycle5"/>
    <dgm:cxn modelId="{B0D02789-BCDE-4567-9A95-C0B958FF4D93}" srcId="{F49C430A-8BF5-4DB1-8E6F-B084B3AD428B}" destId="{EC46DAF6-F8D0-46A9-9361-D336B68AFE1A}" srcOrd="2" destOrd="0" parTransId="{0856CDAF-23DB-4C21-92C2-57B50DEEAACB}" sibTransId="{52F12815-1EC5-4E79-8572-77C81071CF84}"/>
    <dgm:cxn modelId="{87913F8E-8107-4042-A85C-C9CC7E0FE4A6}" type="presOf" srcId="{11A193C0-5917-4A87-AD7F-858157BDE251}" destId="{6F57895B-2EE5-4791-851C-ACFEA0BE0FC6}" srcOrd="0" destOrd="0" presId="urn:microsoft.com/office/officeart/2005/8/layout/cycle5"/>
    <dgm:cxn modelId="{D2235B9E-AA2C-4F1A-A35E-193796028999}" type="presOf" srcId="{8D1E7DF1-62A4-4AD7-A881-2D75B202043B}" destId="{0A926BC7-445C-4C13-AD38-926822910502}" srcOrd="0" destOrd="0" presId="urn:microsoft.com/office/officeart/2005/8/layout/cycle5"/>
    <dgm:cxn modelId="{F3157AAC-34CE-4E7F-BCAE-9F5DBF8EC57A}" srcId="{F49C430A-8BF5-4DB1-8E6F-B084B3AD428B}" destId="{19ECF290-3246-43EC-9179-EE2576ACBC30}" srcOrd="0" destOrd="0" parTransId="{2A2399BB-F459-421B-BDF5-8F962525AAAB}" sibTransId="{61DFB2CE-0A8B-4866-A1EA-FF4CDCD08159}"/>
    <dgm:cxn modelId="{D0AA3EAE-6087-4489-B7B4-A381405C541F}" type="presOf" srcId="{F49C430A-8BF5-4DB1-8E6F-B084B3AD428B}" destId="{2BED1999-B03B-4088-A220-50D98E6DB051}" srcOrd="0" destOrd="0" presId="urn:microsoft.com/office/officeart/2005/8/layout/cycle5"/>
    <dgm:cxn modelId="{E5791BF7-B57C-4712-914C-ED3A77127E58}" type="presOf" srcId="{ED46CF6C-DF66-41C7-A6A5-04AEB6DCF070}" destId="{931C4B28-71FA-40AC-9326-7E74559148FA}" srcOrd="0" destOrd="0" presId="urn:microsoft.com/office/officeart/2005/8/layout/cycle5"/>
    <dgm:cxn modelId="{2323C821-F2E5-43FD-ADAB-901BF662D9C7}" type="presParOf" srcId="{2BED1999-B03B-4088-A220-50D98E6DB051}" destId="{FD69F72A-14CC-4C5A-832D-A521C0ADCD90}" srcOrd="0" destOrd="0" presId="urn:microsoft.com/office/officeart/2005/8/layout/cycle5"/>
    <dgm:cxn modelId="{2052E55D-DEB4-4455-958C-8512FE4F66C9}" type="presParOf" srcId="{2BED1999-B03B-4088-A220-50D98E6DB051}" destId="{BB6E18D4-ED64-4C13-90C9-A8287A7850A4}" srcOrd="1" destOrd="0" presId="urn:microsoft.com/office/officeart/2005/8/layout/cycle5"/>
    <dgm:cxn modelId="{ECD63231-21A7-45E7-A7CA-AF69337D2E12}" type="presParOf" srcId="{2BED1999-B03B-4088-A220-50D98E6DB051}" destId="{DC89E7EA-CECC-43D4-8A07-6F2C89A32EC1}" srcOrd="2" destOrd="0" presId="urn:microsoft.com/office/officeart/2005/8/layout/cycle5"/>
    <dgm:cxn modelId="{57EBB0D2-A002-4FDA-9D00-73B35D6E3197}" type="presParOf" srcId="{2BED1999-B03B-4088-A220-50D98E6DB051}" destId="{6F57895B-2EE5-4791-851C-ACFEA0BE0FC6}" srcOrd="3" destOrd="0" presId="urn:microsoft.com/office/officeart/2005/8/layout/cycle5"/>
    <dgm:cxn modelId="{52E189BC-FA27-4502-95ED-E502A71F14DD}" type="presParOf" srcId="{2BED1999-B03B-4088-A220-50D98E6DB051}" destId="{CAA1A11F-08FB-4429-AC15-675578B5902D}" srcOrd="4" destOrd="0" presId="urn:microsoft.com/office/officeart/2005/8/layout/cycle5"/>
    <dgm:cxn modelId="{B34B27F9-FA8C-4375-B925-AC5050830C0C}" type="presParOf" srcId="{2BED1999-B03B-4088-A220-50D98E6DB051}" destId="{3F1A6855-F639-4805-BD2A-993C0E2E792C}" srcOrd="5" destOrd="0" presId="urn:microsoft.com/office/officeart/2005/8/layout/cycle5"/>
    <dgm:cxn modelId="{9A505124-AA3D-4DD6-86E8-EC75E9F1532A}" type="presParOf" srcId="{2BED1999-B03B-4088-A220-50D98E6DB051}" destId="{F3F4FB73-C6B4-4467-AED9-1873EC8B97EF}" srcOrd="6" destOrd="0" presId="urn:microsoft.com/office/officeart/2005/8/layout/cycle5"/>
    <dgm:cxn modelId="{5749B210-B96D-454B-8662-E6508070D1FE}" type="presParOf" srcId="{2BED1999-B03B-4088-A220-50D98E6DB051}" destId="{39FDBAB4-7FB2-4B75-BAD0-06176D8E6BC0}" srcOrd="7" destOrd="0" presId="urn:microsoft.com/office/officeart/2005/8/layout/cycle5"/>
    <dgm:cxn modelId="{6F5DA198-A7EB-4D4E-8066-1DF8F70A8371}" type="presParOf" srcId="{2BED1999-B03B-4088-A220-50D98E6DB051}" destId="{BFF31E4C-279F-4D2C-A10C-AE7A9A000E62}" srcOrd="8" destOrd="0" presId="urn:microsoft.com/office/officeart/2005/8/layout/cycle5"/>
    <dgm:cxn modelId="{FDAA13EA-96C2-4285-861C-68FDF67BD539}" type="presParOf" srcId="{2BED1999-B03B-4088-A220-50D98E6DB051}" destId="{0A926BC7-445C-4C13-AD38-926822910502}" srcOrd="9" destOrd="0" presId="urn:microsoft.com/office/officeart/2005/8/layout/cycle5"/>
    <dgm:cxn modelId="{DB8F49A0-CB15-4B86-A632-401F643D4055}" type="presParOf" srcId="{2BED1999-B03B-4088-A220-50D98E6DB051}" destId="{57980D0D-0C1D-4D54-BD3C-F308E4DC42A5}" srcOrd="10" destOrd="0" presId="urn:microsoft.com/office/officeart/2005/8/layout/cycle5"/>
    <dgm:cxn modelId="{9200D451-600A-497A-822A-EF1A1ABAF84A}" type="presParOf" srcId="{2BED1999-B03B-4088-A220-50D98E6DB051}" destId="{6777C0B2-B7BE-4914-9952-083BE5314CED}" srcOrd="11" destOrd="0" presId="urn:microsoft.com/office/officeart/2005/8/layout/cycle5"/>
    <dgm:cxn modelId="{10BCACB7-2A1A-4E1B-B4A1-AE23A9E05938}" type="presParOf" srcId="{2BED1999-B03B-4088-A220-50D98E6DB051}" destId="{519A33DF-2BAD-45C3-9564-8A63007DC3BC}" srcOrd="12" destOrd="0" presId="urn:microsoft.com/office/officeart/2005/8/layout/cycle5"/>
    <dgm:cxn modelId="{1231802B-6A6E-4012-A7B5-F0BF9FE3B904}" type="presParOf" srcId="{2BED1999-B03B-4088-A220-50D98E6DB051}" destId="{FE128115-FF01-4A45-B2B4-3E97EA866EA1}" srcOrd="13" destOrd="0" presId="urn:microsoft.com/office/officeart/2005/8/layout/cycle5"/>
    <dgm:cxn modelId="{07C556FF-E7F7-4DB3-A64F-3680641B9A8B}" type="presParOf" srcId="{2BED1999-B03B-4088-A220-50D98E6DB051}" destId="{931C4B28-71FA-40AC-9326-7E74559148FA}" srcOrd="14" destOrd="0" presId="urn:microsoft.com/office/officeart/2005/8/layout/cycle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F49C430A-8BF5-4DB1-8E6F-B084B3AD428B}" type="doc">
      <dgm:prSet loTypeId="urn:microsoft.com/office/officeart/2005/8/layout/cycle5" loCatId="cycle" qsTypeId="urn:microsoft.com/office/officeart/2005/8/quickstyle/simple1" qsCatId="simple" csTypeId="urn:microsoft.com/office/officeart/2005/8/colors/accent1_2" csCatId="accent1" phldr="1"/>
      <dgm:spPr/>
      <dgm:t>
        <a:bodyPr/>
        <a:lstStyle/>
        <a:p>
          <a:endParaRPr lang="nl-BE"/>
        </a:p>
      </dgm:t>
    </dgm:pt>
    <dgm:pt modelId="{19ECF290-3246-43EC-9179-EE2576ACBC30}">
      <dgm:prSet phldrT="[Text]">
        <dgm:style>
          <a:lnRef idx="3">
            <a:schemeClr val="lt1"/>
          </a:lnRef>
          <a:fillRef idx="1">
            <a:schemeClr val="accent2"/>
          </a:fillRef>
          <a:effectRef idx="1">
            <a:schemeClr val="accent2"/>
          </a:effectRef>
          <a:fontRef idx="minor">
            <a:schemeClr val="lt1"/>
          </a:fontRef>
        </dgm:style>
      </dgm:prSet>
      <dgm:spPr/>
      <dgm:t>
        <a:bodyPr/>
        <a:lstStyle/>
        <a:p>
          <a:r>
            <a:rPr lang="en-US" dirty="0"/>
            <a:t>Add a test</a:t>
          </a:r>
          <a:endParaRPr lang="nl-BE" dirty="0"/>
        </a:p>
      </dgm:t>
    </dgm:pt>
    <dgm:pt modelId="{2A2399BB-F459-421B-BDF5-8F962525AAAB}" type="parTrans" cxnId="{F3157AAC-34CE-4E7F-BCAE-9F5DBF8EC57A}">
      <dgm:prSet/>
      <dgm:spPr/>
      <dgm:t>
        <a:bodyPr/>
        <a:lstStyle/>
        <a:p>
          <a:endParaRPr lang="nl-BE"/>
        </a:p>
      </dgm:t>
    </dgm:pt>
    <dgm:pt modelId="{61DFB2CE-0A8B-4866-A1EA-FF4CDCD08159}" type="sibTrans" cxnId="{F3157AAC-34CE-4E7F-BCAE-9F5DBF8EC57A}">
      <dgm:prSet>
        <dgm:style>
          <a:lnRef idx="2">
            <a:schemeClr val="dk1"/>
          </a:lnRef>
          <a:fillRef idx="0">
            <a:schemeClr val="dk1"/>
          </a:fillRef>
          <a:effectRef idx="1">
            <a:schemeClr val="dk1"/>
          </a:effectRef>
          <a:fontRef idx="minor">
            <a:schemeClr val="tx1"/>
          </a:fontRef>
        </dgm:style>
      </dgm:prSet>
      <dgm:spPr/>
      <dgm:t>
        <a:bodyPr/>
        <a:lstStyle/>
        <a:p>
          <a:endParaRPr lang="nl-BE"/>
        </a:p>
      </dgm:t>
    </dgm:pt>
    <dgm:pt modelId="{11A193C0-5917-4A87-AD7F-858157BDE251}">
      <dgm:prSet phldrT="[Text]">
        <dgm:style>
          <a:lnRef idx="3">
            <a:schemeClr val="lt1"/>
          </a:lnRef>
          <a:fillRef idx="1">
            <a:schemeClr val="accent2"/>
          </a:fillRef>
          <a:effectRef idx="1">
            <a:schemeClr val="accent2"/>
          </a:effectRef>
          <a:fontRef idx="minor">
            <a:schemeClr val="lt1"/>
          </a:fontRef>
        </dgm:style>
      </dgm:prSet>
      <dgm:spPr/>
      <dgm:t>
        <a:bodyPr/>
        <a:lstStyle/>
        <a:p>
          <a:r>
            <a:rPr lang="en-US" dirty="0"/>
            <a:t>Run all the tests, new test might fail</a:t>
          </a:r>
          <a:endParaRPr lang="nl-BE" dirty="0"/>
        </a:p>
      </dgm:t>
    </dgm:pt>
    <dgm:pt modelId="{7DDD54FA-D618-4F6A-97E9-F88F56C320B1}" type="parTrans" cxnId="{F6E01E22-B980-465F-8362-0EF2A414C1EB}">
      <dgm:prSet/>
      <dgm:spPr/>
      <dgm:t>
        <a:bodyPr/>
        <a:lstStyle/>
        <a:p>
          <a:endParaRPr lang="nl-BE"/>
        </a:p>
      </dgm:t>
    </dgm:pt>
    <dgm:pt modelId="{7CF3B859-6EA8-4A11-8D1E-EDA1E32AEEB9}" type="sibTrans" cxnId="{F6E01E22-B980-465F-8362-0EF2A414C1EB}">
      <dgm:prSet>
        <dgm:style>
          <a:lnRef idx="2">
            <a:schemeClr val="dk1"/>
          </a:lnRef>
          <a:fillRef idx="0">
            <a:schemeClr val="dk1"/>
          </a:fillRef>
          <a:effectRef idx="1">
            <a:schemeClr val="dk1"/>
          </a:effectRef>
          <a:fontRef idx="minor">
            <a:schemeClr val="tx1"/>
          </a:fontRef>
        </dgm:style>
      </dgm:prSet>
      <dgm:spPr/>
      <dgm:t>
        <a:bodyPr/>
        <a:lstStyle/>
        <a:p>
          <a:endParaRPr lang="nl-BE"/>
        </a:p>
      </dgm:t>
    </dgm:pt>
    <dgm:pt modelId="{EC46DAF6-F8D0-46A9-9361-D336B68AFE1A}">
      <dgm:prSet phldrT="[Text]">
        <dgm:style>
          <a:lnRef idx="3">
            <a:schemeClr val="lt1"/>
          </a:lnRef>
          <a:fillRef idx="1">
            <a:schemeClr val="accent6"/>
          </a:fillRef>
          <a:effectRef idx="1">
            <a:schemeClr val="accent6"/>
          </a:effectRef>
          <a:fontRef idx="minor">
            <a:schemeClr val="lt1"/>
          </a:fontRef>
        </dgm:style>
      </dgm:prSet>
      <dgm:spPr/>
      <dgm:t>
        <a:bodyPr/>
        <a:lstStyle/>
        <a:p>
          <a:r>
            <a:rPr lang="en-US" dirty="0"/>
            <a:t>Fix the failed test</a:t>
          </a:r>
          <a:endParaRPr lang="nl-BE" dirty="0"/>
        </a:p>
      </dgm:t>
    </dgm:pt>
    <dgm:pt modelId="{0856CDAF-23DB-4C21-92C2-57B50DEEAACB}" type="parTrans" cxnId="{B0D02789-BCDE-4567-9A95-C0B958FF4D93}">
      <dgm:prSet/>
      <dgm:spPr/>
      <dgm:t>
        <a:bodyPr/>
        <a:lstStyle/>
        <a:p>
          <a:endParaRPr lang="nl-BE"/>
        </a:p>
      </dgm:t>
    </dgm:pt>
    <dgm:pt modelId="{52F12815-1EC5-4E79-8572-77C81071CF84}" type="sibTrans" cxnId="{B0D02789-BCDE-4567-9A95-C0B958FF4D93}">
      <dgm:prSet>
        <dgm:style>
          <a:lnRef idx="2">
            <a:schemeClr val="dk1"/>
          </a:lnRef>
          <a:fillRef idx="0">
            <a:schemeClr val="dk1"/>
          </a:fillRef>
          <a:effectRef idx="1">
            <a:schemeClr val="dk1"/>
          </a:effectRef>
          <a:fontRef idx="minor">
            <a:schemeClr val="tx1"/>
          </a:fontRef>
        </dgm:style>
      </dgm:prSet>
      <dgm:spPr/>
      <dgm:t>
        <a:bodyPr/>
        <a:lstStyle/>
        <a:p>
          <a:endParaRPr lang="nl-BE"/>
        </a:p>
      </dgm:t>
    </dgm:pt>
    <dgm:pt modelId="{8D1E7DF1-62A4-4AD7-A881-2D75B202043B}">
      <dgm:prSet phldrT="[Text]">
        <dgm:style>
          <a:lnRef idx="3">
            <a:schemeClr val="lt1"/>
          </a:lnRef>
          <a:fillRef idx="1">
            <a:schemeClr val="accent2"/>
          </a:fillRef>
          <a:effectRef idx="1">
            <a:schemeClr val="accent2"/>
          </a:effectRef>
          <a:fontRef idx="minor">
            <a:schemeClr val="lt1"/>
          </a:fontRef>
        </dgm:style>
      </dgm:prSet>
      <dgm:spPr/>
      <dgm:t>
        <a:bodyPr/>
        <a:lstStyle/>
        <a:p>
          <a:r>
            <a:rPr lang="en-US" dirty="0"/>
            <a:t>Run all the tests, all the tests should succeed</a:t>
          </a:r>
          <a:endParaRPr lang="nl-BE" dirty="0"/>
        </a:p>
      </dgm:t>
    </dgm:pt>
    <dgm:pt modelId="{0B360B3D-555D-40D1-A723-27094E21EA06}" type="parTrans" cxnId="{A37B7026-583D-4389-A6CA-71284AB4FBF8}">
      <dgm:prSet/>
      <dgm:spPr/>
      <dgm:t>
        <a:bodyPr/>
        <a:lstStyle/>
        <a:p>
          <a:endParaRPr lang="nl-BE"/>
        </a:p>
      </dgm:t>
    </dgm:pt>
    <dgm:pt modelId="{9B145F7E-BCC6-41E0-A454-BC15D39E9E3A}" type="sibTrans" cxnId="{A37B7026-583D-4389-A6CA-71284AB4FBF8}">
      <dgm:prSet>
        <dgm:style>
          <a:lnRef idx="2">
            <a:schemeClr val="dk1"/>
          </a:lnRef>
          <a:fillRef idx="0">
            <a:schemeClr val="dk1"/>
          </a:fillRef>
          <a:effectRef idx="1">
            <a:schemeClr val="dk1"/>
          </a:effectRef>
          <a:fontRef idx="minor">
            <a:schemeClr val="tx1"/>
          </a:fontRef>
        </dgm:style>
      </dgm:prSet>
      <dgm:spPr/>
      <dgm:t>
        <a:bodyPr/>
        <a:lstStyle/>
        <a:p>
          <a:endParaRPr lang="nl-BE"/>
        </a:p>
      </dgm:t>
    </dgm:pt>
    <dgm:pt modelId="{FB867039-4C4C-4C5A-B514-DFC44572DD15}">
      <dgm:prSet phldrT="[Text]">
        <dgm:style>
          <a:lnRef idx="3">
            <a:schemeClr val="lt1"/>
          </a:lnRef>
          <a:fillRef idx="1">
            <a:schemeClr val="accent2"/>
          </a:fillRef>
          <a:effectRef idx="1">
            <a:schemeClr val="accent2"/>
          </a:effectRef>
          <a:fontRef idx="minor">
            <a:schemeClr val="lt1"/>
          </a:fontRef>
        </dgm:style>
      </dgm:prSet>
      <dgm:spPr/>
      <dgm:t>
        <a:bodyPr/>
        <a:lstStyle/>
        <a:p>
          <a:r>
            <a:rPr lang="en-US" dirty="0"/>
            <a:t>Optional: refactor and run all tests</a:t>
          </a:r>
          <a:endParaRPr lang="nl-BE" dirty="0"/>
        </a:p>
      </dgm:t>
    </dgm:pt>
    <dgm:pt modelId="{60864BAC-63BE-4C9A-8C32-4E2F235A8D7F}" type="parTrans" cxnId="{AA5F4D52-BCB3-4597-BBDD-A8E6C14A0013}">
      <dgm:prSet/>
      <dgm:spPr/>
      <dgm:t>
        <a:bodyPr/>
        <a:lstStyle/>
        <a:p>
          <a:endParaRPr lang="nl-BE"/>
        </a:p>
      </dgm:t>
    </dgm:pt>
    <dgm:pt modelId="{ED46CF6C-DF66-41C7-A6A5-04AEB6DCF070}" type="sibTrans" cxnId="{AA5F4D52-BCB3-4597-BBDD-A8E6C14A0013}">
      <dgm:prSet>
        <dgm:style>
          <a:lnRef idx="2">
            <a:schemeClr val="dk1"/>
          </a:lnRef>
          <a:fillRef idx="0">
            <a:schemeClr val="dk1"/>
          </a:fillRef>
          <a:effectRef idx="1">
            <a:schemeClr val="dk1"/>
          </a:effectRef>
          <a:fontRef idx="minor">
            <a:schemeClr val="tx1"/>
          </a:fontRef>
        </dgm:style>
      </dgm:prSet>
      <dgm:spPr/>
      <dgm:t>
        <a:bodyPr/>
        <a:lstStyle/>
        <a:p>
          <a:endParaRPr lang="nl-BE"/>
        </a:p>
      </dgm:t>
    </dgm:pt>
    <dgm:pt modelId="{2BED1999-B03B-4088-A220-50D98E6DB051}" type="pres">
      <dgm:prSet presAssocID="{F49C430A-8BF5-4DB1-8E6F-B084B3AD428B}" presName="cycle" presStyleCnt="0">
        <dgm:presLayoutVars>
          <dgm:dir/>
          <dgm:resizeHandles val="exact"/>
        </dgm:presLayoutVars>
      </dgm:prSet>
      <dgm:spPr/>
    </dgm:pt>
    <dgm:pt modelId="{FD69F72A-14CC-4C5A-832D-A521C0ADCD90}" type="pres">
      <dgm:prSet presAssocID="{19ECF290-3246-43EC-9179-EE2576ACBC30}" presName="node" presStyleLbl="node1" presStyleIdx="0" presStyleCnt="5">
        <dgm:presLayoutVars>
          <dgm:bulletEnabled val="1"/>
        </dgm:presLayoutVars>
      </dgm:prSet>
      <dgm:spPr/>
    </dgm:pt>
    <dgm:pt modelId="{BB6E18D4-ED64-4C13-90C9-A8287A7850A4}" type="pres">
      <dgm:prSet presAssocID="{19ECF290-3246-43EC-9179-EE2576ACBC30}" presName="spNode" presStyleCnt="0"/>
      <dgm:spPr/>
    </dgm:pt>
    <dgm:pt modelId="{DC89E7EA-CECC-43D4-8A07-6F2C89A32EC1}" type="pres">
      <dgm:prSet presAssocID="{61DFB2CE-0A8B-4866-A1EA-FF4CDCD08159}" presName="sibTrans" presStyleLbl="sibTrans1D1" presStyleIdx="0" presStyleCnt="5"/>
      <dgm:spPr/>
    </dgm:pt>
    <dgm:pt modelId="{6F57895B-2EE5-4791-851C-ACFEA0BE0FC6}" type="pres">
      <dgm:prSet presAssocID="{11A193C0-5917-4A87-AD7F-858157BDE251}" presName="node" presStyleLbl="node1" presStyleIdx="1" presStyleCnt="5">
        <dgm:presLayoutVars>
          <dgm:bulletEnabled val="1"/>
        </dgm:presLayoutVars>
      </dgm:prSet>
      <dgm:spPr/>
    </dgm:pt>
    <dgm:pt modelId="{CAA1A11F-08FB-4429-AC15-675578B5902D}" type="pres">
      <dgm:prSet presAssocID="{11A193C0-5917-4A87-AD7F-858157BDE251}" presName="spNode" presStyleCnt="0"/>
      <dgm:spPr/>
    </dgm:pt>
    <dgm:pt modelId="{3F1A6855-F639-4805-BD2A-993C0E2E792C}" type="pres">
      <dgm:prSet presAssocID="{7CF3B859-6EA8-4A11-8D1E-EDA1E32AEEB9}" presName="sibTrans" presStyleLbl="sibTrans1D1" presStyleIdx="1" presStyleCnt="5"/>
      <dgm:spPr/>
    </dgm:pt>
    <dgm:pt modelId="{F3F4FB73-C6B4-4467-AED9-1873EC8B97EF}" type="pres">
      <dgm:prSet presAssocID="{EC46DAF6-F8D0-46A9-9361-D336B68AFE1A}" presName="node" presStyleLbl="node1" presStyleIdx="2" presStyleCnt="5">
        <dgm:presLayoutVars>
          <dgm:bulletEnabled val="1"/>
        </dgm:presLayoutVars>
      </dgm:prSet>
      <dgm:spPr/>
    </dgm:pt>
    <dgm:pt modelId="{39FDBAB4-7FB2-4B75-BAD0-06176D8E6BC0}" type="pres">
      <dgm:prSet presAssocID="{EC46DAF6-F8D0-46A9-9361-D336B68AFE1A}" presName="spNode" presStyleCnt="0"/>
      <dgm:spPr/>
    </dgm:pt>
    <dgm:pt modelId="{BFF31E4C-279F-4D2C-A10C-AE7A9A000E62}" type="pres">
      <dgm:prSet presAssocID="{52F12815-1EC5-4E79-8572-77C81071CF84}" presName="sibTrans" presStyleLbl="sibTrans1D1" presStyleIdx="2" presStyleCnt="5"/>
      <dgm:spPr/>
    </dgm:pt>
    <dgm:pt modelId="{0A926BC7-445C-4C13-AD38-926822910502}" type="pres">
      <dgm:prSet presAssocID="{8D1E7DF1-62A4-4AD7-A881-2D75B202043B}" presName="node" presStyleLbl="node1" presStyleIdx="3" presStyleCnt="5">
        <dgm:presLayoutVars>
          <dgm:bulletEnabled val="1"/>
        </dgm:presLayoutVars>
      </dgm:prSet>
      <dgm:spPr/>
    </dgm:pt>
    <dgm:pt modelId="{57980D0D-0C1D-4D54-BD3C-F308E4DC42A5}" type="pres">
      <dgm:prSet presAssocID="{8D1E7DF1-62A4-4AD7-A881-2D75B202043B}" presName="spNode" presStyleCnt="0"/>
      <dgm:spPr/>
    </dgm:pt>
    <dgm:pt modelId="{6777C0B2-B7BE-4914-9952-083BE5314CED}" type="pres">
      <dgm:prSet presAssocID="{9B145F7E-BCC6-41E0-A454-BC15D39E9E3A}" presName="sibTrans" presStyleLbl="sibTrans1D1" presStyleIdx="3" presStyleCnt="5"/>
      <dgm:spPr/>
    </dgm:pt>
    <dgm:pt modelId="{519A33DF-2BAD-45C3-9564-8A63007DC3BC}" type="pres">
      <dgm:prSet presAssocID="{FB867039-4C4C-4C5A-B514-DFC44572DD15}" presName="node" presStyleLbl="node1" presStyleIdx="4" presStyleCnt="5">
        <dgm:presLayoutVars>
          <dgm:bulletEnabled val="1"/>
        </dgm:presLayoutVars>
      </dgm:prSet>
      <dgm:spPr/>
    </dgm:pt>
    <dgm:pt modelId="{FE128115-FF01-4A45-B2B4-3E97EA866EA1}" type="pres">
      <dgm:prSet presAssocID="{FB867039-4C4C-4C5A-B514-DFC44572DD15}" presName="spNode" presStyleCnt="0"/>
      <dgm:spPr/>
    </dgm:pt>
    <dgm:pt modelId="{931C4B28-71FA-40AC-9326-7E74559148FA}" type="pres">
      <dgm:prSet presAssocID="{ED46CF6C-DF66-41C7-A6A5-04AEB6DCF070}" presName="sibTrans" presStyleLbl="sibTrans1D1" presStyleIdx="4" presStyleCnt="5"/>
      <dgm:spPr/>
    </dgm:pt>
  </dgm:ptLst>
  <dgm:cxnLst>
    <dgm:cxn modelId="{7CC64910-077E-449E-B2D1-282E09331D46}" type="presOf" srcId="{FB867039-4C4C-4C5A-B514-DFC44572DD15}" destId="{519A33DF-2BAD-45C3-9564-8A63007DC3BC}" srcOrd="0" destOrd="0" presId="urn:microsoft.com/office/officeart/2005/8/layout/cycle5"/>
    <dgm:cxn modelId="{67352414-CBC2-419C-ADAE-DFF47E1ED713}" type="presOf" srcId="{19ECF290-3246-43EC-9179-EE2576ACBC30}" destId="{FD69F72A-14CC-4C5A-832D-A521C0ADCD90}" srcOrd="0" destOrd="0" presId="urn:microsoft.com/office/officeart/2005/8/layout/cycle5"/>
    <dgm:cxn modelId="{E9A30F17-E8B2-41EF-B75A-E2411493708F}" type="presOf" srcId="{7CF3B859-6EA8-4A11-8D1E-EDA1E32AEEB9}" destId="{3F1A6855-F639-4805-BD2A-993C0E2E792C}" srcOrd="0" destOrd="0" presId="urn:microsoft.com/office/officeart/2005/8/layout/cycle5"/>
    <dgm:cxn modelId="{F6E01E22-B980-465F-8362-0EF2A414C1EB}" srcId="{F49C430A-8BF5-4DB1-8E6F-B084B3AD428B}" destId="{11A193C0-5917-4A87-AD7F-858157BDE251}" srcOrd="1" destOrd="0" parTransId="{7DDD54FA-D618-4F6A-97E9-F88F56C320B1}" sibTransId="{7CF3B859-6EA8-4A11-8D1E-EDA1E32AEEB9}"/>
    <dgm:cxn modelId="{A37B7026-583D-4389-A6CA-71284AB4FBF8}" srcId="{F49C430A-8BF5-4DB1-8E6F-B084B3AD428B}" destId="{8D1E7DF1-62A4-4AD7-A881-2D75B202043B}" srcOrd="3" destOrd="0" parTransId="{0B360B3D-555D-40D1-A723-27094E21EA06}" sibTransId="{9B145F7E-BCC6-41E0-A454-BC15D39E9E3A}"/>
    <dgm:cxn modelId="{4425BD37-44D7-49FD-A347-0D7898EA6D9F}" type="presOf" srcId="{52F12815-1EC5-4E79-8572-77C81071CF84}" destId="{BFF31E4C-279F-4D2C-A10C-AE7A9A000E62}" srcOrd="0" destOrd="0" presId="urn:microsoft.com/office/officeart/2005/8/layout/cycle5"/>
    <dgm:cxn modelId="{39E5D845-4BB9-47FC-81CF-2CFC8E4B3B7B}" type="presOf" srcId="{EC46DAF6-F8D0-46A9-9361-D336B68AFE1A}" destId="{F3F4FB73-C6B4-4467-AED9-1873EC8B97EF}" srcOrd="0" destOrd="0" presId="urn:microsoft.com/office/officeart/2005/8/layout/cycle5"/>
    <dgm:cxn modelId="{A2F2B949-69B1-4E6A-B6BC-1D42251616F9}" type="presOf" srcId="{61DFB2CE-0A8B-4866-A1EA-FF4CDCD08159}" destId="{DC89E7EA-CECC-43D4-8A07-6F2C89A32EC1}" srcOrd="0" destOrd="0" presId="urn:microsoft.com/office/officeart/2005/8/layout/cycle5"/>
    <dgm:cxn modelId="{AA5F4D52-BCB3-4597-BBDD-A8E6C14A0013}" srcId="{F49C430A-8BF5-4DB1-8E6F-B084B3AD428B}" destId="{FB867039-4C4C-4C5A-B514-DFC44572DD15}" srcOrd="4" destOrd="0" parTransId="{60864BAC-63BE-4C9A-8C32-4E2F235A8D7F}" sibTransId="{ED46CF6C-DF66-41C7-A6A5-04AEB6DCF070}"/>
    <dgm:cxn modelId="{2A1FD87D-28CB-45DE-BA6C-46D868D0DEF7}" type="presOf" srcId="{9B145F7E-BCC6-41E0-A454-BC15D39E9E3A}" destId="{6777C0B2-B7BE-4914-9952-083BE5314CED}" srcOrd="0" destOrd="0" presId="urn:microsoft.com/office/officeart/2005/8/layout/cycle5"/>
    <dgm:cxn modelId="{B0D02789-BCDE-4567-9A95-C0B958FF4D93}" srcId="{F49C430A-8BF5-4DB1-8E6F-B084B3AD428B}" destId="{EC46DAF6-F8D0-46A9-9361-D336B68AFE1A}" srcOrd="2" destOrd="0" parTransId="{0856CDAF-23DB-4C21-92C2-57B50DEEAACB}" sibTransId="{52F12815-1EC5-4E79-8572-77C81071CF84}"/>
    <dgm:cxn modelId="{87913F8E-8107-4042-A85C-C9CC7E0FE4A6}" type="presOf" srcId="{11A193C0-5917-4A87-AD7F-858157BDE251}" destId="{6F57895B-2EE5-4791-851C-ACFEA0BE0FC6}" srcOrd="0" destOrd="0" presId="urn:microsoft.com/office/officeart/2005/8/layout/cycle5"/>
    <dgm:cxn modelId="{D2235B9E-AA2C-4F1A-A35E-193796028999}" type="presOf" srcId="{8D1E7DF1-62A4-4AD7-A881-2D75B202043B}" destId="{0A926BC7-445C-4C13-AD38-926822910502}" srcOrd="0" destOrd="0" presId="urn:microsoft.com/office/officeart/2005/8/layout/cycle5"/>
    <dgm:cxn modelId="{F3157AAC-34CE-4E7F-BCAE-9F5DBF8EC57A}" srcId="{F49C430A-8BF5-4DB1-8E6F-B084B3AD428B}" destId="{19ECF290-3246-43EC-9179-EE2576ACBC30}" srcOrd="0" destOrd="0" parTransId="{2A2399BB-F459-421B-BDF5-8F962525AAAB}" sibTransId="{61DFB2CE-0A8B-4866-A1EA-FF4CDCD08159}"/>
    <dgm:cxn modelId="{D0AA3EAE-6087-4489-B7B4-A381405C541F}" type="presOf" srcId="{F49C430A-8BF5-4DB1-8E6F-B084B3AD428B}" destId="{2BED1999-B03B-4088-A220-50D98E6DB051}" srcOrd="0" destOrd="0" presId="urn:microsoft.com/office/officeart/2005/8/layout/cycle5"/>
    <dgm:cxn modelId="{E5791BF7-B57C-4712-914C-ED3A77127E58}" type="presOf" srcId="{ED46CF6C-DF66-41C7-A6A5-04AEB6DCF070}" destId="{931C4B28-71FA-40AC-9326-7E74559148FA}" srcOrd="0" destOrd="0" presId="urn:microsoft.com/office/officeart/2005/8/layout/cycle5"/>
    <dgm:cxn modelId="{2323C821-F2E5-43FD-ADAB-901BF662D9C7}" type="presParOf" srcId="{2BED1999-B03B-4088-A220-50D98E6DB051}" destId="{FD69F72A-14CC-4C5A-832D-A521C0ADCD90}" srcOrd="0" destOrd="0" presId="urn:microsoft.com/office/officeart/2005/8/layout/cycle5"/>
    <dgm:cxn modelId="{2052E55D-DEB4-4455-958C-8512FE4F66C9}" type="presParOf" srcId="{2BED1999-B03B-4088-A220-50D98E6DB051}" destId="{BB6E18D4-ED64-4C13-90C9-A8287A7850A4}" srcOrd="1" destOrd="0" presId="urn:microsoft.com/office/officeart/2005/8/layout/cycle5"/>
    <dgm:cxn modelId="{ECD63231-21A7-45E7-A7CA-AF69337D2E12}" type="presParOf" srcId="{2BED1999-B03B-4088-A220-50D98E6DB051}" destId="{DC89E7EA-CECC-43D4-8A07-6F2C89A32EC1}" srcOrd="2" destOrd="0" presId="urn:microsoft.com/office/officeart/2005/8/layout/cycle5"/>
    <dgm:cxn modelId="{57EBB0D2-A002-4FDA-9D00-73B35D6E3197}" type="presParOf" srcId="{2BED1999-B03B-4088-A220-50D98E6DB051}" destId="{6F57895B-2EE5-4791-851C-ACFEA0BE0FC6}" srcOrd="3" destOrd="0" presId="urn:microsoft.com/office/officeart/2005/8/layout/cycle5"/>
    <dgm:cxn modelId="{52E189BC-FA27-4502-95ED-E502A71F14DD}" type="presParOf" srcId="{2BED1999-B03B-4088-A220-50D98E6DB051}" destId="{CAA1A11F-08FB-4429-AC15-675578B5902D}" srcOrd="4" destOrd="0" presId="urn:microsoft.com/office/officeart/2005/8/layout/cycle5"/>
    <dgm:cxn modelId="{B34B27F9-FA8C-4375-B925-AC5050830C0C}" type="presParOf" srcId="{2BED1999-B03B-4088-A220-50D98E6DB051}" destId="{3F1A6855-F639-4805-BD2A-993C0E2E792C}" srcOrd="5" destOrd="0" presId="urn:microsoft.com/office/officeart/2005/8/layout/cycle5"/>
    <dgm:cxn modelId="{9A505124-AA3D-4DD6-86E8-EC75E9F1532A}" type="presParOf" srcId="{2BED1999-B03B-4088-A220-50D98E6DB051}" destId="{F3F4FB73-C6B4-4467-AED9-1873EC8B97EF}" srcOrd="6" destOrd="0" presId="urn:microsoft.com/office/officeart/2005/8/layout/cycle5"/>
    <dgm:cxn modelId="{5749B210-B96D-454B-8662-E6508070D1FE}" type="presParOf" srcId="{2BED1999-B03B-4088-A220-50D98E6DB051}" destId="{39FDBAB4-7FB2-4B75-BAD0-06176D8E6BC0}" srcOrd="7" destOrd="0" presId="urn:microsoft.com/office/officeart/2005/8/layout/cycle5"/>
    <dgm:cxn modelId="{6F5DA198-A7EB-4D4E-8066-1DF8F70A8371}" type="presParOf" srcId="{2BED1999-B03B-4088-A220-50D98E6DB051}" destId="{BFF31E4C-279F-4D2C-A10C-AE7A9A000E62}" srcOrd="8" destOrd="0" presId="urn:microsoft.com/office/officeart/2005/8/layout/cycle5"/>
    <dgm:cxn modelId="{FDAA13EA-96C2-4285-861C-68FDF67BD539}" type="presParOf" srcId="{2BED1999-B03B-4088-A220-50D98E6DB051}" destId="{0A926BC7-445C-4C13-AD38-926822910502}" srcOrd="9" destOrd="0" presId="urn:microsoft.com/office/officeart/2005/8/layout/cycle5"/>
    <dgm:cxn modelId="{DB8F49A0-CB15-4B86-A632-401F643D4055}" type="presParOf" srcId="{2BED1999-B03B-4088-A220-50D98E6DB051}" destId="{57980D0D-0C1D-4D54-BD3C-F308E4DC42A5}" srcOrd="10" destOrd="0" presId="urn:microsoft.com/office/officeart/2005/8/layout/cycle5"/>
    <dgm:cxn modelId="{9200D451-600A-497A-822A-EF1A1ABAF84A}" type="presParOf" srcId="{2BED1999-B03B-4088-A220-50D98E6DB051}" destId="{6777C0B2-B7BE-4914-9952-083BE5314CED}" srcOrd="11" destOrd="0" presId="urn:microsoft.com/office/officeart/2005/8/layout/cycle5"/>
    <dgm:cxn modelId="{10BCACB7-2A1A-4E1B-B4A1-AE23A9E05938}" type="presParOf" srcId="{2BED1999-B03B-4088-A220-50D98E6DB051}" destId="{519A33DF-2BAD-45C3-9564-8A63007DC3BC}" srcOrd="12" destOrd="0" presId="urn:microsoft.com/office/officeart/2005/8/layout/cycle5"/>
    <dgm:cxn modelId="{1231802B-6A6E-4012-A7B5-F0BF9FE3B904}" type="presParOf" srcId="{2BED1999-B03B-4088-A220-50D98E6DB051}" destId="{FE128115-FF01-4A45-B2B4-3E97EA866EA1}" srcOrd="13" destOrd="0" presId="urn:microsoft.com/office/officeart/2005/8/layout/cycle5"/>
    <dgm:cxn modelId="{07C556FF-E7F7-4DB3-A64F-3680641B9A8B}" type="presParOf" srcId="{2BED1999-B03B-4088-A220-50D98E6DB051}" destId="{931C4B28-71FA-40AC-9326-7E74559148FA}" srcOrd="14" destOrd="0" presId="urn:microsoft.com/office/officeart/2005/8/layout/cycle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F49C430A-8BF5-4DB1-8E6F-B084B3AD428B}" type="doc">
      <dgm:prSet loTypeId="urn:microsoft.com/office/officeart/2005/8/layout/cycle5" loCatId="cycle" qsTypeId="urn:microsoft.com/office/officeart/2005/8/quickstyle/simple1" qsCatId="simple" csTypeId="urn:microsoft.com/office/officeart/2005/8/colors/accent1_2" csCatId="accent1" phldr="1"/>
      <dgm:spPr/>
      <dgm:t>
        <a:bodyPr/>
        <a:lstStyle/>
        <a:p>
          <a:endParaRPr lang="nl-BE"/>
        </a:p>
      </dgm:t>
    </dgm:pt>
    <dgm:pt modelId="{19ECF290-3246-43EC-9179-EE2576ACBC30}">
      <dgm:prSet phldrT="[Text]">
        <dgm:style>
          <a:lnRef idx="3">
            <a:schemeClr val="lt1"/>
          </a:lnRef>
          <a:fillRef idx="1">
            <a:schemeClr val="accent2"/>
          </a:fillRef>
          <a:effectRef idx="1">
            <a:schemeClr val="accent2"/>
          </a:effectRef>
          <a:fontRef idx="minor">
            <a:schemeClr val="lt1"/>
          </a:fontRef>
        </dgm:style>
      </dgm:prSet>
      <dgm:spPr/>
      <dgm:t>
        <a:bodyPr/>
        <a:lstStyle/>
        <a:p>
          <a:r>
            <a:rPr lang="en-US" dirty="0"/>
            <a:t>Add a test</a:t>
          </a:r>
          <a:endParaRPr lang="nl-BE" dirty="0"/>
        </a:p>
      </dgm:t>
    </dgm:pt>
    <dgm:pt modelId="{2A2399BB-F459-421B-BDF5-8F962525AAAB}" type="parTrans" cxnId="{F3157AAC-34CE-4E7F-BCAE-9F5DBF8EC57A}">
      <dgm:prSet/>
      <dgm:spPr/>
      <dgm:t>
        <a:bodyPr/>
        <a:lstStyle/>
        <a:p>
          <a:endParaRPr lang="nl-BE"/>
        </a:p>
      </dgm:t>
    </dgm:pt>
    <dgm:pt modelId="{61DFB2CE-0A8B-4866-A1EA-FF4CDCD08159}" type="sibTrans" cxnId="{F3157AAC-34CE-4E7F-BCAE-9F5DBF8EC57A}">
      <dgm:prSet>
        <dgm:style>
          <a:lnRef idx="2">
            <a:schemeClr val="dk1"/>
          </a:lnRef>
          <a:fillRef idx="0">
            <a:schemeClr val="dk1"/>
          </a:fillRef>
          <a:effectRef idx="1">
            <a:schemeClr val="dk1"/>
          </a:effectRef>
          <a:fontRef idx="minor">
            <a:schemeClr val="tx1"/>
          </a:fontRef>
        </dgm:style>
      </dgm:prSet>
      <dgm:spPr/>
      <dgm:t>
        <a:bodyPr/>
        <a:lstStyle/>
        <a:p>
          <a:endParaRPr lang="nl-BE"/>
        </a:p>
      </dgm:t>
    </dgm:pt>
    <dgm:pt modelId="{11A193C0-5917-4A87-AD7F-858157BDE251}">
      <dgm:prSet phldrT="[Text]">
        <dgm:style>
          <a:lnRef idx="3">
            <a:schemeClr val="lt1"/>
          </a:lnRef>
          <a:fillRef idx="1">
            <a:schemeClr val="accent2"/>
          </a:fillRef>
          <a:effectRef idx="1">
            <a:schemeClr val="accent2"/>
          </a:effectRef>
          <a:fontRef idx="minor">
            <a:schemeClr val="lt1"/>
          </a:fontRef>
        </dgm:style>
      </dgm:prSet>
      <dgm:spPr/>
      <dgm:t>
        <a:bodyPr/>
        <a:lstStyle/>
        <a:p>
          <a:r>
            <a:rPr lang="en-US" dirty="0"/>
            <a:t>Run all the tests, new test might fail</a:t>
          </a:r>
          <a:endParaRPr lang="nl-BE" dirty="0"/>
        </a:p>
      </dgm:t>
    </dgm:pt>
    <dgm:pt modelId="{7DDD54FA-D618-4F6A-97E9-F88F56C320B1}" type="parTrans" cxnId="{F6E01E22-B980-465F-8362-0EF2A414C1EB}">
      <dgm:prSet/>
      <dgm:spPr/>
      <dgm:t>
        <a:bodyPr/>
        <a:lstStyle/>
        <a:p>
          <a:endParaRPr lang="nl-BE"/>
        </a:p>
      </dgm:t>
    </dgm:pt>
    <dgm:pt modelId="{7CF3B859-6EA8-4A11-8D1E-EDA1E32AEEB9}" type="sibTrans" cxnId="{F6E01E22-B980-465F-8362-0EF2A414C1EB}">
      <dgm:prSet>
        <dgm:style>
          <a:lnRef idx="2">
            <a:schemeClr val="dk1"/>
          </a:lnRef>
          <a:fillRef idx="0">
            <a:schemeClr val="dk1"/>
          </a:fillRef>
          <a:effectRef idx="1">
            <a:schemeClr val="dk1"/>
          </a:effectRef>
          <a:fontRef idx="minor">
            <a:schemeClr val="tx1"/>
          </a:fontRef>
        </dgm:style>
      </dgm:prSet>
      <dgm:spPr/>
      <dgm:t>
        <a:bodyPr/>
        <a:lstStyle/>
        <a:p>
          <a:endParaRPr lang="nl-BE"/>
        </a:p>
      </dgm:t>
    </dgm:pt>
    <dgm:pt modelId="{EC46DAF6-F8D0-46A9-9361-D336B68AFE1A}">
      <dgm:prSet phldrT="[Text]">
        <dgm:style>
          <a:lnRef idx="3">
            <a:schemeClr val="lt1"/>
          </a:lnRef>
          <a:fillRef idx="1">
            <a:schemeClr val="accent2"/>
          </a:fillRef>
          <a:effectRef idx="1">
            <a:schemeClr val="accent2"/>
          </a:effectRef>
          <a:fontRef idx="minor">
            <a:schemeClr val="lt1"/>
          </a:fontRef>
        </dgm:style>
      </dgm:prSet>
      <dgm:spPr/>
      <dgm:t>
        <a:bodyPr/>
        <a:lstStyle/>
        <a:p>
          <a:r>
            <a:rPr lang="en-US" dirty="0"/>
            <a:t>Fix the failed test</a:t>
          </a:r>
          <a:endParaRPr lang="nl-BE" dirty="0"/>
        </a:p>
      </dgm:t>
    </dgm:pt>
    <dgm:pt modelId="{0856CDAF-23DB-4C21-92C2-57B50DEEAACB}" type="parTrans" cxnId="{B0D02789-BCDE-4567-9A95-C0B958FF4D93}">
      <dgm:prSet/>
      <dgm:spPr/>
      <dgm:t>
        <a:bodyPr/>
        <a:lstStyle/>
        <a:p>
          <a:endParaRPr lang="nl-BE"/>
        </a:p>
      </dgm:t>
    </dgm:pt>
    <dgm:pt modelId="{52F12815-1EC5-4E79-8572-77C81071CF84}" type="sibTrans" cxnId="{B0D02789-BCDE-4567-9A95-C0B958FF4D93}">
      <dgm:prSet>
        <dgm:style>
          <a:lnRef idx="2">
            <a:schemeClr val="dk1"/>
          </a:lnRef>
          <a:fillRef idx="0">
            <a:schemeClr val="dk1"/>
          </a:fillRef>
          <a:effectRef idx="1">
            <a:schemeClr val="dk1"/>
          </a:effectRef>
          <a:fontRef idx="minor">
            <a:schemeClr val="tx1"/>
          </a:fontRef>
        </dgm:style>
      </dgm:prSet>
      <dgm:spPr/>
      <dgm:t>
        <a:bodyPr/>
        <a:lstStyle/>
        <a:p>
          <a:endParaRPr lang="nl-BE"/>
        </a:p>
      </dgm:t>
    </dgm:pt>
    <dgm:pt modelId="{8D1E7DF1-62A4-4AD7-A881-2D75B202043B}">
      <dgm:prSet phldrT="[Text]">
        <dgm:style>
          <a:lnRef idx="3">
            <a:schemeClr val="lt1"/>
          </a:lnRef>
          <a:fillRef idx="1">
            <a:schemeClr val="accent6"/>
          </a:fillRef>
          <a:effectRef idx="1">
            <a:schemeClr val="accent6"/>
          </a:effectRef>
          <a:fontRef idx="minor">
            <a:schemeClr val="lt1"/>
          </a:fontRef>
        </dgm:style>
      </dgm:prSet>
      <dgm:spPr/>
      <dgm:t>
        <a:bodyPr/>
        <a:lstStyle/>
        <a:p>
          <a:r>
            <a:rPr lang="en-US" dirty="0"/>
            <a:t>Run all the tests, all the tests should succeed</a:t>
          </a:r>
          <a:endParaRPr lang="nl-BE" dirty="0"/>
        </a:p>
      </dgm:t>
    </dgm:pt>
    <dgm:pt modelId="{0B360B3D-555D-40D1-A723-27094E21EA06}" type="parTrans" cxnId="{A37B7026-583D-4389-A6CA-71284AB4FBF8}">
      <dgm:prSet/>
      <dgm:spPr/>
      <dgm:t>
        <a:bodyPr/>
        <a:lstStyle/>
        <a:p>
          <a:endParaRPr lang="nl-BE"/>
        </a:p>
      </dgm:t>
    </dgm:pt>
    <dgm:pt modelId="{9B145F7E-BCC6-41E0-A454-BC15D39E9E3A}" type="sibTrans" cxnId="{A37B7026-583D-4389-A6CA-71284AB4FBF8}">
      <dgm:prSet>
        <dgm:style>
          <a:lnRef idx="2">
            <a:schemeClr val="dk1"/>
          </a:lnRef>
          <a:fillRef idx="0">
            <a:schemeClr val="dk1"/>
          </a:fillRef>
          <a:effectRef idx="1">
            <a:schemeClr val="dk1"/>
          </a:effectRef>
          <a:fontRef idx="minor">
            <a:schemeClr val="tx1"/>
          </a:fontRef>
        </dgm:style>
      </dgm:prSet>
      <dgm:spPr/>
      <dgm:t>
        <a:bodyPr/>
        <a:lstStyle/>
        <a:p>
          <a:endParaRPr lang="nl-BE"/>
        </a:p>
      </dgm:t>
    </dgm:pt>
    <dgm:pt modelId="{FB867039-4C4C-4C5A-B514-DFC44572DD15}">
      <dgm:prSet phldrT="[Text]">
        <dgm:style>
          <a:lnRef idx="3">
            <a:schemeClr val="lt1"/>
          </a:lnRef>
          <a:fillRef idx="1">
            <a:schemeClr val="accent2"/>
          </a:fillRef>
          <a:effectRef idx="1">
            <a:schemeClr val="accent2"/>
          </a:effectRef>
          <a:fontRef idx="minor">
            <a:schemeClr val="lt1"/>
          </a:fontRef>
        </dgm:style>
      </dgm:prSet>
      <dgm:spPr/>
      <dgm:t>
        <a:bodyPr/>
        <a:lstStyle/>
        <a:p>
          <a:r>
            <a:rPr lang="en-US" dirty="0"/>
            <a:t>Optional: refactor and run all tests</a:t>
          </a:r>
          <a:endParaRPr lang="nl-BE" dirty="0"/>
        </a:p>
      </dgm:t>
    </dgm:pt>
    <dgm:pt modelId="{60864BAC-63BE-4C9A-8C32-4E2F235A8D7F}" type="parTrans" cxnId="{AA5F4D52-BCB3-4597-BBDD-A8E6C14A0013}">
      <dgm:prSet/>
      <dgm:spPr/>
      <dgm:t>
        <a:bodyPr/>
        <a:lstStyle/>
        <a:p>
          <a:endParaRPr lang="nl-BE"/>
        </a:p>
      </dgm:t>
    </dgm:pt>
    <dgm:pt modelId="{ED46CF6C-DF66-41C7-A6A5-04AEB6DCF070}" type="sibTrans" cxnId="{AA5F4D52-BCB3-4597-BBDD-A8E6C14A0013}">
      <dgm:prSet>
        <dgm:style>
          <a:lnRef idx="2">
            <a:schemeClr val="dk1"/>
          </a:lnRef>
          <a:fillRef idx="0">
            <a:schemeClr val="dk1"/>
          </a:fillRef>
          <a:effectRef idx="1">
            <a:schemeClr val="dk1"/>
          </a:effectRef>
          <a:fontRef idx="minor">
            <a:schemeClr val="tx1"/>
          </a:fontRef>
        </dgm:style>
      </dgm:prSet>
      <dgm:spPr/>
      <dgm:t>
        <a:bodyPr/>
        <a:lstStyle/>
        <a:p>
          <a:endParaRPr lang="nl-BE"/>
        </a:p>
      </dgm:t>
    </dgm:pt>
    <dgm:pt modelId="{2BED1999-B03B-4088-A220-50D98E6DB051}" type="pres">
      <dgm:prSet presAssocID="{F49C430A-8BF5-4DB1-8E6F-B084B3AD428B}" presName="cycle" presStyleCnt="0">
        <dgm:presLayoutVars>
          <dgm:dir/>
          <dgm:resizeHandles val="exact"/>
        </dgm:presLayoutVars>
      </dgm:prSet>
      <dgm:spPr/>
    </dgm:pt>
    <dgm:pt modelId="{FD69F72A-14CC-4C5A-832D-A521C0ADCD90}" type="pres">
      <dgm:prSet presAssocID="{19ECF290-3246-43EC-9179-EE2576ACBC30}" presName="node" presStyleLbl="node1" presStyleIdx="0" presStyleCnt="5">
        <dgm:presLayoutVars>
          <dgm:bulletEnabled val="1"/>
        </dgm:presLayoutVars>
      </dgm:prSet>
      <dgm:spPr/>
    </dgm:pt>
    <dgm:pt modelId="{BB6E18D4-ED64-4C13-90C9-A8287A7850A4}" type="pres">
      <dgm:prSet presAssocID="{19ECF290-3246-43EC-9179-EE2576ACBC30}" presName="spNode" presStyleCnt="0"/>
      <dgm:spPr/>
    </dgm:pt>
    <dgm:pt modelId="{DC89E7EA-CECC-43D4-8A07-6F2C89A32EC1}" type="pres">
      <dgm:prSet presAssocID="{61DFB2CE-0A8B-4866-A1EA-FF4CDCD08159}" presName="sibTrans" presStyleLbl="sibTrans1D1" presStyleIdx="0" presStyleCnt="5"/>
      <dgm:spPr/>
    </dgm:pt>
    <dgm:pt modelId="{6F57895B-2EE5-4791-851C-ACFEA0BE0FC6}" type="pres">
      <dgm:prSet presAssocID="{11A193C0-5917-4A87-AD7F-858157BDE251}" presName="node" presStyleLbl="node1" presStyleIdx="1" presStyleCnt="5">
        <dgm:presLayoutVars>
          <dgm:bulletEnabled val="1"/>
        </dgm:presLayoutVars>
      </dgm:prSet>
      <dgm:spPr/>
    </dgm:pt>
    <dgm:pt modelId="{CAA1A11F-08FB-4429-AC15-675578B5902D}" type="pres">
      <dgm:prSet presAssocID="{11A193C0-5917-4A87-AD7F-858157BDE251}" presName="spNode" presStyleCnt="0"/>
      <dgm:spPr/>
    </dgm:pt>
    <dgm:pt modelId="{3F1A6855-F639-4805-BD2A-993C0E2E792C}" type="pres">
      <dgm:prSet presAssocID="{7CF3B859-6EA8-4A11-8D1E-EDA1E32AEEB9}" presName="sibTrans" presStyleLbl="sibTrans1D1" presStyleIdx="1" presStyleCnt="5"/>
      <dgm:spPr/>
    </dgm:pt>
    <dgm:pt modelId="{F3F4FB73-C6B4-4467-AED9-1873EC8B97EF}" type="pres">
      <dgm:prSet presAssocID="{EC46DAF6-F8D0-46A9-9361-D336B68AFE1A}" presName="node" presStyleLbl="node1" presStyleIdx="2" presStyleCnt="5">
        <dgm:presLayoutVars>
          <dgm:bulletEnabled val="1"/>
        </dgm:presLayoutVars>
      </dgm:prSet>
      <dgm:spPr/>
    </dgm:pt>
    <dgm:pt modelId="{39FDBAB4-7FB2-4B75-BAD0-06176D8E6BC0}" type="pres">
      <dgm:prSet presAssocID="{EC46DAF6-F8D0-46A9-9361-D336B68AFE1A}" presName="spNode" presStyleCnt="0"/>
      <dgm:spPr/>
    </dgm:pt>
    <dgm:pt modelId="{BFF31E4C-279F-4D2C-A10C-AE7A9A000E62}" type="pres">
      <dgm:prSet presAssocID="{52F12815-1EC5-4E79-8572-77C81071CF84}" presName="sibTrans" presStyleLbl="sibTrans1D1" presStyleIdx="2" presStyleCnt="5"/>
      <dgm:spPr/>
    </dgm:pt>
    <dgm:pt modelId="{0A926BC7-445C-4C13-AD38-926822910502}" type="pres">
      <dgm:prSet presAssocID="{8D1E7DF1-62A4-4AD7-A881-2D75B202043B}" presName="node" presStyleLbl="node1" presStyleIdx="3" presStyleCnt="5">
        <dgm:presLayoutVars>
          <dgm:bulletEnabled val="1"/>
        </dgm:presLayoutVars>
      </dgm:prSet>
      <dgm:spPr/>
    </dgm:pt>
    <dgm:pt modelId="{57980D0D-0C1D-4D54-BD3C-F308E4DC42A5}" type="pres">
      <dgm:prSet presAssocID="{8D1E7DF1-62A4-4AD7-A881-2D75B202043B}" presName="spNode" presStyleCnt="0"/>
      <dgm:spPr/>
    </dgm:pt>
    <dgm:pt modelId="{6777C0B2-B7BE-4914-9952-083BE5314CED}" type="pres">
      <dgm:prSet presAssocID="{9B145F7E-BCC6-41E0-A454-BC15D39E9E3A}" presName="sibTrans" presStyleLbl="sibTrans1D1" presStyleIdx="3" presStyleCnt="5"/>
      <dgm:spPr/>
    </dgm:pt>
    <dgm:pt modelId="{519A33DF-2BAD-45C3-9564-8A63007DC3BC}" type="pres">
      <dgm:prSet presAssocID="{FB867039-4C4C-4C5A-B514-DFC44572DD15}" presName="node" presStyleLbl="node1" presStyleIdx="4" presStyleCnt="5">
        <dgm:presLayoutVars>
          <dgm:bulletEnabled val="1"/>
        </dgm:presLayoutVars>
      </dgm:prSet>
      <dgm:spPr/>
    </dgm:pt>
    <dgm:pt modelId="{FE128115-FF01-4A45-B2B4-3E97EA866EA1}" type="pres">
      <dgm:prSet presAssocID="{FB867039-4C4C-4C5A-B514-DFC44572DD15}" presName="spNode" presStyleCnt="0"/>
      <dgm:spPr/>
    </dgm:pt>
    <dgm:pt modelId="{931C4B28-71FA-40AC-9326-7E74559148FA}" type="pres">
      <dgm:prSet presAssocID="{ED46CF6C-DF66-41C7-A6A5-04AEB6DCF070}" presName="sibTrans" presStyleLbl="sibTrans1D1" presStyleIdx="4" presStyleCnt="5"/>
      <dgm:spPr/>
    </dgm:pt>
  </dgm:ptLst>
  <dgm:cxnLst>
    <dgm:cxn modelId="{7CC64910-077E-449E-B2D1-282E09331D46}" type="presOf" srcId="{FB867039-4C4C-4C5A-B514-DFC44572DD15}" destId="{519A33DF-2BAD-45C3-9564-8A63007DC3BC}" srcOrd="0" destOrd="0" presId="urn:microsoft.com/office/officeart/2005/8/layout/cycle5"/>
    <dgm:cxn modelId="{67352414-CBC2-419C-ADAE-DFF47E1ED713}" type="presOf" srcId="{19ECF290-3246-43EC-9179-EE2576ACBC30}" destId="{FD69F72A-14CC-4C5A-832D-A521C0ADCD90}" srcOrd="0" destOrd="0" presId="urn:microsoft.com/office/officeart/2005/8/layout/cycle5"/>
    <dgm:cxn modelId="{E9A30F17-E8B2-41EF-B75A-E2411493708F}" type="presOf" srcId="{7CF3B859-6EA8-4A11-8D1E-EDA1E32AEEB9}" destId="{3F1A6855-F639-4805-BD2A-993C0E2E792C}" srcOrd="0" destOrd="0" presId="urn:microsoft.com/office/officeart/2005/8/layout/cycle5"/>
    <dgm:cxn modelId="{F6E01E22-B980-465F-8362-0EF2A414C1EB}" srcId="{F49C430A-8BF5-4DB1-8E6F-B084B3AD428B}" destId="{11A193C0-5917-4A87-AD7F-858157BDE251}" srcOrd="1" destOrd="0" parTransId="{7DDD54FA-D618-4F6A-97E9-F88F56C320B1}" sibTransId="{7CF3B859-6EA8-4A11-8D1E-EDA1E32AEEB9}"/>
    <dgm:cxn modelId="{A37B7026-583D-4389-A6CA-71284AB4FBF8}" srcId="{F49C430A-8BF5-4DB1-8E6F-B084B3AD428B}" destId="{8D1E7DF1-62A4-4AD7-A881-2D75B202043B}" srcOrd="3" destOrd="0" parTransId="{0B360B3D-555D-40D1-A723-27094E21EA06}" sibTransId="{9B145F7E-BCC6-41E0-A454-BC15D39E9E3A}"/>
    <dgm:cxn modelId="{4425BD37-44D7-49FD-A347-0D7898EA6D9F}" type="presOf" srcId="{52F12815-1EC5-4E79-8572-77C81071CF84}" destId="{BFF31E4C-279F-4D2C-A10C-AE7A9A000E62}" srcOrd="0" destOrd="0" presId="urn:microsoft.com/office/officeart/2005/8/layout/cycle5"/>
    <dgm:cxn modelId="{39E5D845-4BB9-47FC-81CF-2CFC8E4B3B7B}" type="presOf" srcId="{EC46DAF6-F8D0-46A9-9361-D336B68AFE1A}" destId="{F3F4FB73-C6B4-4467-AED9-1873EC8B97EF}" srcOrd="0" destOrd="0" presId="urn:microsoft.com/office/officeart/2005/8/layout/cycle5"/>
    <dgm:cxn modelId="{A2F2B949-69B1-4E6A-B6BC-1D42251616F9}" type="presOf" srcId="{61DFB2CE-0A8B-4866-A1EA-FF4CDCD08159}" destId="{DC89E7EA-CECC-43D4-8A07-6F2C89A32EC1}" srcOrd="0" destOrd="0" presId="urn:microsoft.com/office/officeart/2005/8/layout/cycle5"/>
    <dgm:cxn modelId="{AA5F4D52-BCB3-4597-BBDD-A8E6C14A0013}" srcId="{F49C430A-8BF5-4DB1-8E6F-B084B3AD428B}" destId="{FB867039-4C4C-4C5A-B514-DFC44572DD15}" srcOrd="4" destOrd="0" parTransId="{60864BAC-63BE-4C9A-8C32-4E2F235A8D7F}" sibTransId="{ED46CF6C-DF66-41C7-A6A5-04AEB6DCF070}"/>
    <dgm:cxn modelId="{2A1FD87D-28CB-45DE-BA6C-46D868D0DEF7}" type="presOf" srcId="{9B145F7E-BCC6-41E0-A454-BC15D39E9E3A}" destId="{6777C0B2-B7BE-4914-9952-083BE5314CED}" srcOrd="0" destOrd="0" presId="urn:microsoft.com/office/officeart/2005/8/layout/cycle5"/>
    <dgm:cxn modelId="{B0D02789-BCDE-4567-9A95-C0B958FF4D93}" srcId="{F49C430A-8BF5-4DB1-8E6F-B084B3AD428B}" destId="{EC46DAF6-F8D0-46A9-9361-D336B68AFE1A}" srcOrd="2" destOrd="0" parTransId="{0856CDAF-23DB-4C21-92C2-57B50DEEAACB}" sibTransId="{52F12815-1EC5-4E79-8572-77C81071CF84}"/>
    <dgm:cxn modelId="{87913F8E-8107-4042-A85C-C9CC7E0FE4A6}" type="presOf" srcId="{11A193C0-5917-4A87-AD7F-858157BDE251}" destId="{6F57895B-2EE5-4791-851C-ACFEA0BE0FC6}" srcOrd="0" destOrd="0" presId="urn:microsoft.com/office/officeart/2005/8/layout/cycle5"/>
    <dgm:cxn modelId="{D2235B9E-AA2C-4F1A-A35E-193796028999}" type="presOf" srcId="{8D1E7DF1-62A4-4AD7-A881-2D75B202043B}" destId="{0A926BC7-445C-4C13-AD38-926822910502}" srcOrd="0" destOrd="0" presId="urn:microsoft.com/office/officeart/2005/8/layout/cycle5"/>
    <dgm:cxn modelId="{F3157AAC-34CE-4E7F-BCAE-9F5DBF8EC57A}" srcId="{F49C430A-8BF5-4DB1-8E6F-B084B3AD428B}" destId="{19ECF290-3246-43EC-9179-EE2576ACBC30}" srcOrd="0" destOrd="0" parTransId="{2A2399BB-F459-421B-BDF5-8F962525AAAB}" sibTransId="{61DFB2CE-0A8B-4866-A1EA-FF4CDCD08159}"/>
    <dgm:cxn modelId="{D0AA3EAE-6087-4489-B7B4-A381405C541F}" type="presOf" srcId="{F49C430A-8BF5-4DB1-8E6F-B084B3AD428B}" destId="{2BED1999-B03B-4088-A220-50D98E6DB051}" srcOrd="0" destOrd="0" presId="urn:microsoft.com/office/officeart/2005/8/layout/cycle5"/>
    <dgm:cxn modelId="{E5791BF7-B57C-4712-914C-ED3A77127E58}" type="presOf" srcId="{ED46CF6C-DF66-41C7-A6A5-04AEB6DCF070}" destId="{931C4B28-71FA-40AC-9326-7E74559148FA}" srcOrd="0" destOrd="0" presId="urn:microsoft.com/office/officeart/2005/8/layout/cycle5"/>
    <dgm:cxn modelId="{2323C821-F2E5-43FD-ADAB-901BF662D9C7}" type="presParOf" srcId="{2BED1999-B03B-4088-A220-50D98E6DB051}" destId="{FD69F72A-14CC-4C5A-832D-A521C0ADCD90}" srcOrd="0" destOrd="0" presId="urn:microsoft.com/office/officeart/2005/8/layout/cycle5"/>
    <dgm:cxn modelId="{2052E55D-DEB4-4455-958C-8512FE4F66C9}" type="presParOf" srcId="{2BED1999-B03B-4088-A220-50D98E6DB051}" destId="{BB6E18D4-ED64-4C13-90C9-A8287A7850A4}" srcOrd="1" destOrd="0" presId="urn:microsoft.com/office/officeart/2005/8/layout/cycle5"/>
    <dgm:cxn modelId="{ECD63231-21A7-45E7-A7CA-AF69337D2E12}" type="presParOf" srcId="{2BED1999-B03B-4088-A220-50D98E6DB051}" destId="{DC89E7EA-CECC-43D4-8A07-6F2C89A32EC1}" srcOrd="2" destOrd="0" presId="urn:microsoft.com/office/officeart/2005/8/layout/cycle5"/>
    <dgm:cxn modelId="{57EBB0D2-A002-4FDA-9D00-73B35D6E3197}" type="presParOf" srcId="{2BED1999-B03B-4088-A220-50D98E6DB051}" destId="{6F57895B-2EE5-4791-851C-ACFEA0BE0FC6}" srcOrd="3" destOrd="0" presId="urn:microsoft.com/office/officeart/2005/8/layout/cycle5"/>
    <dgm:cxn modelId="{52E189BC-FA27-4502-95ED-E502A71F14DD}" type="presParOf" srcId="{2BED1999-B03B-4088-A220-50D98E6DB051}" destId="{CAA1A11F-08FB-4429-AC15-675578B5902D}" srcOrd="4" destOrd="0" presId="urn:microsoft.com/office/officeart/2005/8/layout/cycle5"/>
    <dgm:cxn modelId="{B34B27F9-FA8C-4375-B925-AC5050830C0C}" type="presParOf" srcId="{2BED1999-B03B-4088-A220-50D98E6DB051}" destId="{3F1A6855-F639-4805-BD2A-993C0E2E792C}" srcOrd="5" destOrd="0" presId="urn:microsoft.com/office/officeart/2005/8/layout/cycle5"/>
    <dgm:cxn modelId="{9A505124-AA3D-4DD6-86E8-EC75E9F1532A}" type="presParOf" srcId="{2BED1999-B03B-4088-A220-50D98E6DB051}" destId="{F3F4FB73-C6B4-4467-AED9-1873EC8B97EF}" srcOrd="6" destOrd="0" presId="urn:microsoft.com/office/officeart/2005/8/layout/cycle5"/>
    <dgm:cxn modelId="{5749B210-B96D-454B-8662-E6508070D1FE}" type="presParOf" srcId="{2BED1999-B03B-4088-A220-50D98E6DB051}" destId="{39FDBAB4-7FB2-4B75-BAD0-06176D8E6BC0}" srcOrd="7" destOrd="0" presId="urn:microsoft.com/office/officeart/2005/8/layout/cycle5"/>
    <dgm:cxn modelId="{6F5DA198-A7EB-4D4E-8066-1DF8F70A8371}" type="presParOf" srcId="{2BED1999-B03B-4088-A220-50D98E6DB051}" destId="{BFF31E4C-279F-4D2C-A10C-AE7A9A000E62}" srcOrd="8" destOrd="0" presId="urn:microsoft.com/office/officeart/2005/8/layout/cycle5"/>
    <dgm:cxn modelId="{FDAA13EA-96C2-4285-861C-68FDF67BD539}" type="presParOf" srcId="{2BED1999-B03B-4088-A220-50D98E6DB051}" destId="{0A926BC7-445C-4C13-AD38-926822910502}" srcOrd="9" destOrd="0" presId="urn:microsoft.com/office/officeart/2005/8/layout/cycle5"/>
    <dgm:cxn modelId="{DB8F49A0-CB15-4B86-A632-401F643D4055}" type="presParOf" srcId="{2BED1999-B03B-4088-A220-50D98E6DB051}" destId="{57980D0D-0C1D-4D54-BD3C-F308E4DC42A5}" srcOrd="10" destOrd="0" presId="urn:microsoft.com/office/officeart/2005/8/layout/cycle5"/>
    <dgm:cxn modelId="{9200D451-600A-497A-822A-EF1A1ABAF84A}" type="presParOf" srcId="{2BED1999-B03B-4088-A220-50D98E6DB051}" destId="{6777C0B2-B7BE-4914-9952-083BE5314CED}" srcOrd="11" destOrd="0" presId="urn:microsoft.com/office/officeart/2005/8/layout/cycle5"/>
    <dgm:cxn modelId="{10BCACB7-2A1A-4E1B-B4A1-AE23A9E05938}" type="presParOf" srcId="{2BED1999-B03B-4088-A220-50D98E6DB051}" destId="{519A33DF-2BAD-45C3-9564-8A63007DC3BC}" srcOrd="12" destOrd="0" presId="urn:microsoft.com/office/officeart/2005/8/layout/cycle5"/>
    <dgm:cxn modelId="{1231802B-6A6E-4012-A7B5-F0BF9FE3B904}" type="presParOf" srcId="{2BED1999-B03B-4088-A220-50D98E6DB051}" destId="{FE128115-FF01-4A45-B2B4-3E97EA866EA1}" srcOrd="13" destOrd="0" presId="urn:microsoft.com/office/officeart/2005/8/layout/cycle5"/>
    <dgm:cxn modelId="{07C556FF-E7F7-4DB3-A64F-3680641B9A8B}" type="presParOf" srcId="{2BED1999-B03B-4088-A220-50D98E6DB051}" destId="{931C4B28-71FA-40AC-9326-7E74559148FA}" srcOrd="14" destOrd="0" presId="urn:microsoft.com/office/officeart/2005/8/layout/cycle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F49C430A-8BF5-4DB1-8E6F-B084B3AD428B}" type="doc">
      <dgm:prSet loTypeId="urn:microsoft.com/office/officeart/2005/8/layout/cycle5" loCatId="cycle" qsTypeId="urn:microsoft.com/office/officeart/2005/8/quickstyle/simple1" qsCatId="simple" csTypeId="urn:microsoft.com/office/officeart/2005/8/colors/accent1_2" csCatId="accent1" phldr="1"/>
      <dgm:spPr/>
      <dgm:t>
        <a:bodyPr/>
        <a:lstStyle/>
        <a:p>
          <a:endParaRPr lang="nl-BE"/>
        </a:p>
      </dgm:t>
    </dgm:pt>
    <dgm:pt modelId="{19ECF290-3246-43EC-9179-EE2576ACBC30}">
      <dgm:prSet phldrT="[Text]">
        <dgm:style>
          <a:lnRef idx="3">
            <a:schemeClr val="lt1"/>
          </a:lnRef>
          <a:fillRef idx="1">
            <a:schemeClr val="accent2"/>
          </a:fillRef>
          <a:effectRef idx="1">
            <a:schemeClr val="accent2"/>
          </a:effectRef>
          <a:fontRef idx="minor">
            <a:schemeClr val="lt1"/>
          </a:fontRef>
        </dgm:style>
      </dgm:prSet>
      <dgm:spPr/>
      <dgm:t>
        <a:bodyPr/>
        <a:lstStyle/>
        <a:p>
          <a:r>
            <a:rPr lang="en-US" dirty="0"/>
            <a:t>Add a test</a:t>
          </a:r>
          <a:endParaRPr lang="nl-BE" dirty="0"/>
        </a:p>
      </dgm:t>
    </dgm:pt>
    <dgm:pt modelId="{2A2399BB-F459-421B-BDF5-8F962525AAAB}" type="parTrans" cxnId="{F3157AAC-34CE-4E7F-BCAE-9F5DBF8EC57A}">
      <dgm:prSet/>
      <dgm:spPr/>
      <dgm:t>
        <a:bodyPr/>
        <a:lstStyle/>
        <a:p>
          <a:endParaRPr lang="nl-BE"/>
        </a:p>
      </dgm:t>
    </dgm:pt>
    <dgm:pt modelId="{61DFB2CE-0A8B-4866-A1EA-FF4CDCD08159}" type="sibTrans" cxnId="{F3157AAC-34CE-4E7F-BCAE-9F5DBF8EC57A}">
      <dgm:prSet>
        <dgm:style>
          <a:lnRef idx="2">
            <a:schemeClr val="dk1"/>
          </a:lnRef>
          <a:fillRef idx="0">
            <a:schemeClr val="dk1"/>
          </a:fillRef>
          <a:effectRef idx="1">
            <a:schemeClr val="dk1"/>
          </a:effectRef>
          <a:fontRef idx="minor">
            <a:schemeClr val="tx1"/>
          </a:fontRef>
        </dgm:style>
      </dgm:prSet>
      <dgm:spPr/>
      <dgm:t>
        <a:bodyPr/>
        <a:lstStyle/>
        <a:p>
          <a:endParaRPr lang="nl-BE"/>
        </a:p>
      </dgm:t>
    </dgm:pt>
    <dgm:pt modelId="{11A193C0-5917-4A87-AD7F-858157BDE251}">
      <dgm:prSet phldrT="[Text]">
        <dgm:style>
          <a:lnRef idx="3">
            <a:schemeClr val="lt1"/>
          </a:lnRef>
          <a:fillRef idx="1">
            <a:schemeClr val="accent2"/>
          </a:fillRef>
          <a:effectRef idx="1">
            <a:schemeClr val="accent2"/>
          </a:effectRef>
          <a:fontRef idx="minor">
            <a:schemeClr val="lt1"/>
          </a:fontRef>
        </dgm:style>
      </dgm:prSet>
      <dgm:spPr/>
      <dgm:t>
        <a:bodyPr/>
        <a:lstStyle/>
        <a:p>
          <a:r>
            <a:rPr lang="en-US" dirty="0"/>
            <a:t>Run all the tests, new test might fail</a:t>
          </a:r>
          <a:endParaRPr lang="nl-BE" dirty="0"/>
        </a:p>
      </dgm:t>
    </dgm:pt>
    <dgm:pt modelId="{7DDD54FA-D618-4F6A-97E9-F88F56C320B1}" type="parTrans" cxnId="{F6E01E22-B980-465F-8362-0EF2A414C1EB}">
      <dgm:prSet/>
      <dgm:spPr/>
      <dgm:t>
        <a:bodyPr/>
        <a:lstStyle/>
        <a:p>
          <a:endParaRPr lang="nl-BE"/>
        </a:p>
      </dgm:t>
    </dgm:pt>
    <dgm:pt modelId="{7CF3B859-6EA8-4A11-8D1E-EDA1E32AEEB9}" type="sibTrans" cxnId="{F6E01E22-B980-465F-8362-0EF2A414C1EB}">
      <dgm:prSet>
        <dgm:style>
          <a:lnRef idx="2">
            <a:schemeClr val="dk1"/>
          </a:lnRef>
          <a:fillRef idx="0">
            <a:schemeClr val="dk1"/>
          </a:fillRef>
          <a:effectRef idx="1">
            <a:schemeClr val="dk1"/>
          </a:effectRef>
          <a:fontRef idx="minor">
            <a:schemeClr val="tx1"/>
          </a:fontRef>
        </dgm:style>
      </dgm:prSet>
      <dgm:spPr/>
      <dgm:t>
        <a:bodyPr/>
        <a:lstStyle/>
        <a:p>
          <a:endParaRPr lang="nl-BE"/>
        </a:p>
      </dgm:t>
    </dgm:pt>
    <dgm:pt modelId="{EC46DAF6-F8D0-46A9-9361-D336B68AFE1A}">
      <dgm:prSet phldrT="[Text]">
        <dgm:style>
          <a:lnRef idx="3">
            <a:schemeClr val="lt1"/>
          </a:lnRef>
          <a:fillRef idx="1">
            <a:schemeClr val="accent2"/>
          </a:fillRef>
          <a:effectRef idx="1">
            <a:schemeClr val="accent2"/>
          </a:effectRef>
          <a:fontRef idx="minor">
            <a:schemeClr val="lt1"/>
          </a:fontRef>
        </dgm:style>
      </dgm:prSet>
      <dgm:spPr/>
      <dgm:t>
        <a:bodyPr/>
        <a:lstStyle/>
        <a:p>
          <a:r>
            <a:rPr lang="en-US" dirty="0"/>
            <a:t>Fix the failed test</a:t>
          </a:r>
          <a:endParaRPr lang="nl-BE" dirty="0"/>
        </a:p>
      </dgm:t>
    </dgm:pt>
    <dgm:pt modelId="{0856CDAF-23DB-4C21-92C2-57B50DEEAACB}" type="parTrans" cxnId="{B0D02789-BCDE-4567-9A95-C0B958FF4D93}">
      <dgm:prSet/>
      <dgm:spPr/>
      <dgm:t>
        <a:bodyPr/>
        <a:lstStyle/>
        <a:p>
          <a:endParaRPr lang="nl-BE"/>
        </a:p>
      </dgm:t>
    </dgm:pt>
    <dgm:pt modelId="{52F12815-1EC5-4E79-8572-77C81071CF84}" type="sibTrans" cxnId="{B0D02789-BCDE-4567-9A95-C0B958FF4D93}">
      <dgm:prSet>
        <dgm:style>
          <a:lnRef idx="2">
            <a:schemeClr val="dk1"/>
          </a:lnRef>
          <a:fillRef idx="0">
            <a:schemeClr val="dk1"/>
          </a:fillRef>
          <a:effectRef idx="1">
            <a:schemeClr val="dk1"/>
          </a:effectRef>
          <a:fontRef idx="minor">
            <a:schemeClr val="tx1"/>
          </a:fontRef>
        </dgm:style>
      </dgm:prSet>
      <dgm:spPr/>
      <dgm:t>
        <a:bodyPr/>
        <a:lstStyle/>
        <a:p>
          <a:endParaRPr lang="nl-BE"/>
        </a:p>
      </dgm:t>
    </dgm:pt>
    <dgm:pt modelId="{8D1E7DF1-62A4-4AD7-A881-2D75B202043B}">
      <dgm:prSet phldrT="[Text]">
        <dgm:style>
          <a:lnRef idx="3">
            <a:schemeClr val="lt1"/>
          </a:lnRef>
          <a:fillRef idx="1">
            <a:schemeClr val="accent2"/>
          </a:fillRef>
          <a:effectRef idx="1">
            <a:schemeClr val="accent2"/>
          </a:effectRef>
          <a:fontRef idx="minor">
            <a:schemeClr val="lt1"/>
          </a:fontRef>
        </dgm:style>
      </dgm:prSet>
      <dgm:spPr/>
      <dgm:t>
        <a:bodyPr/>
        <a:lstStyle/>
        <a:p>
          <a:r>
            <a:rPr lang="en-US" dirty="0"/>
            <a:t>Run all the tests, all the tests should succeed</a:t>
          </a:r>
          <a:endParaRPr lang="nl-BE" dirty="0"/>
        </a:p>
      </dgm:t>
    </dgm:pt>
    <dgm:pt modelId="{0B360B3D-555D-40D1-A723-27094E21EA06}" type="parTrans" cxnId="{A37B7026-583D-4389-A6CA-71284AB4FBF8}">
      <dgm:prSet/>
      <dgm:spPr/>
      <dgm:t>
        <a:bodyPr/>
        <a:lstStyle/>
        <a:p>
          <a:endParaRPr lang="nl-BE"/>
        </a:p>
      </dgm:t>
    </dgm:pt>
    <dgm:pt modelId="{9B145F7E-BCC6-41E0-A454-BC15D39E9E3A}" type="sibTrans" cxnId="{A37B7026-583D-4389-A6CA-71284AB4FBF8}">
      <dgm:prSet>
        <dgm:style>
          <a:lnRef idx="2">
            <a:schemeClr val="dk1"/>
          </a:lnRef>
          <a:fillRef idx="0">
            <a:schemeClr val="dk1"/>
          </a:fillRef>
          <a:effectRef idx="1">
            <a:schemeClr val="dk1"/>
          </a:effectRef>
          <a:fontRef idx="minor">
            <a:schemeClr val="tx1"/>
          </a:fontRef>
        </dgm:style>
      </dgm:prSet>
      <dgm:spPr/>
      <dgm:t>
        <a:bodyPr/>
        <a:lstStyle/>
        <a:p>
          <a:endParaRPr lang="nl-BE"/>
        </a:p>
      </dgm:t>
    </dgm:pt>
    <dgm:pt modelId="{FB867039-4C4C-4C5A-B514-DFC44572DD15}">
      <dgm:prSet phldrT="[Text]">
        <dgm:style>
          <a:lnRef idx="3">
            <a:schemeClr val="lt1"/>
          </a:lnRef>
          <a:fillRef idx="1">
            <a:schemeClr val="accent6"/>
          </a:fillRef>
          <a:effectRef idx="1">
            <a:schemeClr val="accent6"/>
          </a:effectRef>
          <a:fontRef idx="minor">
            <a:schemeClr val="lt1"/>
          </a:fontRef>
        </dgm:style>
      </dgm:prSet>
      <dgm:spPr/>
      <dgm:t>
        <a:bodyPr/>
        <a:lstStyle/>
        <a:p>
          <a:r>
            <a:rPr lang="en-US" dirty="0"/>
            <a:t>Optional: refactor and run all tests</a:t>
          </a:r>
          <a:endParaRPr lang="nl-BE" dirty="0"/>
        </a:p>
      </dgm:t>
    </dgm:pt>
    <dgm:pt modelId="{60864BAC-63BE-4C9A-8C32-4E2F235A8D7F}" type="parTrans" cxnId="{AA5F4D52-BCB3-4597-BBDD-A8E6C14A0013}">
      <dgm:prSet/>
      <dgm:spPr/>
      <dgm:t>
        <a:bodyPr/>
        <a:lstStyle/>
        <a:p>
          <a:endParaRPr lang="nl-BE"/>
        </a:p>
      </dgm:t>
    </dgm:pt>
    <dgm:pt modelId="{ED46CF6C-DF66-41C7-A6A5-04AEB6DCF070}" type="sibTrans" cxnId="{AA5F4D52-BCB3-4597-BBDD-A8E6C14A0013}">
      <dgm:prSet>
        <dgm:style>
          <a:lnRef idx="2">
            <a:schemeClr val="dk1"/>
          </a:lnRef>
          <a:fillRef idx="0">
            <a:schemeClr val="dk1"/>
          </a:fillRef>
          <a:effectRef idx="1">
            <a:schemeClr val="dk1"/>
          </a:effectRef>
          <a:fontRef idx="minor">
            <a:schemeClr val="tx1"/>
          </a:fontRef>
        </dgm:style>
      </dgm:prSet>
      <dgm:spPr/>
      <dgm:t>
        <a:bodyPr/>
        <a:lstStyle/>
        <a:p>
          <a:endParaRPr lang="nl-BE"/>
        </a:p>
      </dgm:t>
    </dgm:pt>
    <dgm:pt modelId="{2BED1999-B03B-4088-A220-50D98E6DB051}" type="pres">
      <dgm:prSet presAssocID="{F49C430A-8BF5-4DB1-8E6F-B084B3AD428B}" presName="cycle" presStyleCnt="0">
        <dgm:presLayoutVars>
          <dgm:dir/>
          <dgm:resizeHandles val="exact"/>
        </dgm:presLayoutVars>
      </dgm:prSet>
      <dgm:spPr/>
    </dgm:pt>
    <dgm:pt modelId="{FD69F72A-14CC-4C5A-832D-A521C0ADCD90}" type="pres">
      <dgm:prSet presAssocID="{19ECF290-3246-43EC-9179-EE2576ACBC30}" presName="node" presStyleLbl="node1" presStyleIdx="0" presStyleCnt="5">
        <dgm:presLayoutVars>
          <dgm:bulletEnabled val="1"/>
        </dgm:presLayoutVars>
      </dgm:prSet>
      <dgm:spPr/>
    </dgm:pt>
    <dgm:pt modelId="{BB6E18D4-ED64-4C13-90C9-A8287A7850A4}" type="pres">
      <dgm:prSet presAssocID="{19ECF290-3246-43EC-9179-EE2576ACBC30}" presName="spNode" presStyleCnt="0"/>
      <dgm:spPr/>
    </dgm:pt>
    <dgm:pt modelId="{DC89E7EA-CECC-43D4-8A07-6F2C89A32EC1}" type="pres">
      <dgm:prSet presAssocID="{61DFB2CE-0A8B-4866-A1EA-FF4CDCD08159}" presName="sibTrans" presStyleLbl="sibTrans1D1" presStyleIdx="0" presStyleCnt="5"/>
      <dgm:spPr/>
    </dgm:pt>
    <dgm:pt modelId="{6F57895B-2EE5-4791-851C-ACFEA0BE0FC6}" type="pres">
      <dgm:prSet presAssocID="{11A193C0-5917-4A87-AD7F-858157BDE251}" presName="node" presStyleLbl="node1" presStyleIdx="1" presStyleCnt="5">
        <dgm:presLayoutVars>
          <dgm:bulletEnabled val="1"/>
        </dgm:presLayoutVars>
      </dgm:prSet>
      <dgm:spPr/>
    </dgm:pt>
    <dgm:pt modelId="{CAA1A11F-08FB-4429-AC15-675578B5902D}" type="pres">
      <dgm:prSet presAssocID="{11A193C0-5917-4A87-AD7F-858157BDE251}" presName="spNode" presStyleCnt="0"/>
      <dgm:spPr/>
    </dgm:pt>
    <dgm:pt modelId="{3F1A6855-F639-4805-BD2A-993C0E2E792C}" type="pres">
      <dgm:prSet presAssocID="{7CF3B859-6EA8-4A11-8D1E-EDA1E32AEEB9}" presName="sibTrans" presStyleLbl="sibTrans1D1" presStyleIdx="1" presStyleCnt="5"/>
      <dgm:spPr/>
    </dgm:pt>
    <dgm:pt modelId="{F3F4FB73-C6B4-4467-AED9-1873EC8B97EF}" type="pres">
      <dgm:prSet presAssocID="{EC46DAF6-F8D0-46A9-9361-D336B68AFE1A}" presName="node" presStyleLbl="node1" presStyleIdx="2" presStyleCnt="5">
        <dgm:presLayoutVars>
          <dgm:bulletEnabled val="1"/>
        </dgm:presLayoutVars>
      </dgm:prSet>
      <dgm:spPr/>
    </dgm:pt>
    <dgm:pt modelId="{39FDBAB4-7FB2-4B75-BAD0-06176D8E6BC0}" type="pres">
      <dgm:prSet presAssocID="{EC46DAF6-F8D0-46A9-9361-D336B68AFE1A}" presName="spNode" presStyleCnt="0"/>
      <dgm:spPr/>
    </dgm:pt>
    <dgm:pt modelId="{BFF31E4C-279F-4D2C-A10C-AE7A9A000E62}" type="pres">
      <dgm:prSet presAssocID="{52F12815-1EC5-4E79-8572-77C81071CF84}" presName="sibTrans" presStyleLbl="sibTrans1D1" presStyleIdx="2" presStyleCnt="5"/>
      <dgm:spPr/>
    </dgm:pt>
    <dgm:pt modelId="{0A926BC7-445C-4C13-AD38-926822910502}" type="pres">
      <dgm:prSet presAssocID="{8D1E7DF1-62A4-4AD7-A881-2D75B202043B}" presName="node" presStyleLbl="node1" presStyleIdx="3" presStyleCnt="5">
        <dgm:presLayoutVars>
          <dgm:bulletEnabled val="1"/>
        </dgm:presLayoutVars>
      </dgm:prSet>
      <dgm:spPr/>
    </dgm:pt>
    <dgm:pt modelId="{57980D0D-0C1D-4D54-BD3C-F308E4DC42A5}" type="pres">
      <dgm:prSet presAssocID="{8D1E7DF1-62A4-4AD7-A881-2D75B202043B}" presName="spNode" presStyleCnt="0"/>
      <dgm:spPr/>
    </dgm:pt>
    <dgm:pt modelId="{6777C0B2-B7BE-4914-9952-083BE5314CED}" type="pres">
      <dgm:prSet presAssocID="{9B145F7E-BCC6-41E0-A454-BC15D39E9E3A}" presName="sibTrans" presStyleLbl="sibTrans1D1" presStyleIdx="3" presStyleCnt="5"/>
      <dgm:spPr/>
    </dgm:pt>
    <dgm:pt modelId="{519A33DF-2BAD-45C3-9564-8A63007DC3BC}" type="pres">
      <dgm:prSet presAssocID="{FB867039-4C4C-4C5A-B514-DFC44572DD15}" presName="node" presStyleLbl="node1" presStyleIdx="4" presStyleCnt="5">
        <dgm:presLayoutVars>
          <dgm:bulletEnabled val="1"/>
        </dgm:presLayoutVars>
      </dgm:prSet>
      <dgm:spPr/>
    </dgm:pt>
    <dgm:pt modelId="{FE128115-FF01-4A45-B2B4-3E97EA866EA1}" type="pres">
      <dgm:prSet presAssocID="{FB867039-4C4C-4C5A-B514-DFC44572DD15}" presName="spNode" presStyleCnt="0"/>
      <dgm:spPr/>
    </dgm:pt>
    <dgm:pt modelId="{931C4B28-71FA-40AC-9326-7E74559148FA}" type="pres">
      <dgm:prSet presAssocID="{ED46CF6C-DF66-41C7-A6A5-04AEB6DCF070}" presName="sibTrans" presStyleLbl="sibTrans1D1" presStyleIdx="4" presStyleCnt="5"/>
      <dgm:spPr/>
    </dgm:pt>
  </dgm:ptLst>
  <dgm:cxnLst>
    <dgm:cxn modelId="{7CC64910-077E-449E-B2D1-282E09331D46}" type="presOf" srcId="{FB867039-4C4C-4C5A-B514-DFC44572DD15}" destId="{519A33DF-2BAD-45C3-9564-8A63007DC3BC}" srcOrd="0" destOrd="0" presId="urn:microsoft.com/office/officeart/2005/8/layout/cycle5"/>
    <dgm:cxn modelId="{67352414-CBC2-419C-ADAE-DFF47E1ED713}" type="presOf" srcId="{19ECF290-3246-43EC-9179-EE2576ACBC30}" destId="{FD69F72A-14CC-4C5A-832D-A521C0ADCD90}" srcOrd="0" destOrd="0" presId="urn:microsoft.com/office/officeart/2005/8/layout/cycle5"/>
    <dgm:cxn modelId="{E9A30F17-E8B2-41EF-B75A-E2411493708F}" type="presOf" srcId="{7CF3B859-6EA8-4A11-8D1E-EDA1E32AEEB9}" destId="{3F1A6855-F639-4805-BD2A-993C0E2E792C}" srcOrd="0" destOrd="0" presId="urn:microsoft.com/office/officeart/2005/8/layout/cycle5"/>
    <dgm:cxn modelId="{F6E01E22-B980-465F-8362-0EF2A414C1EB}" srcId="{F49C430A-8BF5-4DB1-8E6F-B084B3AD428B}" destId="{11A193C0-5917-4A87-AD7F-858157BDE251}" srcOrd="1" destOrd="0" parTransId="{7DDD54FA-D618-4F6A-97E9-F88F56C320B1}" sibTransId="{7CF3B859-6EA8-4A11-8D1E-EDA1E32AEEB9}"/>
    <dgm:cxn modelId="{A37B7026-583D-4389-A6CA-71284AB4FBF8}" srcId="{F49C430A-8BF5-4DB1-8E6F-B084B3AD428B}" destId="{8D1E7DF1-62A4-4AD7-A881-2D75B202043B}" srcOrd="3" destOrd="0" parTransId="{0B360B3D-555D-40D1-A723-27094E21EA06}" sibTransId="{9B145F7E-BCC6-41E0-A454-BC15D39E9E3A}"/>
    <dgm:cxn modelId="{4425BD37-44D7-49FD-A347-0D7898EA6D9F}" type="presOf" srcId="{52F12815-1EC5-4E79-8572-77C81071CF84}" destId="{BFF31E4C-279F-4D2C-A10C-AE7A9A000E62}" srcOrd="0" destOrd="0" presId="urn:microsoft.com/office/officeart/2005/8/layout/cycle5"/>
    <dgm:cxn modelId="{39E5D845-4BB9-47FC-81CF-2CFC8E4B3B7B}" type="presOf" srcId="{EC46DAF6-F8D0-46A9-9361-D336B68AFE1A}" destId="{F3F4FB73-C6B4-4467-AED9-1873EC8B97EF}" srcOrd="0" destOrd="0" presId="urn:microsoft.com/office/officeart/2005/8/layout/cycle5"/>
    <dgm:cxn modelId="{A2F2B949-69B1-4E6A-B6BC-1D42251616F9}" type="presOf" srcId="{61DFB2CE-0A8B-4866-A1EA-FF4CDCD08159}" destId="{DC89E7EA-CECC-43D4-8A07-6F2C89A32EC1}" srcOrd="0" destOrd="0" presId="urn:microsoft.com/office/officeart/2005/8/layout/cycle5"/>
    <dgm:cxn modelId="{AA5F4D52-BCB3-4597-BBDD-A8E6C14A0013}" srcId="{F49C430A-8BF5-4DB1-8E6F-B084B3AD428B}" destId="{FB867039-4C4C-4C5A-B514-DFC44572DD15}" srcOrd="4" destOrd="0" parTransId="{60864BAC-63BE-4C9A-8C32-4E2F235A8D7F}" sibTransId="{ED46CF6C-DF66-41C7-A6A5-04AEB6DCF070}"/>
    <dgm:cxn modelId="{2A1FD87D-28CB-45DE-BA6C-46D868D0DEF7}" type="presOf" srcId="{9B145F7E-BCC6-41E0-A454-BC15D39E9E3A}" destId="{6777C0B2-B7BE-4914-9952-083BE5314CED}" srcOrd="0" destOrd="0" presId="urn:microsoft.com/office/officeart/2005/8/layout/cycle5"/>
    <dgm:cxn modelId="{B0D02789-BCDE-4567-9A95-C0B958FF4D93}" srcId="{F49C430A-8BF5-4DB1-8E6F-B084B3AD428B}" destId="{EC46DAF6-F8D0-46A9-9361-D336B68AFE1A}" srcOrd="2" destOrd="0" parTransId="{0856CDAF-23DB-4C21-92C2-57B50DEEAACB}" sibTransId="{52F12815-1EC5-4E79-8572-77C81071CF84}"/>
    <dgm:cxn modelId="{87913F8E-8107-4042-A85C-C9CC7E0FE4A6}" type="presOf" srcId="{11A193C0-5917-4A87-AD7F-858157BDE251}" destId="{6F57895B-2EE5-4791-851C-ACFEA0BE0FC6}" srcOrd="0" destOrd="0" presId="urn:microsoft.com/office/officeart/2005/8/layout/cycle5"/>
    <dgm:cxn modelId="{D2235B9E-AA2C-4F1A-A35E-193796028999}" type="presOf" srcId="{8D1E7DF1-62A4-4AD7-A881-2D75B202043B}" destId="{0A926BC7-445C-4C13-AD38-926822910502}" srcOrd="0" destOrd="0" presId="urn:microsoft.com/office/officeart/2005/8/layout/cycle5"/>
    <dgm:cxn modelId="{F3157AAC-34CE-4E7F-BCAE-9F5DBF8EC57A}" srcId="{F49C430A-8BF5-4DB1-8E6F-B084B3AD428B}" destId="{19ECF290-3246-43EC-9179-EE2576ACBC30}" srcOrd="0" destOrd="0" parTransId="{2A2399BB-F459-421B-BDF5-8F962525AAAB}" sibTransId="{61DFB2CE-0A8B-4866-A1EA-FF4CDCD08159}"/>
    <dgm:cxn modelId="{D0AA3EAE-6087-4489-B7B4-A381405C541F}" type="presOf" srcId="{F49C430A-8BF5-4DB1-8E6F-B084B3AD428B}" destId="{2BED1999-B03B-4088-A220-50D98E6DB051}" srcOrd="0" destOrd="0" presId="urn:microsoft.com/office/officeart/2005/8/layout/cycle5"/>
    <dgm:cxn modelId="{E5791BF7-B57C-4712-914C-ED3A77127E58}" type="presOf" srcId="{ED46CF6C-DF66-41C7-A6A5-04AEB6DCF070}" destId="{931C4B28-71FA-40AC-9326-7E74559148FA}" srcOrd="0" destOrd="0" presId="urn:microsoft.com/office/officeart/2005/8/layout/cycle5"/>
    <dgm:cxn modelId="{2323C821-F2E5-43FD-ADAB-901BF662D9C7}" type="presParOf" srcId="{2BED1999-B03B-4088-A220-50D98E6DB051}" destId="{FD69F72A-14CC-4C5A-832D-A521C0ADCD90}" srcOrd="0" destOrd="0" presId="urn:microsoft.com/office/officeart/2005/8/layout/cycle5"/>
    <dgm:cxn modelId="{2052E55D-DEB4-4455-958C-8512FE4F66C9}" type="presParOf" srcId="{2BED1999-B03B-4088-A220-50D98E6DB051}" destId="{BB6E18D4-ED64-4C13-90C9-A8287A7850A4}" srcOrd="1" destOrd="0" presId="urn:microsoft.com/office/officeart/2005/8/layout/cycle5"/>
    <dgm:cxn modelId="{ECD63231-21A7-45E7-A7CA-AF69337D2E12}" type="presParOf" srcId="{2BED1999-B03B-4088-A220-50D98E6DB051}" destId="{DC89E7EA-CECC-43D4-8A07-6F2C89A32EC1}" srcOrd="2" destOrd="0" presId="urn:microsoft.com/office/officeart/2005/8/layout/cycle5"/>
    <dgm:cxn modelId="{57EBB0D2-A002-4FDA-9D00-73B35D6E3197}" type="presParOf" srcId="{2BED1999-B03B-4088-A220-50D98E6DB051}" destId="{6F57895B-2EE5-4791-851C-ACFEA0BE0FC6}" srcOrd="3" destOrd="0" presId="urn:microsoft.com/office/officeart/2005/8/layout/cycle5"/>
    <dgm:cxn modelId="{52E189BC-FA27-4502-95ED-E502A71F14DD}" type="presParOf" srcId="{2BED1999-B03B-4088-A220-50D98E6DB051}" destId="{CAA1A11F-08FB-4429-AC15-675578B5902D}" srcOrd="4" destOrd="0" presId="urn:microsoft.com/office/officeart/2005/8/layout/cycle5"/>
    <dgm:cxn modelId="{B34B27F9-FA8C-4375-B925-AC5050830C0C}" type="presParOf" srcId="{2BED1999-B03B-4088-A220-50D98E6DB051}" destId="{3F1A6855-F639-4805-BD2A-993C0E2E792C}" srcOrd="5" destOrd="0" presId="urn:microsoft.com/office/officeart/2005/8/layout/cycle5"/>
    <dgm:cxn modelId="{9A505124-AA3D-4DD6-86E8-EC75E9F1532A}" type="presParOf" srcId="{2BED1999-B03B-4088-A220-50D98E6DB051}" destId="{F3F4FB73-C6B4-4467-AED9-1873EC8B97EF}" srcOrd="6" destOrd="0" presId="urn:microsoft.com/office/officeart/2005/8/layout/cycle5"/>
    <dgm:cxn modelId="{5749B210-B96D-454B-8662-E6508070D1FE}" type="presParOf" srcId="{2BED1999-B03B-4088-A220-50D98E6DB051}" destId="{39FDBAB4-7FB2-4B75-BAD0-06176D8E6BC0}" srcOrd="7" destOrd="0" presId="urn:microsoft.com/office/officeart/2005/8/layout/cycle5"/>
    <dgm:cxn modelId="{6F5DA198-A7EB-4D4E-8066-1DF8F70A8371}" type="presParOf" srcId="{2BED1999-B03B-4088-A220-50D98E6DB051}" destId="{BFF31E4C-279F-4D2C-A10C-AE7A9A000E62}" srcOrd="8" destOrd="0" presId="urn:microsoft.com/office/officeart/2005/8/layout/cycle5"/>
    <dgm:cxn modelId="{FDAA13EA-96C2-4285-861C-68FDF67BD539}" type="presParOf" srcId="{2BED1999-B03B-4088-A220-50D98E6DB051}" destId="{0A926BC7-445C-4C13-AD38-926822910502}" srcOrd="9" destOrd="0" presId="urn:microsoft.com/office/officeart/2005/8/layout/cycle5"/>
    <dgm:cxn modelId="{DB8F49A0-CB15-4B86-A632-401F643D4055}" type="presParOf" srcId="{2BED1999-B03B-4088-A220-50D98E6DB051}" destId="{57980D0D-0C1D-4D54-BD3C-F308E4DC42A5}" srcOrd="10" destOrd="0" presId="urn:microsoft.com/office/officeart/2005/8/layout/cycle5"/>
    <dgm:cxn modelId="{9200D451-600A-497A-822A-EF1A1ABAF84A}" type="presParOf" srcId="{2BED1999-B03B-4088-A220-50D98E6DB051}" destId="{6777C0B2-B7BE-4914-9952-083BE5314CED}" srcOrd="11" destOrd="0" presId="urn:microsoft.com/office/officeart/2005/8/layout/cycle5"/>
    <dgm:cxn modelId="{10BCACB7-2A1A-4E1B-B4A1-AE23A9E05938}" type="presParOf" srcId="{2BED1999-B03B-4088-A220-50D98E6DB051}" destId="{519A33DF-2BAD-45C3-9564-8A63007DC3BC}" srcOrd="12" destOrd="0" presId="urn:microsoft.com/office/officeart/2005/8/layout/cycle5"/>
    <dgm:cxn modelId="{1231802B-6A6E-4012-A7B5-F0BF9FE3B904}" type="presParOf" srcId="{2BED1999-B03B-4088-A220-50D98E6DB051}" destId="{FE128115-FF01-4A45-B2B4-3E97EA866EA1}" srcOrd="13" destOrd="0" presId="urn:microsoft.com/office/officeart/2005/8/layout/cycle5"/>
    <dgm:cxn modelId="{07C556FF-E7F7-4DB3-A64F-3680641B9A8B}" type="presParOf" srcId="{2BED1999-B03B-4088-A220-50D98E6DB051}" destId="{931C4B28-71FA-40AC-9326-7E74559148FA}" srcOrd="14" destOrd="0" presId="urn:microsoft.com/office/officeart/2005/8/layout/cycle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01E44FA-D9A3-401F-88B2-2D5E88F0DC11}">
      <dsp:nvSpPr>
        <dsp:cNvPr id="0" name=""/>
        <dsp:cNvSpPr/>
      </dsp:nvSpPr>
      <dsp:spPr>
        <a:xfrm>
          <a:off x="2214956" y="880881"/>
          <a:ext cx="1567097" cy="271975"/>
        </a:xfrm>
        <a:custGeom>
          <a:avLst/>
          <a:gdLst/>
          <a:ahLst/>
          <a:cxnLst/>
          <a:rect l="0" t="0" r="0" b="0"/>
          <a:pathLst>
            <a:path>
              <a:moveTo>
                <a:pt x="0" y="0"/>
              </a:moveTo>
              <a:lnTo>
                <a:pt x="0" y="135987"/>
              </a:lnTo>
              <a:lnTo>
                <a:pt x="1567097" y="135987"/>
              </a:lnTo>
              <a:lnTo>
                <a:pt x="1567097" y="271975"/>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6A6F209-DA68-4A8C-8901-A9E94A292D14}">
      <dsp:nvSpPr>
        <dsp:cNvPr id="0" name=""/>
        <dsp:cNvSpPr/>
      </dsp:nvSpPr>
      <dsp:spPr>
        <a:xfrm>
          <a:off x="2214956" y="1800418"/>
          <a:ext cx="178947" cy="449128"/>
        </a:xfrm>
        <a:custGeom>
          <a:avLst/>
          <a:gdLst/>
          <a:ahLst/>
          <a:cxnLst/>
          <a:rect l="0" t="0" r="0" b="0"/>
          <a:pathLst>
            <a:path>
              <a:moveTo>
                <a:pt x="0" y="0"/>
              </a:moveTo>
              <a:lnTo>
                <a:pt x="0" y="449128"/>
              </a:lnTo>
              <a:lnTo>
                <a:pt x="178947" y="449128"/>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4A21931-974A-43FA-B82B-6AC46513C9BC}">
      <dsp:nvSpPr>
        <dsp:cNvPr id="0" name=""/>
        <dsp:cNvSpPr/>
      </dsp:nvSpPr>
      <dsp:spPr>
        <a:xfrm>
          <a:off x="2032020" y="1800418"/>
          <a:ext cx="182936" cy="449128"/>
        </a:xfrm>
        <a:custGeom>
          <a:avLst/>
          <a:gdLst/>
          <a:ahLst/>
          <a:cxnLst/>
          <a:rect l="0" t="0" r="0" b="0"/>
          <a:pathLst>
            <a:path>
              <a:moveTo>
                <a:pt x="182936" y="0"/>
              </a:moveTo>
              <a:lnTo>
                <a:pt x="182936" y="449128"/>
              </a:lnTo>
              <a:lnTo>
                <a:pt x="0" y="449128"/>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C8EA5BA-5CEE-4BA4-931D-374475ED980D}">
      <dsp:nvSpPr>
        <dsp:cNvPr id="0" name=""/>
        <dsp:cNvSpPr/>
      </dsp:nvSpPr>
      <dsp:spPr>
        <a:xfrm>
          <a:off x="2169236" y="880881"/>
          <a:ext cx="91440" cy="271975"/>
        </a:xfrm>
        <a:custGeom>
          <a:avLst/>
          <a:gdLst/>
          <a:ahLst/>
          <a:cxnLst/>
          <a:rect l="0" t="0" r="0" b="0"/>
          <a:pathLst>
            <a:path>
              <a:moveTo>
                <a:pt x="45720" y="0"/>
              </a:moveTo>
              <a:lnTo>
                <a:pt x="45720" y="271975"/>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1BAFB00-BC1D-4361-8303-0ED7D3EB8808}">
      <dsp:nvSpPr>
        <dsp:cNvPr id="0" name=""/>
        <dsp:cNvSpPr/>
      </dsp:nvSpPr>
      <dsp:spPr>
        <a:xfrm>
          <a:off x="647858" y="880881"/>
          <a:ext cx="1567097" cy="271975"/>
        </a:xfrm>
        <a:custGeom>
          <a:avLst/>
          <a:gdLst/>
          <a:ahLst/>
          <a:cxnLst/>
          <a:rect l="0" t="0" r="0" b="0"/>
          <a:pathLst>
            <a:path>
              <a:moveTo>
                <a:pt x="1567097" y="0"/>
              </a:moveTo>
              <a:lnTo>
                <a:pt x="1567097" y="135987"/>
              </a:lnTo>
              <a:lnTo>
                <a:pt x="0" y="135987"/>
              </a:lnTo>
              <a:lnTo>
                <a:pt x="0" y="271975"/>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04C5047-D0B4-4D92-856C-4A3C164C0F9A}">
      <dsp:nvSpPr>
        <dsp:cNvPr id="0" name=""/>
        <dsp:cNvSpPr/>
      </dsp:nvSpPr>
      <dsp:spPr>
        <a:xfrm>
          <a:off x="1567395" y="233320"/>
          <a:ext cx="1295122" cy="647561"/>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marL="0" lvl="0" indent="0" algn="ctr" defTabSz="755650">
            <a:lnSpc>
              <a:spcPct val="90000"/>
            </a:lnSpc>
            <a:spcBef>
              <a:spcPct val="0"/>
            </a:spcBef>
            <a:spcAft>
              <a:spcPct val="35000"/>
            </a:spcAft>
            <a:buNone/>
          </a:pPr>
          <a:r>
            <a:rPr lang="en-US" sz="1700" kern="1200" dirty="0"/>
            <a:t>Planning a party</a:t>
          </a:r>
          <a:endParaRPr lang="nl-BE" sz="1700" kern="1200" dirty="0"/>
        </a:p>
      </dsp:txBody>
      <dsp:txXfrm>
        <a:off x="1567395" y="233320"/>
        <a:ext cx="1295122" cy="647561"/>
      </dsp:txXfrm>
    </dsp:sp>
    <dsp:sp modelId="{BE337954-73B3-4539-917D-432E8178AED0}">
      <dsp:nvSpPr>
        <dsp:cNvPr id="0" name=""/>
        <dsp:cNvSpPr/>
      </dsp:nvSpPr>
      <dsp:spPr>
        <a:xfrm>
          <a:off x="297" y="1152856"/>
          <a:ext cx="1295122" cy="647561"/>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marL="0" lvl="0" indent="0" algn="ctr" defTabSz="755650">
            <a:lnSpc>
              <a:spcPct val="90000"/>
            </a:lnSpc>
            <a:spcBef>
              <a:spcPct val="0"/>
            </a:spcBef>
            <a:spcAft>
              <a:spcPct val="35000"/>
            </a:spcAft>
            <a:buNone/>
          </a:pPr>
          <a:r>
            <a:rPr lang="en-US" sz="1700" kern="1200" dirty="0"/>
            <a:t>Plan Food</a:t>
          </a:r>
          <a:endParaRPr lang="nl-BE" sz="1700" kern="1200" dirty="0"/>
        </a:p>
      </dsp:txBody>
      <dsp:txXfrm>
        <a:off x="297" y="1152856"/>
        <a:ext cx="1295122" cy="647561"/>
      </dsp:txXfrm>
    </dsp:sp>
    <dsp:sp modelId="{BE878443-AD9A-4819-AB35-05E10DF8F734}">
      <dsp:nvSpPr>
        <dsp:cNvPr id="0" name=""/>
        <dsp:cNvSpPr/>
      </dsp:nvSpPr>
      <dsp:spPr>
        <a:xfrm>
          <a:off x="1567395" y="1152856"/>
          <a:ext cx="1295122" cy="647561"/>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marL="0" lvl="0" indent="0" algn="ctr" defTabSz="755650">
            <a:lnSpc>
              <a:spcPct val="90000"/>
            </a:lnSpc>
            <a:spcBef>
              <a:spcPct val="0"/>
            </a:spcBef>
            <a:spcAft>
              <a:spcPct val="35000"/>
            </a:spcAft>
            <a:buNone/>
          </a:pPr>
          <a:r>
            <a:rPr lang="en-US" sz="1700" kern="1200" dirty="0"/>
            <a:t>Plan Entertainment</a:t>
          </a:r>
          <a:endParaRPr lang="nl-BE" sz="1700" kern="1200" dirty="0"/>
        </a:p>
      </dsp:txBody>
      <dsp:txXfrm>
        <a:off x="1567395" y="1152856"/>
        <a:ext cx="1295122" cy="647561"/>
      </dsp:txXfrm>
    </dsp:sp>
    <dsp:sp modelId="{9FC3ED82-548B-413D-BD56-5559C32D97C8}">
      <dsp:nvSpPr>
        <dsp:cNvPr id="0" name=""/>
        <dsp:cNvSpPr/>
      </dsp:nvSpPr>
      <dsp:spPr>
        <a:xfrm>
          <a:off x="736898" y="1925766"/>
          <a:ext cx="1295122" cy="647561"/>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marL="0" lvl="0" indent="0" algn="ctr" defTabSz="755650">
            <a:lnSpc>
              <a:spcPct val="90000"/>
            </a:lnSpc>
            <a:spcBef>
              <a:spcPct val="0"/>
            </a:spcBef>
            <a:spcAft>
              <a:spcPct val="35000"/>
            </a:spcAft>
            <a:buNone/>
          </a:pPr>
          <a:r>
            <a:rPr lang="en-US" sz="1700" kern="1200" dirty="0"/>
            <a:t>Hire Band</a:t>
          </a:r>
          <a:endParaRPr lang="nl-BE" sz="1700" kern="1200" dirty="0"/>
        </a:p>
      </dsp:txBody>
      <dsp:txXfrm>
        <a:off x="736898" y="1925766"/>
        <a:ext cx="1295122" cy="647561"/>
      </dsp:txXfrm>
    </dsp:sp>
    <dsp:sp modelId="{6571F169-B0F4-4AB2-A310-9118C298058D}">
      <dsp:nvSpPr>
        <dsp:cNvPr id="0" name=""/>
        <dsp:cNvSpPr/>
      </dsp:nvSpPr>
      <dsp:spPr>
        <a:xfrm>
          <a:off x="2393903" y="1925766"/>
          <a:ext cx="1295122" cy="647561"/>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marL="0" lvl="0" indent="0" algn="ctr" defTabSz="755650">
            <a:lnSpc>
              <a:spcPct val="90000"/>
            </a:lnSpc>
            <a:spcBef>
              <a:spcPct val="0"/>
            </a:spcBef>
            <a:spcAft>
              <a:spcPct val="35000"/>
            </a:spcAft>
            <a:buNone/>
          </a:pPr>
          <a:r>
            <a:rPr lang="en-US" sz="1700" kern="1200" dirty="0"/>
            <a:t>Setup VR console</a:t>
          </a:r>
          <a:endParaRPr lang="nl-BE" sz="1700" kern="1200" dirty="0"/>
        </a:p>
      </dsp:txBody>
      <dsp:txXfrm>
        <a:off x="2393903" y="1925766"/>
        <a:ext cx="1295122" cy="647561"/>
      </dsp:txXfrm>
    </dsp:sp>
    <dsp:sp modelId="{D882CDAB-D5E2-44CE-A769-4FFC1EA2132D}">
      <dsp:nvSpPr>
        <dsp:cNvPr id="0" name=""/>
        <dsp:cNvSpPr/>
      </dsp:nvSpPr>
      <dsp:spPr>
        <a:xfrm>
          <a:off x="3134493" y="1152856"/>
          <a:ext cx="1295122" cy="647561"/>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marL="0" lvl="0" indent="0" algn="ctr" defTabSz="755650">
            <a:lnSpc>
              <a:spcPct val="90000"/>
            </a:lnSpc>
            <a:spcBef>
              <a:spcPct val="0"/>
            </a:spcBef>
            <a:spcAft>
              <a:spcPct val="35000"/>
            </a:spcAft>
            <a:buNone/>
          </a:pPr>
          <a:r>
            <a:rPr lang="en-US" sz="1700" kern="1200" dirty="0"/>
            <a:t>Plan Location</a:t>
          </a:r>
          <a:endParaRPr lang="nl-BE" sz="1700" kern="1200" dirty="0"/>
        </a:p>
      </dsp:txBody>
      <dsp:txXfrm>
        <a:off x="3134493" y="1152856"/>
        <a:ext cx="1295122" cy="64756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380C81F-DAAD-4655-8FD7-FAD987ED390E}">
      <dsp:nvSpPr>
        <dsp:cNvPr id="0" name=""/>
        <dsp:cNvSpPr/>
      </dsp:nvSpPr>
      <dsp:spPr>
        <a:xfrm>
          <a:off x="2949248" y="0"/>
          <a:ext cx="4351337" cy="4351337"/>
        </a:xfrm>
        <a:prstGeom prst="triangle">
          <a:avLst/>
        </a:prstGeom>
        <a:solidFill>
          <a:schemeClr val="accent2">
            <a:lumMod val="60000"/>
            <a:lum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233B2E0-1EB6-40E1-8941-30BA809B0176}">
      <dsp:nvSpPr>
        <dsp:cNvPr id="0" name=""/>
        <dsp:cNvSpPr/>
      </dsp:nvSpPr>
      <dsp:spPr>
        <a:xfrm>
          <a:off x="5257808" y="537033"/>
          <a:ext cx="2054498" cy="432279"/>
        </a:xfrm>
        <a:prstGeom prst="roundRect">
          <a:avLst/>
        </a:prstGeom>
        <a:solidFill>
          <a:schemeClr val="lt1">
            <a:alpha val="90000"/>
            <a:hueOff val="0"/>
            <a:satOff val="0"/>
            <a:lumOff val="0"/>
            <a:alphaOff val="0"/>
          </a:schemeClr>
        </a:solidFill>
        <a:ln w="12700" cap="flat" cmpd="sng" algn="ctr">
          <a:solidFill>
            <a:schemeClr val="accent3"/>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t>End-to-end</a:t>
          </a:r>
          <a:endParaRPr lang="nl-BE" sz="1800" kern="1200" dirty="0"/>
        </a:p>
      </dsp:txBody>
      <dsp:txXfrm>
        <a:off x="5278910" y="558135"/>
        <a:ext cx="2012294" cy="390075"/>
      </dsp:txXfrm>
    </dsp:sp>
    <dsp:sp modelId="{18C42CD7-5A6A-48B7-AF30-601FD09B2429}">
      <dsp:nvSpPr>
        <dsp:cNvPr id="0" name=""/>
        <dsp:cNvSpPr/>
      </dsp:nvSpPr>
      <dsp:spPr>
        <a:xfrm>
          <a:off x="5257808" y="2177687"/>
          <a:ext cx="2054498" cy="432279"/>
        </a:xfrm>
        <a:prstGeom prst="roundRect">
          <a:avLst/>
        </a:prstGeom>
        <a:solidFill>
          <a:schemeClr val="lt1">
            <a:alpha val="90000"/>
            <a:hueOff val="0"/>
            <a:satOff val="0"/>
            <a:lumOff val="0"/>
            <a:alphaOff val="0"/>
          </a:schemeClr>
        </a:solidFill>
        <a:ln w="12700" cap="flat" cmpd="sng" algn="ctr">
          <a:solidFill>
            <a:schemeClr val="accent3"/>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t>Integration</a:t>
          </a:r>
          <a:endParaRPr lang="nl-BE" sz="1800" kern="1200" dirty="0"/>
        </a:p>
      </dsp:txBody>
      <dsp:txXfrm>
        <a:off x="5278910" y="2198789"/>
        <a:ext cx="2012294" cy="390075"/>
      </dsp:txXfrm>
    </dsp:sp>
    <dsp:sp modelId="{AAF1706A-5C89-4A97-954C-43203C5D710E}">
      <dsp:nvSpPr>
        <dsp:cNvPr id="0" name=""/>
        <dsp:cNvSpPr/>
      </dsp:nvSpPr>
      <dsp:spPr>
        <a:xfrm>
          <a:off x="5257808" y="3919057"/>
          <a:ext cx="2054498" cy="432279"/>
        </a:xfrm>
        <a:prstGeom prst="roundRect">
          <a:avLst/>
        </a:prstGeom>
        <a:solidFill>
          <a:schemeClr val="lt1">
            <a:alpha val="90000"/>
            <a:hueOff val="0"/>
            <a:satOff val="0"/>
            <a:lumOff val="0"/>
            <a:alphaOff val="0"/>
          </a:schemeClr>
        </a:solidFill>
        <a:ln w="12700" cap="flat" cmpd="sng" algn="ctr">
          <a:solidFill>
            <a:schemeClr val="accent3"/>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t>Unit</a:t>
          </a:r>
          <a:endParaRPr lang="nl-BE" sz="1800" kern="1200" dirty="0"/>
        </a:p>
      </dsp:txBody>
      <dsp:txXfrm>
        <a:off x="5278910" y="3940159"/>
        <a:ext cx="2012294" cy="39007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D69F72A-14CC-4C5A-832D-A521C0ADCD90}">
      <dsp:nvSpPr>
        <dsp:cNvPr id="0" name=""/>
        <dsp:cNvSpPr/>
      </dsp:nvSpPr>
      <dsp:spPr>
        <a:xfrm>
          <a:off x="3282156" y="1156"/>
          <a:ext cx="1563687" cy="1016396"/>
        </a:xfrm>
        <a:prstGeom prst="roundRect">
          <a:avLst/>
        </a:prstGeom>
        <a:solidFill>
          <a:schemeClr val="accent2"/>
        </a:solidFill>
        <a:ln w="19050" cap="flat" cmpd="sng" algn="ctr">
          <a:solidFill>
            <a:schemeClr val="lt1"/>
          </a:solidFill>
          <a:prstDash val="solid"/>
          <a:miter lim="800000"/>
        </a:ln>
        <a:effectLst/>
      </dsp:spPr>
      <dsp:style>
        <a:lnRef idx="3">
          <a:schemeClr val="lt1"/>
        </a:lnRef>
        <a:fillRef idx="1">
          <a:schemeClr val="accent2"/>
        </a:fillRef>
        <a:effectRef idx="1">
          <a:schemeClr val="accent2"/>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dirty="0"/>
            <a:t>Add a test</a:t>
          </a:r>
          <a:endParaRPr lang="nl-BE" sz="1500" kern="1200" dirty="0"/>
        </a:p>
      </dsp:txBody>
      <dsp:txXfrm>
        <a:off x="3331772" y="50772"/>
        <a:ext cx="1464455" cy="917164"/>
      </dsp:txXfrm>
    </dsp:sp>
    <dsp:sp modelId="{DC89E7EA-CECC-43D4-8A07-6F2C89A32EC1}">
      <dsp:nvSpPr>
        <dsp:cNvPr id="0" name=""/>
        <dsp:cNvSpPr/>
      </dsp:nvSpPr>
      <dsp:spPr>
        <a:xfrm>
          <a:off x="2034101" y="509355"/>
          <a:ext cx="4059797" cy="4059797"/>
        </a:xfrm>
        <a:custGeom>
          <a:avLst/>
          <a:gdLst/>
          <a:ahLst/>
          <a:cxnLst/>
          <a:rect l="0" t="0" r="0" b="0"/>
          <a:pathLst>
            <a:path>
              <a:moveTo>
                <a:pt x="3021039" y="258422"/>
              </a:moveTo>
              <a:arcTo wR="2029898" hR="2029898" stAng="17953621" swAng="1211244"/>
            </a:path>
          </a:pathLst>
        </a:custGeom>
        <a:noFill/>
        <a:ln w="12700" cap="flat" cmpd="sng" algn="ctr">
          <a:solidFill>
            <a:schemeClr val="dk1"/>
          </a:solidFill>
          <a:prstDash val="solid"/>
          <a:miter lim="800000"/>
          <a:tailEnd type="arrow"/>
        </a:ln>
        <a:effectLst/>
      </dsp:spPr>
      <dsp:style>
        <a:lnRef idx="2">
          <a:schemeClr val="dk1"/>
        </a:lnRef>
        <a:fillRef idx="0">
          <a:schemeClr val="dk1"/>
        </a:fillRef>
        <a:effectRef idx="1">
          <a:schemeClr val="dk1"/>
        </a:effectRef>
        <a:fontRef idx="minor">
          <a:schemeClr val="tx1"/>
        </a:fontRef>
      </dsp:style>
    </dsp:sp>
    <dsp:sp modelId="{6F57895B-2EE5-4791-851C-ACFEA0BE0FC6}">
      <dsp:nvSpPr>
        <dsp:cNvPr id="0" name=""/>
        <dsp:cNvSpPr/>
      </dsp:nvSpPr>
      <dsp:spPr>
        <a:xfrm>
          <a:off x="5212704" y="1403782"/>
          <a:ext cx="1563687" cy="1016396"/>
        </a:xfrm>
        <a:prstGeom prst="roundRect">
          <a:avLst/>
        </a:prstGeom>
        <a:solidFill>
          <a:schemeClr val="accent2"/>
        </a:solidFill>
        <a:ln w="19050" cap="flat" cmpd="sng" algn="ctr">
          <a:solidFill>
            <a:schemeClr val="lt1"/>
          </a:solidFill>
          <a:prstDash val="solid"/>
          <a:miter lim="800000"/>
        </a:ln>
        <a:effectLst/>
      </dsp:spPr>
      <dsp:style>
        <a:lnRef idx="3">
          <a:schemeClr val="lt1"/>
        </a:lnRef>
        <a:fillRef idx="1">
          <a:schemeClr val="accent2"/>
        </a:fillRef>
        <a:effectRef idx="1">
          <a:schemeClr val="accent2"/>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dirty="0"/>
            <a:t>Run all the tests, new test might fail</a:t>
          </a:r>
          <a:endParaRPr lang="nl-BE" sz="1500" kern="1200" dirty="0"/>
        </a:p>
      </dsp:txBody>
      <dsp:txXfrm>
        <a:off x="5262320" y="1453398"/>
        <a:ext cx="1464455" cy="917164"/>
      </dsp:txXfrm>
    </dsp:sp>
    <dsp:sp modelId="{3F1A6855-F639-4805-BD2A-993C0E2E792C}">
      <dsp:nvSpPr>
        <dsp:cNvPr id="0" name=""/>
        <dsp:cNvSpPr/>
      </dsp:nvSpPr>
      <dsp:spPr>
        <a:xfrm>
          <a:off x="2034101" y="509355"/>
          <a:ext cx="4059797" cy="4059797"/>
        </a:xfrm>
        <a:custGeom>
          <a:avLst/>
          <a:gdLst/>
          <a:ahLst/>
          <a:cxnLst/>
          <a:rect l="0" t="0" r="0" b="0"/>
          <a:pathLst>
            <a:path>
              <a:moveTo>
                <a:pt x="4054923" y="2170471"/>
              </a:moveTo>
              <a:arcTo wR="2029898" hR="2029898" stAng="21838259" swAng="1359498"/>
            </a:path>
          </a:pathLst>
        </a:custGeom>
        <a:noFill/>
        <a:ln w="12700" cap="flat" cmpd="sng" algn="ctr">
          <a:solidFill>
            <a:schemeClr val="dk1"/>
          </a:solidFill>
          <a:prstDash val="solid"/>
          <a:miter lim="800000"/>
          <a:tailEnd type="arrow"/>
        </a:ln>
        <a:effectLst/>
      </dsp:spPr>
      <dsp:style>
        <a:lnRef idx="2">
          <a:schemeClr val="dk1"/>
        </a:lnRef>
        <a:fillRef idx="0">
          <a:schemeClr val="dk1"/>
        </a:fillRef>
        <a:effectRef idx="1">
          <a:schemeClr val="dk1"/>
        </a:effectRef>
        <a:fontRef idx="minor">
          <a:schemeClr val="tx1"/>
        </a:fontRef>
      </dsp:style>
    </dsp:sp>
    <dsp:sp modelId="{F3F4FB73-C6B4-4467-AED9-1873EC8B97EF}">
      <dsp:nvSpPr>
        <dsp:cNvPr id="0" name=""/>
        <dsp:cNvSpPr/>
      </dsp:nvSpPr>
      <dsp:spPr>
        <a:xfrm>
          <a:off x="4475300" y="3673277"/>
          <a:ext cx="1563687" cy="1016396"/>
        </a:xfrm>
        <a:prstGeom prst="roundRect">
          <a:avLst/>
        </a:prstGeom>
        <a:solidFill>
          <a:schemeClr val="accent2"/>
        </a:solidFill>
        <a:ln w="19050" cap="flat" cmpd="sng" algn="ctr">
          <a:solidFill>
            <a:schemeClr val="lt1"/>
          </a:solidFill>
          <a:prstDash val="solid"/>
          <a:miter lim="800000"/>
        </a:ln>
        <a:effectLst/>
      </dsp:spPr>
      <dsp:style>
        <a:lnRef idx="3">
          <a:schemeClr val="lt1"/>
        </a:lnRef>
        <a:fillRef idx="1">
          <a:schemeClr val="accent2"/>
        </a:fillRef>
        <a:effectRef idx="1">
          <a:schemeClr val="accent2"/>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dirty="0"/>
            <a:t>Fix the failed test</a:t>
          </a:r>
          <a:endParaRPr lang="nl-BE" sz="1500" kern="1200" dirty="0"/>
        </a:p>
      </dsp:txBody>
      <dsp:txXfrm>
        <a:off x="4524916" y="3722893"/>
        <a:ext cx="1464455" cy="917164"/>
      </dsp:txXfrm>
    </dsp:sp>
    <dsp:sp modelId="{BFF31E4C-279F-4D2C-A10C-AE7A9A000E62}">
      <dsp:nvSpPr>
        <dsp:cNvPr id="0" name=""/>
        <dsp:cNvSpPr/>
      </dsp:nvSpPr>
      <dsp:spPr>
        <a:xfrm>
          <a:off x="2034101" y="509355"/>
          <a:ext cx="4059797" cy="4059797"/>
        </a:xfrm>
        <a:custGeom>
          <a:avLst/>
          <a:gdLst/>
          <a:ahLst/>
          <a:cxnLst/>
          <a:rect l="0" t="0" r="0" b="0"/>
          <a:pathLst>
            <a:path>
              <a:moveTo>
                <a:pt x="2278917" y="4044464"/>
              </a:moveTo>
              <a:arcTo wR="2029898" hR="2029898" stAng="4977207" swAng="845586"/>
            </a:path>
          </a:pathLst>
        </a:custGeom>
        <a:noFill/>
        <a:ln w="12700" cap="flat" cmpd="sng" algn="ctr">
          <a:solidFill>
            <a:schemeClr val="dk1"/>
          </a:solidFill>
          <a:prstDash val="solid"/>
          <a:miter lim="800000"/>
          <a:tailEnd type="arrow"/>
        </a:ln>
        <a:effectLst/>
      </dsp:spPr>
      <dsp:style>
        <a:lnRef idx="2">
          <a:schemeClr val="dk1"/>
        </a:lnRef>
        <a:fillRef idx="0">
          <a:schemeClr val="dk1"/>
        </a:fillRef>
        <a:effectRef idx="1">
          <a:schemeClr val="dk1"/>
        </a:effectRef>
        <a:fontRef idx="minor">
          <a:schemeClr val="tx1"/>
        </a:fontRef>
      </dsp:style>
    </dsp:sp>
    <dsp:sp modelId="{0A926BC7-445C-4C13-AD38-926822910502}">
      <dsp:nvSpPr>
        <dsp:cNvPr id="0" name=""/>
        <dsp:cNvSpPr/>
      </dsp:nvSpPr>
      <dsp:spPr>
        <a:xfrm>
          <a:off x="2089011" y="3673277"/>
          <a:ext cx="1563687" cy="1016396"/>
        </a:xfrm>
        <a:prstGeom prst="roundRect">
          <a:avLst/>
        </a:prstGeom>
        <a:solidFill>
          <a:schemeClr val="accent2"/>
        </a:solidFill>
        <a:ln w="19050" cap="flat" cmpd="sng" algn="ctr">
          <a:solidFill>
            <a:schemeClr val="lt1"/>
          </a:solidFill>
          <a:prstDash val="solid"/>
          <a:miter lim="800000"/>
        </a:ln>
        <a:effectLst/>
      </dsp:spPr>
      <dsp:style>
        <a:lnRef idx="3">
          <a:schemeClr val="lt1"/>
        </a:lnRef>
        <a:fillRef idx="1">
          <a:schemeClr val="accent2"/>
        </a:fillRef>
        <a:effectRef idx="1">
          <a:schemeClr val="accent2"/>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dirty="0"/>
            <a:t>Run all the tests, all the tests should succeed</a:t>
          </a:r>
          <a:endParaRPr lang="nl-BE" sz="1500" kern="1200" dirty="0"/>
        </a:p>
      </dsp:txBody>
      <dsp:txXfrm>
        <a:off x="2138627" y="3722893"/>
        <a:ext cx="1464455" cy="917164"/>
      </dsp:txXfrm>
    </dsp:sp>
    <dsp:sp modelId="{6777C0B2-B7BE-4914-9952-083BE5314CED}">
      <dsp:nvSpPr>
        <dsp:cNvPr id="0" name=""/>
        <dsp:cNvSpPr/>
      </dsp:nvSpPr>
      <dsp:spPr>
        <a:xfrm>
          <a:off x="2034101" y="509355"/>
          <a:ext cx="4059797" cy="4059797"/>
        </a:xfrm>
        <a:custGeom>
          <a:avLst/>
          <a:gdLst/>
          <a:ahLst/>
          <a:cxnLst/>
          <a:rect l="0" t="0" r="0" b="0"/>
          <a:pathLst>
            <a:path>
              <a:moveTo>
                <a:pt x="215321" y="2939731"/>
              </a:moveTo>
              <a:arcTo wR="2029898" hR="2029898" stAng="9202242" swAng="1359498"/>
            </a:path>
          </a:pathLst>
        </a:custGeom>
        <a:noFill/>
        <a:ln w="12700" cap="flat" cmpd="sng" algn="ctr">
          <a:solidFill>
            <a:schemeClr val="dk1"/>
          </a:solidFill>
          <a:prstDash val="solid"/>
          <a:miter lim="800000"/>
          <a:tailEnd type="arrow"/>
        </a:ln>
        <a:effectLst/>
      </dsp:spPr>
      <dsp:style>
        <a:lnRef idx="2">
          <a:schemeClr val="dk1"/>
        </a:lnRef>
        <a:fillRef idx="0">
          <a:schemeClr val="dk1"/>
        </a:fillRef>
        <a:effectRef idx="1">
          <a:schemeClr val="dk1"/>
        </a:effectRef>
        <a:fontRef idx="minor">
          <a:schemeClr val="tx1"/>
        </a:fontRef>
      </dsp:style>
    </dsp:sp>
    <dsp:sp modelId="{519A33DF-2BAD-45C3-9564-8A63007DC3BC}">
      <dsp:nvSpPr>
        <dsp:cNvPr id="0" name=""/>
        <dsp:cNvSpPr/>
      </dsp:nvSpPr>
      <dsp:spPr>
        <a:xfrm>
          <a:off x="1351608" y="1403782"/>
          <a:ext cx="1563687" cy="1016396"/>
        </a:xfrm>
        <a:prstGeom prst="roundRect">
          <a:avLst/>
        </a:prstGeom>
        <a:solidFill>
          <a:schemeClr val="accent2"/>
        </a:solidFill>
        <a:ln w="19050" cap="flat" cmpd="sng" algn="ctr">
          <a:solidFill>
            <a:schemeClr val="lt1"/>
          </a:solidFill>
          <a:prstDash val="solid"/>
          <a:miter lim="800000"/>
        </a:ln>
        <a:effectLst/>
      </dsp:spPr>
      <dsp:style>
        <a:lnRef idx="3">
          <a:schemeClr val="lt1"/>
        </a:lnRef>
        <a:fillRef idx="1">
          <a:schemeClr val="accent2"/>
        </a:fillRef>
        <a:effectRef idx="1">
          <a:schemeClr val="accent2"/>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dirty="0"/>
            <a:t>Optional: refactor and run all tests</a:t>
          </a:r>
          <a:endParaRPr lang="nl-BE" sz="1500" kern="1200" dirty="0"/>
        </a:p>
      </dsp:txBody>
      <dsp:txXfrm>
        <a:off x="1401224" y="1453398"/>
        <a:ext cx="1464455" cy="917164"/>
      </dsp:txXfrm>
    </dsp:sp>
    <dsp:sp modelId="{931C4B28-71FA-40AC-9326-7E74559148FA}">
      <dsp:nvSpPr>
        <dsp:cNvPr id="0" name=""/>
        <dsp:cNvSpPr/>
      </dsp:nvSpPr>
      <dsp:spPr>
        <a:xfrm>
          <a:off x="2034101" y="509355"/>
          <a:ext cx="4059797" cy="4059797"/>
        </a:xfrm>
        <a:custGeom>
          <a:avLst/>
          <a:gdLst/>
          <a:ahLst/>
          <a:cxnLst/>
          <a:rect l="0" t="0" r="0" b="0"/>
          <a:pathLst>
            <a:path>
              <a:moveTo>
                <a:pt x="488322" y="709280"/>
              </a:moveTo>
              <a:arcTo wR="2029898" hR="2029898" stAng="13235135" swAng="1211244"/>
            </a:path>
          </a:pathLst>
        </a:custGeom>
        <a:noFill/>
        <a:ln w="12700" cap="flat" cmpd="sng" algn="ctr">
          <a:solidFill>
            <a:schemeClr val="dk1"/>
          </a:solidFill>
          <a:prstDash val="solid"/>
          <a:miter lim="800000"/>
          <a:tailEnd type="arrow"/>
        </a:ln>
        <a:effectLst/>
      </dsp:spPr>
      <dsp:style>
        <a:lnRef idx="2">
          <a:schemeClr val="dk1"/>
        </a:lnRef>
        <a:fillRef idx="0">
          <a:schemeClr val="dk1"/>
        </a:fillRef>
        <a:effectRef idx="1">
          <a:schemeClr val="dk1"/>
        </a:effectRef>
        <a:fontRef idx="minor">
          <a:schemeClr val="tx1"/>
        </a:fontRef>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D69F72A-14CC-4C5A-832D-A521C0ADCD90}">
      <dsp:nvSpPr>
        <dsp:cNvPr id="0" name=""/>
        <dsp:cNvSpPr/>
      </dsp:nvSpPr>
      <dsp:spPr>
        <a:xfrm>
          <a:off x="3282156" y="1156"/>
          <a:ext cx="1563687" cy="1016396"/>
        </a:xfrm>
        <a:prstGeom prst="roundRect">
          <a:avLst/>
        </a:prstGeom>
        <a:solidFill>
          <a:schemeClr val="accent6"/>
        </a:solidFill>
        <a:ln w="19050" cap="flat" cmpd="sng" algn="ctr">
          <a:solidFill>
            <a:schemeClr val="lt1"/>
          </a:solidFill>
          <a:prstDash val="solid"/>
          <a:miter lim="800000"/>
        </a:ln>
        <a:effectLst/>
      </dsp:spPr>
      <dsp:style>
        <a:lnRef idx="3">
          <a:schemeClr val="lt1"/>
        </a:lnRef>
        <a:fillRef idx="1">
          <a:schemeClr val="accent6"/>
        </a:fillRef>
        <a:effectRef idx="1">
          <a:schemeClr val="accent6"/>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dirty="0"/>
            <a:t>Add a test</a:t>
          </a:r>
          <a:endParaRPr lang="nl-BE" sz="1500" kern="1200" dirty="0"/>
        </a:p>
      </dsp:txBody>
      <dsp:txXfrm>
        <a:off x="3331772" y="50772"/>
        <a:ext cx="1464455" cy="917164"/>
      </dsp:txXfrm>
    </dsp:sp>
    <dsp:sp modelId="{DC89E7EA-CECC-43D4-8A07-6F2C89A32EC1}">
      <dsp:nvSpPr>
        <dsp:cNvPr id="0" name=""/>
        <dsp:cNvSpPr/>
      </dsp:nvSpPr>
      <dsp:spPr>
        <a:xfrm>
          <a:off x="2034101" y="509355"/>
          <a:ext cx="4059797" cy="4059797"/>
        </a:xfrm>
        <a:custGeom>
          <a:avLst/>
          <a:gdLst/>
          <a:ahLst/>
          <a:cxnLst/>
          <a:rect l="0" t="0" r="0" b="0"/>
          <a:pathLst>
            <a:path>
              <a:moveTo>
                <a:pt x="3021039" y="258422"/>
              </a:moveTo>
              <a:arcTo wR="2029898" hR="2029898" stAng="17953621" swAng="1211244"/>
            </a:path>
          </a:pathLst>
        </a:custGeom>
        <a:noFill/>
        <a:ln w="12700" cap="flat" cmpd="sng" algn="ctr">
          <a:solidFill>
            <a:schemeClr val="dk1"/>
          </a:solidFill>
          <a:prstDash val="solid"/>
          <a:miter lim="800000"/>
          <a:tailEnd type="arrow"/>
        </a:ln>
        <a:effectLst/>
      </dsp:spPr>
      <dsp:style>
        <a:lnRef idx="2">
          <a:schemeClr val="dk1"/>
        </a:lnRef>
        <a:fillRef idx="0">
          <a:schemeClr val="dk1"/>
        </a:fillRef>
        <a:effectRef idx="1">
          <a:schemeClr val="dk1"/>
        </a:effectRef>
        <a:fontRef idx="minor">
          <a:schemeClr val="tx1"/>
        </a:fontRef>
      </dsp:style>
    </dsp:sp>
    <dsp:sp modelId="{6F57895B-2EE5-4791-851C-ACFEA0BE0FC6}">
      <dsp:nvSpPr>
        <dsp:cNvPr id="0" name=""/>
        <dsp:cNvSpPr/>
      </dsp:nvSpPr>
      <dsp:spPr>
        <a:xfrm>
          <a:off x="5212704" y="1403782"/>
          <a:ext cx="1563687" cy="1016396"/>
        </a:xfrm>
        <a:prstGeom prst="roundRect">
          <a:avLst/>
        </a:prstGeom>
        <a:solidFill>
          <a:schemeClr val="accent2"/>
        </a:solidFill>
        <a:ln w="19050" cap="flat" cmpd="sng" algn="ctr">
          <a:solidFill>
            <a:schemeClr val="lt1"/>
          </a:solidFill>
          <a:prstDash val="solid"/>
          <a:miter lim="800000"/>
        </a:ln>
        <a:effectLst/>
      </dsp:spPr>
      <dsp:style>
        <a:lnRef idx="3">
          <a:schemeClr val="lt1"/>
        </a:lnRef>
        <a:fillRef idx="1">
          <a:schemeClr val="accent2"/>
        </a:fillRef>
        <a:effectRef idx="1">
          <a:schemeClr val="accent2"/>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dirty="0"/>
            <a:t>Run all the tests, new test might fail</a:t>
          </a:r>
          <a:endParaRPr lang="nl-BE" sz="1500" kern="1200" dirty="0"/>
        </a:p>
      </dsp:txBody>
      <dsp:txXfrm>
        <a:off x="5262320" y="1453398"/>
        <a:ext cx="1464455" cy="917164"/>
      </dsp:txXfrm>
    </dsp:sp>
    <dsp:sp modelId="{3F1A6855-F639-4805-BD2A-993C0E2E792C}">
      <dsp:nvSpPr>
        <dsp:cNvPr id="0" name=""/>
        <dsp:cNvSpPr/>
      </dsp:nvSpPr>
      <dsp:spPr>
        <a:xfrm>
          <a:off x="2034101" y="509355"/>
          <a:ext cx="4059797" cy="4059797"/>
        </a:xfrm>
        <a:custGeom>
          <a:avLst/>
          <a:gdLst/>
          <a:ahLst/>
          <a:cxnLst/>
          <a:rect l="0" t="0" r="0" b="0"/>
          <a:pathLst>
            <a:path>
              <a:moveTo>
                <a:pt x="4054923" y="2170471"/>
              </a:moveTo>
              <a:arcTo wR="2029898" hR="2029898" stAng="21838259" swAng="1359498"/>
            </a:path>
          </a:pathLst>
        </a:custGeom>
        <a:noFill/>
        <a:ln w="12700" cap="flat" cmpd="sng" algn="ctr">
          <a:solidFill>
            <a:schemeClr val="dk1"/>
          </a:solidFill>
          <a:prstDash val="solid"/>
          <a:miter lim="800000"/>
          <a:tailEnd type="arrow"/>
        </a:ln>
        <a:effectLst/>
      </dsp:spPr>
      <dsp:style>
        <a:lnRef idx="2">
          <a:schemeClr val="dk1"/>
        </a:lnRef>
        <a:fillRef idx="0">
          <a:schemeClr val="dk1"/>
        </a:fillRef>
        <a:effectRef idx="1">
          <a:schemeClr val="dk1"/>
        </a:effectRef>
        <a:fontRef idx="minor">
          <a:schemeClr val="tx1"/>
        </a:fontRef>
      </dsp:style>
    </dsp:sp>
    <dsp:sp modelId="{F3F4FB73-C6B4-4467-AED9-1873EC8B97EF}">
      <dsp:nvSpPr>
        <dsp:cNvPr id="0" name=""/>
        <dsp:cNvSpPr/>
      </dsp:nvSpPr>
      <dsp:spPr>
        <a:xfrm>
          <a:off x="4475300" y="3673277"/>
          <a:ext cx="1563687" cy="1016396"/>
        </a:xfrm>
        <a:prstGeom prst="roundRect">
          <a:avLst/>
        </a:prstGeom>
        <a:solidFill>
          <a:schemeClr val="accent2"/>
        </a:solidFill>
        <a:ln w="19050" cap="flat" cmpd="sng" algn="ctr">
          <a:solidFill>
            <a:schemeClr val="lt1"/>
          </a:solidFill>
          <a:prstDash val="solid"/>
          <a:miter lim="800000"/>
        </a:ln>
        <a:effectLst/>
      </dsp:spPr>
      <dsp:style>
        <a:lnRef idx="3">
          <a:schemeClr val="lt1"/>
        </a:lnRef>
        <a:fillRef idx="1">
          <a:schemeClr val="accent2"/>
        </a:fillRef>
        <a:effectRef idx="1">
          <a:schemeClr val="accent2"/>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dirty="0"/>
            <a:t>Fix the failed test</a:t>
          </a:r>
          <a:endParaRPr lang="nl-BE" sz="1500" kern="1200" dirty="0"/>
        </a:p>
      </dsp:txBody>
      <dsp:txXfrm>
        <a:off x="4524916" y="3722893"/>
        <a:ext cx="1464455" cy="917164"/>
      </dsp:txXfrm>
    </dsp:sp>
    <dsp:sp modelId="{BFF31E4C-279F-4D2C-A10C-AE7A9A000E62}">
      <dsp:nvSpPr>
        <dsp:cNvPr id="0" name=""/>
        <dsp:cNvSpPr/>
      </dsp:nvSpPr>
      <dsp:spPr>
        <a:xfrm>
          <a:off x="2034101" y="509355"/>
          <a:ext cx="4059797" cy="4059797"/>
        </a:xfrm>
        <a:custGeom>
          <a:avLst/>
          <a:gdLst/>
          <a:ahLst/>
          <a:cxnLst/>
          <a:rect l="0" t="0" r="0" b="0"/>
          <a:pathLst>
            <a:path>
              <a:moveTo>
                <a:pt x="2278917" y="4044464"/>
              </a:moveTo>
              <a:arcTo wR="2029898" hR="2029898" stAng="4977207" swAng="845586"/>
            </a:path>
          </a:pathLst>
        </a:custGeom>
        <a:noFill/>
        <a:ln w="12700" cap="flat" cmpd="sng" algn="ctr">
          <a:solidFill>
            <a:schemeClr val="dk1"/>
          </a:solidFill>
          <a:prstDash val="solid"/>
          <a:miter lim="800000"/>
          <a:tailEnd type="arrow"/>
        </a:ln>
        <a:effectLst/>
      </dsp:spPr>
      <dsp:style>
        <a:lnRef idx="2">
          <a:schemeClr val="dk1"/>
        </a:lnRef>
        <a:fillRef idx="0">
          <a:schemeClr val="dk1"/>
        </a:fillRef>
        <a:effectRef idx="1">
          <a:schemeClr val="dk1"/>
        </a:effectRef>
        <a:fontRef idx="minor">
          <a:schemeClr val="tx1"/>
        </a:fontRef>
      </dsp:style>
    </dsp:sp>
    <dsp:sp modelId="{0A926BC7-445C-4C13-AD38-926822910502}">
      <dsp:nvSpPr>
        <dsp:cNvPr id="0" name=""/>
        <dsp:cNvSpPr/>
      </dsp:nvSpPr>
      <dsp:spPr>
        <a:xfrm>
          <a:off x="2089011" y="3673277"/>
          <a:ext cx="1563687" cy="1016396"/>
        </a:xfrm>
        <a:prstGeom prst="roundRect">
          <a:avLst/>
        </a:prstGeom>
        <a:solidFill>
          <a:schemeClr val="accent2"/>
        </a:solidFill>
        <a:ln w="19050" cap="flat" cmpd="sng" algn="ctr">
          <a:solidFill>
            <a:schemeClr val="lt1"/>
          </a:solidFill>
          <a:prstDash val="solid"/>
          <a:miter lim="800000"/>
        </a:ln>
        <a:effectLst/>
      </dsp:spPr>
      <dsp:style>
        <a:lnRef idx="3">
          <a:schemeClr val="lt1"/>
        </a:lnRef>
        <a:fillRef idx="1">
          <a:schemeClr val="accent2"/>
        </a:fillRef>
        <a:effectRef idx="1">
          <a:schemeClr val="accent2"/>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dirty="0"/>
            <a:t>Run all the tests, all the tests should succeed</a:t>
          </a:r>
          <a:endParaRPr lang="nl-BE" sz="1500" kern="1200" dirty="0"/>
        </a:p>
      </dsp:txBody>
      <dsp:txXfrm>
        <a:off x="2138627" y="3722893"/>
        <a:ext cx="1464455" cy="917164"/>
      </dsp:txXfrm>
    </dsp:sp>
    <dsp:sp modelId="{6777C0B2-B7BE-4914-9952-083BE5314CED}">
      <dsp:nvSpPr>
        <dsp:cNvPr id="0" name=""/>
        <dsp:cNvSpPr/>
      </dsp:nvSpPr>
      <dsp:spPr>
        <a:xfrm>
          <a:off x="2034101" y="509355"/>
          <a:ext cx="4059797" cy="4059797"/>
        </a:xfrm>
        <a:custGeom>
          <a:avLst/>
          <a:gdLst/>
          <a:ahLst/>
          <a:cxnLst/>
          <a:rect l="0" t="0" r="0" b="0"/>
          <a:pathLst>
            <a:path>
              <a:moveTo>
                <a:pt x="215321" y="2939731"/>
              </a:moveTo>
              <a:arcTo wR="2029898" hR="2029898" stAng="9202242" swAng="1359498"/>
            </a:path>
          </a:pathLst>
        </a:custGeom>
        <a:noFill/>
        <a:ln w="12700" cap="flat" cmpd="sng" algn="ctr">
          <a:solidFill>
            <a:schemeClr val="dk1"/>
          </a:solidFill>
          <a:prstDash val="solid"/>
          <a:miter lim="800000"/>
          <a:tailEnd type="arrow"/>
        </a:ln>
        <a:effectLst/>
      </dsp:spPr>
      <dsp:style>
        <a:lnRef idx="2">
          <a:schemeClr val="dk1"/>
        </a:lnRef>
        <a:fillRef idx="0">
          <a:schemeClr val="dk1"/>
        </a:fillRef>
        <a:effectRef idx="1">
          <a:schemeClr val="dk1"/>
        </a:effectRef>
        <a:fontRef idx="minor">
          <a:schemeClr val="tx1"/>
        </a:fontRef>
      </dsp:style>
    </dsp:sp>
    <dsp:sp modelId="{519A33DF-2BAD-45C3-9564-8A63007DC3BC}">
      <dsp:nvSpPr>
        <dsp:cNvPr id="0" name=""/>
        <dsp:cNvSpPr/>
      </dsp:nvSpPr>
      <dsp:spPr>
        <a:xfrm>
          <a:off x="1351608" y="1403782"/>
          <a:ext cx="1563687" cy="1016396"/>
        </a:xfrm>
        <a:prstGeom prst="roundRect">
          <a:avLst/>
        </a:prstGeom>
        <a:solidFill>
          <a:schemeClr val="accent2"/>
        </a:solidFill>
        <a:ln w="19050" cap="flat" cmpd="sng" algn="ctr">
          <a:solidFill>
            <a:schemeClr val="lt1"/>
          </a:solidFill>
          <a:prstDash val="solid"/>
          <a:miter lim="800000"/>
        </a:ln>
        <a:effectLst/>
      </dsp:spPr>
      <dsp:style>
        <a:lnRef idx="3">
          <a:schemeClr val="lt1"/>
        </a:lnRef>
        <a:fillRef idx="1">
          <a:schemeClr val="accent2"/>
        </a:fillRef>
        <a:effectRef idx="1">
          <a:schemeClr val="accent2"/>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dirty="0"/>
            <a:t>Optional: refactor and run all tests</a:t>
          </a:r>
          <a:endParaRPr lang="nl-BE" sz="1500" kern="1200" dirty="0"/>
        </a:p>
      </dsp:txBody>
      <dsp:txXfrm>
        <a:off x="1401224" y="1453398"/>
        <a:ext cx="1464455" cy="917164"/>
      </dsp:txXfrm>
    </dsp:sp>
    <dsp:sp modelId="{931C4B28-71FA-40AC-9326-7E74559148FA}">
      <dsp:nvSpPr>
        <dsp:cNvPr id="0" name=""/>
        <dsp:cNvSpPr/>
      </dsp:nvSpPr>
      <dsp:spPr>
        <a:xfrm>
          <a:off x="2034101" y="509355"/>
          <a:ext cx="4059797" cy="4059797"/>
        </a:xfrm>
        <a:custGeom>
          <a:avLst/>
          <a:gdLst/>
          <a:ahLst/>
          <a:cxnLst/>
          <a:rect l="0" t="0" r="0" b="0"/>
          <a:pathLst>
            <a:path>
              <a:moveTo>
                <a:pt x="488322" y="709280"/>
              </a:moveTo>
              <a:arcTo wR="2029898" hR="2029898" stAng="13235135" swAng="1211244"/>
            </a:path>
          </a:pathLst>
        </a:custGeom>
        <a:noFill/>
        <a:ln w="12700" cap="flat" cmpd="sng" algn="ctr">
          <a:solidFill>
            <a:schemeClr val="dk1"/>
          </a:solidFill>
          <a:prstDash val="solid"/>
          <a:miter lim="800000"/>
          <a:tailEnd type="arrow"/>
        </a:ln>
        <a:effectLst/>
      </dsp:spPr>
      <dsp:style>
        <a:lnRef idx="2">
          <a:schemeClr val="dk1"/>
        </a:lnRef>
        <a:fillRef idx="0">
          <a:schemeClr val="dk1"/>
        </a:fillRef>
        <a:effectRef idx="1">
          <a:schemeClr val="dk1"/>
        </a:effectRef>
        <a:fontRef idx="minor">
          <a:schemeClr val="tx1"/>
        </a:fontRef>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D69F72A-14CC-4C5A-832D-A521C0ADCD90}">
      <dsp:nvSpPr>
        <dsp:cNvPr id="0" name=""/>
        <dsp:cNvSpPr/>
      </dsp:nvSpPr>
      <dsp:spPr>
        <a:xfrm>
          <a:off x="3282156" y="1156"/>
          <a:ext cx="1563687" cy="1016396"/>
        </a:xfrm>
        <a:prstGeom prst="roundRect">
          <a:avLst/>
        </a:prstGeom>
        <a:solidFill>
          <a:schemeClr val="accent2"/>
        </a:solidFill>
        <a:ln w="19050" cap="flat" cmpd="sng" algn="ctr">
          <a:solidFill>
            <a:schemeClr val="lt1"/>
          </a:solidFill>
          <a:prstDash val="solid"/>
          <a:miter lim="800000"/>
        </a:ln>
        <a:effectLst/>
      </dsp:spPr>
      <dsp:style>
        <a:lnRef idx="3">
          <a:schemeClr val="lt1"/>
        </a:lnRef>
        <a:fillRef idx="1">
          <a:schemeClr val="accent2"/>
        </a:fillRef>
        <a:effectRef idx="1">
          <a:schemeClr val="accent2"/>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dirty="0"/>
            <a:t>Add a test</a:t>
          </a:r>
          <a:endParaRPr lang="nl-BE" sz="1500" kern="1200" dirty="0"/>
        </a:p>
      </dsp:txBody>
      <dsp:txXfrm>
        <a:off x="3331772" y="50772"/>
        <a:ext cx="1464455" cy="917164"/>
      </dsp:txXfrm>
    </dsp:sp>
    <dsp:sp modelId="{DC89E7EA-CECC-43D4-8A07-6F2C89A32EC1}">
      <dsp:nvSpPr>
        <dsp:cNvPr id="0" name=""/>
        <dsp:cNvSpPr/>
      </dsp:nvSpPr>
      <dsp:spPr>
        <a:xfrm>
          <a:off x="2034101" y="509355"/>
          <a:ext cx="4059797" cy="4059797"/>
        </a:xfrm>
        <a:custGeom>
          <a:avLst/>
          <a:gdLst/>
          <a:ahLst/>
          <a:cxnLst/>
          <a:rect l="0" t="0" r="0" b="0"/>
          <a:pathLst>
            <a:path>
              <a:moveTo>
                <a:pt x="3021039" y="258422"/>
              </a:moveTo>
              <a:arcTo wR="2029898" hR="2029898" stAng="17953621" swAng="1211244"/>
            </a:path>
          </a:pathLst>
        </a:custGeom>
        <a:noFill/>
        <a:ln w="12700" cap="flat" cmpd="sng" algn="ctr">
          <a:solidFill>
            <a:schemeClr val="dk1"/>
          </a:solidFill>
          <a:prstDash val="solid"/>
          <a:miter lim="800000"/>
          <a:tailEnd type="arrow"/>
        </a:ln>
        <a:effectLst/>
      </dsp:spPr>
      <dsp:style>
        <a:lnRef idx="2">
          <a:schemeClr val="dk1"/>
        </a:lnRef>
        <a:fillRef idx="0">
          <a:schemeClr val="dk1"/>
        </a:fillRef>
        <a:effectRef idx="1">
          <a:schemeClr val="dk1"/>
        </a:effectRef>
        <a:fontRef idx="minor">
          <a:schemeClr val="tx1"/>
        </a:fontRef>
      </dsp:style>
    </dsp:sp>
    <dsp:sp modelId="{6F57895B-2EE5-4791-851C-ACFEA0BE0FC6}">
      <dsp:nvSpPr>
        <dsp:cNvPr id="0" name=""/>
        <dsp:cNvSpPr/>
      </dsp:nvSpPr>
      <dsp:spPr>
        <a:xfrm>
          <a:off x="5212704" y="1403782"/>
          <a:ext cx="1563687" cy="1016396"/>
        </a:xfrm>
        <a:prstGeom prst="roundRect">
          <a:avLst/>
        </a:prstGeom>
        <a:solidFill>
          <a:schemeClr val="accent6"/>
        </a:solidFill>
        <a:ln w="19050" cap="flat" cmpd="sng" algn="ctr">
          <a:solidFill>
            <a:schemeClr val="lt1"/>
          </a:solidFill>
          <a:prstDash val="solid"/>
          <a:miter lim="800000"/>
        </a:ln>
        <a:effectLst/>
      </dsp:spPr>
      <dsp:style>
        <a:lnRef idx="3">
          <a:schemeClr val="lt1"/>
        </a:lnRef>
        <a:fillRef idx="1">
          <a:schemeClr val="accent6"/>
        </a:fillRef>
        <a:effectRef idx="1">
          <a:schemeClr val="accent6"/>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dirty="0"/>
            <a:t>Run all the tests, new test might fail</a:t>
          </a:r>
          <a:endParaRPr lang="nl-BE" sz="1500" kern="1200" dirty="0"/>
        </a:p>
      </dsp:txBody>
      <dsp:txXfrm>
        <a:off x="5262320" y="1453398"/>
        <a:ext cx="1464455" cy="917164"/>
      </dsp:txXfrm>
    </dsp:sp>
    <dsp:sp modelId="{3F1A6855-F639-4805-BD2A-993C0E2E792C}">
      <dsp:nvSpPr>
        <dsp:cNvPr id="0" name=""/>
        <dsp:cNvSpPr/>
      </dsp:nvSpPr>
      <dsp:spPr>
        <a:xfrm>
          <a:off x="2034101" y="509355"/>
          <a:ext cx="4059797" cy="4059797"/>
        </a:xfrm>
        <a:custGeom>
          <a:avLst/>
          <a:gdLst/>
          <a:ahLst/>
          <a:cxnLst/>
          <a:rect l="0" t="0" r="0" b="0"/>
          <a:pathLst>
            <a:path>
              <a:moveTo>
                <a:pt x="4054923" y="2170471"/>
              </a:moveTo>
              <a:arcTo wR="2029898" hR="2029898" stAng="21838259" swAng="1359498"/>
            </a:path>
          </a:pathLst>
        </a:custGeom>
        <a:noFill/>
        <a:ln w="12700" cap="flat" cmpd="sng" algn="ctr">
          <a:solidFill>
            <a:schemeClr val="dk1"/>
          </a:solidFill>
          <a:prstDash val="solid"/>
          <a:miter lim="800000"/>
          <a:tailEnd type="arrow"/>
        </a:ln>
        <a:effectLst/>
      </dsp:spPr>
      <dsp:style>
        <a:lnRef idx="2">
          <a:schemeClr val="dk1"/>
        </a:lnRef>
        <a:fillRef idx="0">
          <a:schemeClr val="dk1"/>
        </a:fillRef>
        <a:effectRef idx="1">
          <a:schemeClr val="dk1"/>
        </a:effectRef>
        <a:fontRef idx="minor">
          <a:schemeClr val="tx1"/>
        </a:fontRef>
      </dsp:style>
    </dsp:sp>
    <dsp:sp modelId="{F3F4FB73-C6B4-4467-AED9-1873EC8B97EF}">
      <dsp:nvSpPr>
        <dsp:cNvPr id="0" name=""/>
        <dsp:cNvSpPr/>
      </dsp:nvSpPr>
      <dsp:spPr>
        <a:xfrm>
          <a:off x="4475300" y="3673277"/>
          <a:ext cx="1563687" cy="1016396"/>
        </a:xfrm>
        <a:prstGeom prst="roundRect">
          <a:avLst/>
        </a:prstGeom>
        <a:solidFill>
          <a:schemeClr val="accent2"/>
        </a:solidFill>
        <a:ln w="19050" cap="flat" cmpd="sng" algn="ctr">
          <a:solidFill>
            <a:schemeClr val="lt1"/>
          </a:solidFill>
          <a:prstDash val="solid"/>
          <a:miter lim="800000"/>
        </a:ln>
        <a:effectLst/>
      </dsp:spPr>
      <dsp:style>
        <a:lnRef idx="3">
          <a:schemeClr val="lt1"/>
        </a:lnRef>
        <a:fillRef idx="1">
          <a:schemeClr val="accent2"/>
        </a:fillRef>
        <a:effectRef idx="1">
          <a:schemeClr val="accent2"/>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dirty="0"/>
            <a:t>Fix the failed test</a:t>
          </a:r>
          <a:endParaRPr lang="nl-BE" sz="1500" kern="1200" dirty="0"/>
        </a:p>
      </dsp:txBody>
      <dsp:txXfrm>
        <a:off x="4524916" y="3722893"/>
        <a:ext cx="1464455" cy="917164"/>
      </dsp:txXfrm>
    </dsp:sp>
    <dsp:sp modelId="{BFF31E4C-279F-4D2C-A10C-AE7A9A000E62}">
      <dsp:nvSpPr>
        <dsp:cNvPr id="0" name=""/>
        <dsp:cNvSpPr/>
      </dsp:nvSpPr>
      <dsp:spPr>
        <a:xfrm>
          <a:off x="2034101" y="509355"/>
          <a:ext cx="4059797" cy="4059797"/>
        </a:xfrm>
        <a:custGeom>
          <a:avLst/>
          <a:gdLst/>
          <a:ahLst/>
          <a:cxnLst/>
          <a:rect l="0" t="0" r="0" b="0"/>
          <a:pathLst>
            <a:path>
              <a:moveTo>
                <a:pt x="2278917" y="4044464"/>
              </a:moveTo>
              <a:arcTo wR="2029898" hR="2029898" stAng="4977207" swAng="845586"/>
            </a:path>
          </a:pathLst>
        </a:custGeom>
        <a:noFill/>
        <a:ln w="12700" cap="flat" cmpd="sng" algn="ctr">
          <a:solidFill>
            <a:schemeClr val="dk1"/>
          </a:solidFill>
          <a:prstDash val="solid"/>
          <a:miter lim="800000"/>
          <a:tailEnd type="arrow"/>
        </a:ln>
        <a:effectLst/>
      </dsp:spPr>
      <dsp:style>
        <a:lnRef idx="2">
          <a:schemeClr val="dk1"/>
        </a:lnRef>
        <a:fillRef idx="0">
          <a:schemeClr val="dk1"/>
        </a:fillRef>
        <a:effectRef idx="1">
          <a:schemeClr val="dk1"/>
        </a:effectRef>
        <a:fontRef idx="minor">
          <a:schemeClr val="tx1"/>
        </a:fontRef>
      </dsp:style>
    </dsp:sp>
    <dsp:sp modelId="{0A926BC7-445C-4C13-AD38-926822910502}">
      <dsp:nvSpPr>
        <dsp:cNvPr id="0" name=""/>
        <dsp:cNvSpPr/>
      </dsp:nvSpPr>
      <dsp:spPr>
        <a:xfrm>
          <a:off x="2089011" y="3673277"/>
          <a:ext cx="1563687" cy="1016396"/>
        </a:xfrm>
        <a:prstGeom prst="roundRect">
          <a:avLst/>
        </a:prstGeom>
        <a:solidFill>
          <a:schemeClr val="accent2"/>
        </a:solidFill>
        <a:ln w="19050" cap="flat" cmpd="sng" algn="ctr">
          <a:solidFill>
            <a:schemeClr val="lt1"/>
          </a:solidFill>
          <a:prstDash val="solid"/>
          <a:miter lim="800000"/>
        </a:ln>
        <a:effectLst/>
      </dsp:spPr>
      <dsp:style>
        <a:lnRef idx="3">
          <a:schemeClr val="lt1"/>
        </a:lnRef>
        <a:fillRef idx="1">
          <a:schemeClr val="accent2"/>
        </a:fillRef>
        <a:effectRef idx="1">
          <a:schemeClr val="accent2"/>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dirty="0"/>
            <a:t>Run all the tests, all the tests should succeed</a:t>
          </a:r>
          <a:endParaRPr lang="nl-BE" sz="1500" kern="1200" dirty="0"/>
        </a:p>
      </dsp:txBody>
      <dsp:txXfrm>
        <a:off x="2138627" y="3722893"/>
        <a:ext cx="1464455" cy="917164"/>
      </dsp:txXfrm>
    </dsp:sp>
    <dsp:sp modelId="{6777C0B2-B7BE-4914-9952-083BE5314CED}">
      <dsp:nvSpPr>
        <dsp:cNvPr id="0" name=""/>
        <dsp:cNvSpPr/>
      </dsp:nvSpPr>
      <dsp:spPr>
        <a:xfrm>
          <a:off x="2034101" y="509355"/>
          <a:ext cx="4059797" cy="4059797"/>
        </a:xfrm>
        <a:custGeom>
          <a:avLst/>
          <a:gdLst/>
          <a:ahLst/>
          <a:cxnLst/>
          <a:rect l="0" t="0" r="0" b="0"/>
          <a:pathLst>
            <a:path>
              <a:moveTo>
                <a:pt x="215321" y="2939731"/>
              </a:moveTo>
              <a:arcTo wR="2029898" hR="2029898" stAng="9202242" swAng="1359498"/>
            </a:path>
          </a:pathLst>
        </a:custGeom>
        <a:noFill/>
        <a:ln w="12700" cap="flat" cmpd="sng" algn="ctr">
          <a:solidFill>
            <a:schemeClr val="dk1"/>
          </a:solidFill>
          <a:prstDash val="solid"/>
          <a:miter lim="800000"/>
          <a:tailEnd type="arrow"/>
        </a:ln>
        <a:effectLst/>
      </dsp:spPr>
      <dsp:style>
        <a:lnRef idx="2">
          <a:schemeClr val="dk1"/>
        </a:lnRef>
        <a:fillRef idx="0">
          <a:schemeClr val="dk1"/>
        </a:fillRef>
        <a:effectRef idx="1">
          <a:schemeClr val="dk1"/>
        </a:effectRef>
        <a:fontRef idx="minor">
          <a:schemeClr val="tx1"/>
        </a:fontRef>
      </dsp:style>
    </dsp:sp>
    <dsp:sp modelId="{519A33DF-2BAD-45C3-9564-8A63007DC3BC}">
      <dsp:nvSpPr>
        <dsp:cNvPr id="0" name=""/>
        <dsp:cNvSpPr/>
      </dsp:nvSpPr>
      <dsp:spPr>
        <a:xfrm>
          <a:off x="1351608" y="1403782"/>
          <a:ext cx="1563687" cy="1016396"/>
        </a:xfrm>
        <a:prstGeom prst="roundRect">
          <a:avLst/>
        </a:prstGeom>
        <a:solidFill>
          <a:schemeClr val="accent2"/>
        </a:solidFill>
        <a:ln w="19050" cap="flat" cmpd="sng" algn="ctr">
          <a:solidFill>
            <a:schemeClr val="lt1"/>
          </a:solidFill>
          <a:prstDash val="solid"/>
          <a:miter lim="800000"/>
        </a:ln>
        <a:effectLst/>
      </dsp:spPr>
      <dsp:style>
        <a:lnRef idx="3">
          <a:schemeClr val="lt1"/>
        </a:lnRef>
        <a:fillRef idx="1">
          <a:schemeClr val="accent2"/>
        </a:fillRef>
        <a:effectRef idx="1">
          <a:schemeClr val="accent2"/>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dirty="0"/>
            <a:t>Optional: refactor and run all tests</a:t>
          </a:r>
          <a:endParaRPr lang="nl-BE" sz="1500" kern="1200" dirty="0"/>
        </a:p>
      </dsp:txBody>
      <dsp:txXfrm>
        <a:off x="1401224" y="1453398"/>
        <a:ext cx="1464455" cy="917164"/>
      </dsp:txXfrm>
    </dsp:sp>
    <dsp:sp modelId="{931C4B28-71FA-40AC-9326-7E74559148FA}">
      <dsp:nvSpPr>
        <dsp:cNvPr id="0" name=""/>
        <dsp:cNvSpPr/>
      </dsp:nvSpPr>
      <dsp:spPr>
        <a:xfrm>
          <a:off x="2034101" y="509355"/>
          <a:ext cx="4059797" cy="4059797"/>
        </a:xfrm>
        <a:custGeom>
          <a:avLst/>
          <a:gdLst/>
          <a:ahLst/>
          <a:cxnLst/>
          <a:rect l="0" t="0" r="0" b="0"/>
          <a:pathLst>
            <a:path>
              <a:moveTo>
                <a:pt x="488322" y="709280"/>
              </a:moveTo>
              <a:arcTo wR="2029898" hR="2029898" stAng="13235135" swAng="1211244"/>
            </a:path>
          </a:pathLst>
        </a:custGeom>
        <a:noFill/>
        <a:ln w="12700" cap="flat" cmpd="sng" algn="ctr">
          <a:solidFill>
            <a:schemeClr val="dk1"/>
          </a:solidFill>
          <a:prstDash val="solid"/>
          <a:miter lim="800000"/>
          <a:tailEnd type="arrow"/>
        </a:ln>
        <a:effectLst/>
      </dsp:spPr>
      <dsp:style>
        <a:lnRef idx="2">
          <a:schemeClr val="dk1"/>
        </a:lnRef>
        <a:fillRef idx="0">
          <a:schemeClr val="dk1"/>
        </a:fillRef>
        <a:effectRef idx="1">
          <a:schemeClr val="dk1"/>
        </a:effectRef>
        <a:fontRef idx="minor">
          <a:schemeClr val="tx1"/>
        </a:fontRef>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D69F72A-14CC-4C5A-832D-A521C0ADCD90}">
      <dsp:nvSpPr>
        <dsp:cNvPr id="0" name=""/>
        <dsp:cNvSpPr/>
      </dsp:nvSpPr>
      <dsp:spPr>
        <a:xfrm>
          <a:off x="3282156" y="1156"/>
          <a:ext cx="1563687" cy="1016396"/>
        </a:xfrm>
        <a:prstGeom prst="roundRect">
          <a:avLst/>
        </a:prstGeom>
        <a:solidFill>
          <a:schemeClr val="accent2"/>
        </a:solidFill>
        <a:ln w="19050" cap="flat" cmpd="sng" algn="ctr">
          <a:solidFill>
            <a:schemeClr val="lt1"/>
          </a:solidFill>
          <a:prstDash val="solid"/>
          <a:miter lim="800000"/>
        </a:ln>
        <a:effectLst/>
      </dsp:spPr>
      <dsp:style>
        <a:lnRef idx="3">
          <a:schemeClr val="lt1"/>
        </a:lnRef>
        <a:fillRef idx="1">
          <a:schemeClr val="accent2"/>
        </a:fillRef>
        <a:effectRef idx="1">
          <a:schemeClr val="accent2"/>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dirty="0"/>
            <a:t>Add a test</a:t>
          </a:r>
          <a:endParaRPr lang="nl-BE" sz="1500" kern="1200" dirty="0"/>
        </a:p>
      </dsp:txBody>
      <dsp:txXfrm>
        <a:off x="3331772" y="50772"/>
        <a:ext cx="1464455" cy="917164"/>
      </dsp:txXfrm>
    </dsp:sp>
    <dsp:sp modelId="{DC89E7EA-CECC-43D4-8A07-6F2C89A32EC1}">
      <dsp:nvSpPr>
        <dsp:cNvPr id="0" name=""/>
        <dsp:cNvSpPr/>
      </dsp:nvSpPr>
      <dsp:spPr>
        <a:xfrm>
          <a:off x="2034101" y="509355"/>
          <a:ext cx="4059797" cy="4059797"/>
        </a:xfrm>
        <a:custGeom>
          <a:avLst/>
          <a:gdLst/>
          <a:ahLst/>
          <a:cxnLst/>
          <a:rect l="0" t="0" r="0" b="0"/>
          <a:pathLst>
            <a:path>
              <a:moveTo>
                <a:pt x="3021039" y="258422"/>
              </a:moveTo>
              <a:arcTo wR="2029898" hR="2029898" stAng="17953621" swAng="1211244"/>
            </a:path>
          </a:pathLst>
        </a:custGeom>
        <a:noFill/>
        <a:ln w="12700" cap="flat" cmpd="sng" algn="ctr">
          <a:solidFill>
            <a:schemeClr val="dk1"/>
          </a:solidFill>
          <a:prstDash val="solid"/>
          <a:miter lim="800000"/>
          <a:tailEnd type="arrow"/>
        </a:ln>
        <a:effectLst/>
      </dsp:spPr>
      <dsp:style>
        <a:lnRef idx="2">
          <a:schemeClr val="dk1"/>
        </a:lnRef>
        <a:fillRef idx="0">
          <a:schemeClr val="dk1"/>
        </a:fillRef>
        <a:effectRef idx="1">
          <a:schemeClr val="dk1"/>
        </a:effectRef>
        <a:fontRef idx="minor">
          <a:schemeClr val="tx1"/>
        </a:fontRef>
      </dsp:style>
    </dsp:sp>
    <dsp:sp modelId="{6F57895B-2EE5-4791-851C-ACFEA0BE0FC6}">
      <dsp:nvSpPr>
        <dsp:cNvPr id="0" name=""/>
        <dsp:cNvSpPr/>
      </dsp:nvSpPr>
      <dsp:spPr>
        <a:xfrm>
          <a:off x="5212704" y="1403782"/>
          <a:ext cx="1563687" cy="1016396"/>
        </a:xfrm>
        <a:prstGeom prst="roundRect">
          <a:avLst/>
        </a:prstGeom>
        <a:solidFill>
          <a:schemeClr val="accent2"/>
        </a:solidFill>
        <a:ln w="19050" cap="flat" cmpd="sng" algn="ctr">
          <a:solidFill>
            <a:schemeClr val="lt1"/>
          </a:solidFill>
          <a:prstDash val="solid"/>
          <a:miter lim="800000"/>
        </a:ln>
        <a:effectLst/>
      </dsp:spPr>
      <dsp:style>
        <a:lnRef idx="3">
          <a:schemeClr val="lt1"/>
        </a:lnRef>
        <a:fillRef idx="1">
          <a:schemeClr val="accent2"/>
        </a:fillRef>
        <a:effectRef idx="1">
          <a:schemeClr val="accent2"/>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dirty="0"/>
            <a:t>Run all the tests, new test might fail</a:t>
          </a:r>
          <a:endParaRPr lang="nl-BE" sz="1500" kern="1200" dirty="0"/>
        </a:p>
      </dsp:txBody>
      <dsp:txXfrm>
        <a:off x="5262320" y="1453398"/>
        <a:ext cx="1464455" cy="917164"/>
      </dsp:txXfrm>
    </dsp:sp>
    <dsp:sp modelId="{3F1A6855-F639-4805-BD2A-993C0E2E792C}">
      <dsp:nvSpPr>
        <dsp:cNvPr id="0" name=""/>
        <dsp:cNvSpPr/>
      </dsp:nvSpPr>
      <dsp:spPr>
        <a:xfrm>
          <a:off x="2034101" y="509355"/>
          <a:ext cx="4059797" cy="4059797"/>
        </a:xfrm>
        <a:custGeom>
          <a:avLst/>
          <a:gdLst/>
          <a:ahLst/>
          <a:cxnLst/>
          <a:rect l="0" t="0" r="0" b="0"/>
          <a:pathLst>
            <a:path>
              <a:moveTo>
                <a:pt x="4054923" y="2170471"/>
              </a:moveTo>
              <a:arcTo wR="2029898" hR="2029898" stAng="21838259" swAng="1359498"/>
            </a:path>
          </a:pathLst>
        </a:custGeom>
        <a:noFill/>
        <a:ln w="12700" cap="flat" cmpd="sng" algn="ctr">
          <a:solidFill>
            <a:schemeClr val="dk1"/>
          </a:solidFill>
          <a:prstDash val="solid"/>
          <a:miter lim="800000"/>
          <a:tailEnd type="arrow"/>
        </a:ln>
        <a:effectLst/>
      </dsp:spPr>
      <dsp:style>
        <a:lnRef idx="2">
          <a:schemeClr val="dk1"/>
        </a:lnRef>
        <a:fillRef idx="0">
          <a:schemeClr val="dk1"/>
        </a:fillRef>
        <a:effectRef idx="1">
          <a:schemeClr val="dk1"/>
        </a:effectRef>
        <a:fontRef idx="minor">
          <a:schemeClr val="tx1"/>
        </a:fontRef>
      </dsp:style>
    </dsp:sp>
    <dsp:sp modelId="{F3F4FB73-C6B4-4467-AED9-1873EC8B97EF}">
      <dsp:nvSpPr>
        <dsp:cNvPr id="0" name=""/>
        <dsp:cNvSpPr/>
      </dsp:nvSpPr>
      <dsp:spPr>
        <a:xfrm>
          <a:off x="4475300" y="3673277"/>
          <a:ext cx="1563687" cy="1016396"/>
        </a:xfrm>
        <a:prstGeom prst="roundRect">
          <a:avLst/>
        </a:prstGeom>
        <a:solidFill>
          <a:schemeClr val="accent6"/>
        </a:solidFill>
        <a:ln w="19050" cap="flat" cmpd="sng" algn="ctr">
          <a:solidFill>
            <a:schemeClr val="lt1"/>
          </a:solidFill>
          <a:prstDash val="solid"/>
          <a:miter lim="800000"/>
        </a:ln>
        <a:effectLst/>
      </dsp:spPr>
      <dsp:style>
        <a:lnRef idx="3">
          <a:schemeClr val="lt1"/>
        </a:lnRef>
        <a:fillRef idx="1">
          <a:schemeClr val="accent6"/>
        </a:fillRef>
        <a:effectRef idx="1">
          <a:schemeClr val="accent6"/>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dirty="0"/>
            <a:t>Fix the failed test</a:t>
          </a:r>
          <a:endParaRPr lang="nl-BE" sz="1500" kern="1200" dirty="0"/>
        </a:p>
      </dsp:txBody>
      <dsp:txXfrm>
        <a:off x="4524916" y="3722893"/>
        <a:ext cx="1464455" cy="917164"/>
      </dsp:txXfrm>
    </dsp:sp>
    <dsp:sp modelId="{BFF31E4C-279F-4D2C-A10C-AE7A9A000E62}">
      <dsp:nvSpPr>
        <dsp:cNvPr id="0" name=""/>
        <dsp:cNvSpPr/>
      </dsp:nvSpPr>
      <dsp:spPr>
        <a:xfrm>
          <a:off x="2034101" y="509355"/>
          <a:ext cx="4059797" cy="4059797"/>
        </a:xfrm>
        <a:custGeom>
          <a:avLst/>
          <a:gdLst/>
          <a:ahLst/>
          <a:cxnLst/>
          <a:rect l="0" t="0" r="0" b="0"/>
          <a:pathLst>
            <a:path>
              <a:moveTo>
                <a:pt x="2278917" y="4044464"/>
              </a:moveTo>
              <a:arcTo wR="2029898" hR="2029898" stAng="4977207" swAng="845586"/>
            </a:path>
          </a:pathLst>
        </a:custGeom>
        <a:noFill/>
        <a:ln w="12700" cap="flat" cmpd="sng" algn="ctr">
          <a:solidFill>
            <a:schemeClr val="dk1"/>
          </a:solidFill>
          <a:prstDash val="solid"/>
          <a:miter lim="800000"/>
          <a:tailEnd type="arrow"/>
        </a:ln>
        <a:effectLst/>
      </dsp:spPr>
      <dsp:style>
        <a:lnRef idx="2">
          <a:schemeClr val="dk1"/>
        </a:lnRef>
        <a:fillRef idx="0">
          <a:schemeClr val="dk1"/>
        </a:fillRef>
        <a:effectRef idx="1">
          <a:schemeClr val="dk1"/>
        </a:effectRef>
        <a:fontRef idx="minor">
          <a:schemeClr val="tx1"/>
        </a:fontRef>
      </dsp:style>
    </dsp:sp>
    <dsp:sp modelId="{0A926BC7-445C-4C13-AD38-926822910502}">
      <dsp:nvSpPr>
        <dsp:cNvPr id="0" name=""/>
        <dsp:cNvSpPr/>
      </dsp:nvSpPr>
      <dsp:spPr>
        <a:xfrm>
          <a:off x="2089011" y="3673277"/>
          <a:ext cx="1563687" cy="1016396"/>
        </a:xfrm>
        <a:prstGeom prst="roundRect">
          <a:avLst/>
        </a:prstGeom>
        <a:solidFill>
          <a:schemeClr val="accent2"/>
        </a:solidFill>
        <a:ln w="19050" cap="flat" cmpd="sng" algn="ctr">
          <a:solidFill>
            <a:schemeClr val="lt1"/>
          </a:solidFill>
          <a:prstDash val="solid"/>
          <a:miter lim="800000"/>
        </a:ln>
        <a:effectLst/>
      </dsp:spPr>
      <dsp:style>
        <a:lnRef idx="3">
          <a:schemeClr val="lt1"/>
        </a:lnRef>
        <a:fillRef idx="1">
          <a:schemeClr val="accent2"/>
        </a:fillRef>
        <a:effectRef idx="1">
          <a:schemeClr val="accent2"/>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dirty="0"/>
            <a:t>Run all the tests, all the tests should succeed</a:t>
          </a:r>
          <a:endParaRPr lang="nl-BE" sz="1500" kern="1200" dirty="0"/>
        </a:p>
      </dsp:txBody>
      <dsp:txXfrm>
        <a:off x="2138627" y="3722893"/>
        <a:ext cx="1464455" cy="917164"/>
      </dsp:txXfrm>
    </dsp:sp>
    <dsp:sp modelId="{6777C0B2-B7BE-4914-9952-083BE5314CED}">
      <dsp:nvSpPr>
        <dsp:cNvPr id="0" name=""/>
        <dsp:cNvSpPr/>
      </dsp:nvSpPr>
      <dsp:spPr>
        <a:xfrm>
          <a:off x="2034101" y="509355"/>
          <a:ext cx="4059797" cy="4059797"/>
        </a:xfrm>
        <a:custGeom>
          <a:avLst/>
          <a:gdLst/>
          <a:ahLst/>
          <a:cxnLst/>
          <a:rect l="0" t="0" r="0" b="0"/>
          <a:pathLst>
            <a:path>
              <a:moveTo>
                <a:pt x="215321" y="2939731"/>
              </a:moveTo>
              <a:arcTo wR="2029898" hR="2029898" stAng="9202242" swAng="1359498"/>
            </a:path>
          </a:pathLst>
        </a:custGeom>
        <a:noFill/>
        <a:ln w="12700" cap="flat" cmpd="sng" algn="ctr">
          <a:solidFill>
            <a:schemeClr val="dk1"/>
          </a:solidFill>
          <a:prstDash val="solid"/>
          <a:miter lim="800000"/>
          <a:tailEnd type="arrow"/>
        </a:ln>
        <a:effectLst/>
      </dsp:spPr>
      <dsp:style>
        <a:lnRef idx="2">
          <a:schemeClr val="dk1"/>
        </a:lnRef>
        <a:fillRef idx="0">
          <a:schemeClr val="dk1"/>
        </a:fillRef>
        <a:effectRef idx="1">
          <a:schemeClr val="dk1"/>
        </a:effectRef>
        <a:fontRef idx="minor">
          <a:schemeClr val="tx1"/>
        </a:fontRef>
      </dsp:style>
    </dsp:sp>
    <dsp:sp modelId="{519A33DF-2BAD-45C3-9564-8A63007DC3BC}">
      <dsp:nvSpPr>
        <dsp:cNvPr id="0" name=""/>
        <dsp:cNvSpPr/>
      </dsp:nvSpPr>
      <dsp:spPr>
        <a:xfrm>
          <a:off x="1351608" y="1403782"/>
          <a:ext cx="1563687" cy="1016396"/>
        </a:xfrm>
        <a:prstGeom prst="roundRect">
          <a:avLst/>
        </a:prstGeom>
        <a:solidFill>
          <a:schemeClr val="accent2"/>
        </a:solidFill>
        <a:ln w="19050" cap="flat" cmpd="sng" algn="ctr">
          <a:solidFill>
            <a:schemeClr val="lt1"/>
          </a:solidFill>
          <a:prstDash val="solid"/>
          <a:miter lim="800000"/>
        </a:ln>
        <a:effectLst/>
      </dsp:spPr>
      <dsp:style>
        <a:lnRef idx="3">
          <a:schemeClr val="lt1"/>
        </a:lnRef>
        <a:fillRef idx="1">
          <a:schemeClr val="accent2"/>
        </a:fillRef>
        <a:effectRef idx="1">
          <a:schemeClr val="accent2"/>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dirty="0"/>
            <a:t>Optional: refactor and run all tests</a:t>
          </a:r>
          <a:endParaRPr lang="nl-BE" sz="1500" kern="1200" dirty="0"/>
        </a:p>
      </dsp:txBody>
      <dsp:txXfrm>
        <a:off x="1401224" y="1453398"/>
        <a:ext cx="1464455" cy="917164"/>
      </dsp:txXfrm>
    </dsp:sp>
    <dsp:sp modelId="{931C4B28-71FA-40AC-9326-7E74559148FA}">
      <dsp:nvSpPr>
        <dsp:cNvPr id="0" name=""/>
        <dsp:cNvSpPr/>
      </dsp:nvSpPr>
      <dsp:spPr>
        <a:xfrm>
          <a:off x="2034101" y="509355"/>
          <a:ext cx="4059797" cy="4059797"/>
        </a:xfrm>
        <a:custGeom>
          <a:avLst/>
          <a:gdLst/>
          <a:ahLst/>
          <a:cxnLst/>
          <a:rect l="0" t="0" r="0" b="0"/>
          <a:pathLst>
            <a:path>
              <a:moveTo>
                <a:pt x="488322" y="709280"/>
              </a:moveTo>
              <a:arcTo wR="2029898" hR="2029898" stAng="13235135" swAng="1211244"/>
            </a:path>
          </a:pathLst>
        </a:custGeom>
        <a:noFill/>
        <a:ln w="12700" cap="flat" cmpd="sng" algn="ctr">
          <a:solidFill>
            <a:schemeClr val="dk1"/>
          </a:solidFill>
          <a:prstDash val="solid"/>
          <a:miter lim="800000"/>
          <a:tailEnd type="arrow"/>
        </a:ln>
        <a:effectLst/>
      </dsp:spPr>
      <dsp:style>
        <a:lnRef idx="2">
          <a:schemeClr val="dk1"/>
        </a:lnRef>
        <a:fillRef idx="0">
          <a:schemeClr val="dk1"/>
        </a:fillRef>
        <a:effectRef idx="1">
          <a:schemeClr val="dk1"/>
        </a:effectRef>
        <a:fontRef idx="minor">
          <a:schemeClr val="tx1"/>
        </a:fontRef>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D69F72A-14CC-4C5A-832D-A521C0ADCD90}">
      <dsp:nvSpPr>
        <dsp:cNvPr id="0" name=""/>
        <dsp:cNvSpPr/>
      </dsp:nvSpPr>
      <dsp:spPr>
        <a:xfrm>
          <a:off x="3282156" y="1156"/>
          <a:ext cx="1563687" cy="1016396"/>
        </a:xfrm>
        <a:prstGeom prst="roundRect">
          <a:avLst/>
        </a:prstGeom>
        <a:solidFill>
          <a:schemeClr val="accent2"/>
        </a:solidFill>
        <a:ln w="19050" cap="flat" cmpd="sng" algn="ctr">
          <a:solidFill>
            <a:schemeClr val="lt1"/>
          </a:solidFill>
          <a:prstDash val="solid"/>
          <a:miter lim="800000"/>
        </a:ln>
        <a:effectLst/>
      </dsp:spPr>
      <dsp:style>
        <a:lnRef idx="3">
          <a:schemeClr val="lt1"/>
        </a:lnRef>
        <a:fillRef idx="1">
          <a:schemeClr val="accent2"/>
        </a:fillRef>
        <a:effectRef idx="1">
          <a:schemeClr val="accent2"/>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dirty="0"/>
            <a:t>Add a test</a:t>
          </a:r>
          <a:endParaRPr lang="nl-BE" sz="1500" kern="1200" dirty="0"/>
        </a:p>
      </dsp:txBody>
      <dsp:txXfrm>
        <a:off x="3331772" y="50772"/>
        <a:ext cx="1464455" cy="917164"/>
      </dsp:txXfrm>
    </dsp:sp>
    <dsp:sp modelId="{DC89E7EA-CECC-43D4-8A07-6F2C89A32EC1}">
      <dsp:nvSpPr>
        <dsp:cNvPr id="0" name=""/>
        <dsp:cNvSpPr/>
      </dsp:nvSpPr>
      <dsp:spPr>
        <a:xfrm>
          <a:off x="2034101" y="509355"/>
          <a:ext cx="4059797" cy="4059797"/>
        </a:xfrm>
        <a:custGeom>
          <a:avLst/>
          <a:gdLst/>
          <a:ahLst/>
          <a:cxnLst/>
          <a:rect l="0" t="0" r="0" b="0"/>
          <a:pathLst>
            <a:path>
              <a:moveTo>
                <a:pt x="3021039" y="258422"/>
              </a:moveTo>
              <a:arcTo wR="2029898" hR="2029898" stAng="17953621" swAng="1211244"/>
            </a:path>
          </a:pathLst>
        </a:custGeom>
        <a:noFill/>
        <a:ln w="12700" cap="flat" cmpd="sng" algn="ctr">
          <a:solidFill>
            <a:schemeClr val="dk1"/>
          </a:solidFill>
          <a:prstDash val="solid"/>
          <a:miter lim="800000"/>
          <a:tailEnd type="arrow"/>
        </a:ln>
        <a:effectLst/>
      </dsp:spPr>
      <dsp:style>
        <a:lnRef idx="2">
          <a:schemeClr val="dk1"/>
        </a:lnRef>
        <a:fillRef idx="0">
          <a:schemeClr val="dk1"/>
        </a:fillRef>
        <a:effectRef idx="1">
          <a:schemeClr val="dk1"/>
        </a:effectRef>
        <a:fontRef idx="minor">
          <a:schemeClr val="tx1"/>
        </a:fontRef>
      </dsp:style>
    </dsp:sp>
    <dsp:sp modelId="{6F57895B-2EE5-4791-851C-ACFEA0BE0FC6}">
      <dsp:nvSpPr>
        <dsp:cNvPr id="0" name=""/>
        <dsp:cNvSpPr/>
      </dsp:nvSpPr>
      <dsp:spPr>
        <a:xfrm>
          <a:off x="5212704" y="1403782"/>
          <a:ext cx="1563687" cy="1016396"/>
        </a:xfrm>
        <a:prstGeom prst="roundRect">
          <a:avLst/>
        </a:prstGeom>
        <a:solidFill>
          <a:schemeClr val="accent2"/>
        </a:solidFill>
        <a:ln w="19050" cap="flat" cmpd="sng" algn="ctr">
          <a:solidFill>
            <a:schemeClr val="lt1"/>
          </a:solidFill>
          <a:prstDash val="solid"/>
          <a:miter lim="800000"/>
        </a:ln>
        <a:effectLst/>
      </dsp:spPr>
      <dsp:style>
        <a:lnRef idx="3">
          <a:schemeClr val="lt1"/>
        </a:lnRef>
        <a:fillRef idx="1">
          <a:schemeClr val="accent2"/>
        </a:fillRef>
        <a:effectRef idx="1">
          <a:schemeClr val="accent2"/>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dirty="0"/>
            <a:t>Run all the tests, new test might fail</a:t>
          </a:r>
          <a:endParaRPr lang="nl-BE" sz="1500" kern="1200" dirty="0"/>
        </a:p>
      </dsp:txBody>
      <dsp:txXfrm>
        <a:off x="5262320" y="1453398"/>
        <a:ext cx="1464455" cy="917164"/>
      </dsp:txXfrm>
    </dsp:sp>
    <dsp:sp modelId="{3F1A6855-F639-4805-BD2A-993C0E2E792C}">
      <dsp:nvSpPr>
        <dsp:cNvPr id="0" name=""/>
        <dsp:cNvSpPr/>
      </dsp:nvSpPr>
      <dsp:spPr>
        <a:xfrm>
          <a:off x="2034101" y="509355"/>
          <a:ext cx="4059797" cy="4059797"/>
        </a:xfrm>
        <a:custGeom>
          <a:avLst/>
          <a:gdLst/>
          <a:ahLst/>
          <a:cxnLst/>
          <a:rect l="0" t="0" r="0" b="0"/>
          <a:pathLst>
            <a:path>
              <a:moveTo>
                <a:pt x="4054923" y="2170471"/>
              </a:moveTo>
              <a:arcTo wR="2029898" hR="2029898" stAng="21838259" swAng="1359498"/>
            </a:path>
          </a:pathLst>
        </a:custGeom>
        <a:noFill/>
        <a:ln w="12700" cap="flat" cmpd="sng" algn="ctr">
          <a:solidFill>
            <a:schemeClr val="dk1"/>
          </a:solidFill>
          <a:prstDash val="solid"/>
          <a:miter lim="800000"/>
          <a:tailEnd type="arrow"/>
        </a:ln>
        <a:effectLst/>
      </dsp:spPr>
      <dsp:style>
        <a:lnRef idx="2">
          <a:schemeClr val="dk1"/>
        </a:lnRef>
        <a:fillRef idx="0">
          <a:schemeClr val="dk1"/>
        </a:fillRef>
        <a:effectRef idx="1">
          <a:schemeClr val="dk1"/>
        </a:effectRef>
        <a:fontRef idx="minor">
          <a:schemeClr val="tx1"/>
        </a:fontRef>
      </dsp:style>
    </dsp:sp>
    <dsp:sp modelId="{F3F4FB73-C6B4-4467-AED9-1873EC8B97EF}">
      <dsp:nvSpPr>
        <dsp:cNvPr id="0" name=""/>
        <dsp:cNvSpPr/>
      </dsp:nvSpPr>
      <dsp:spPr>
        <a:xfrm>
          <a:off x="4475300" y="3673277"/>
          <a:ext cx="1563687" cy="1016396"/>
        </a:xfrm>
        <a:prstGeom prst="roundRect">
          <a:avLst/>
        </a:prstGeom>
        <a:solidFill>
          <a:schemeClr val="accent2"/>
        </a:solidFill>
        <a:ln w="19050" cap="flat" cmpd="sng" algn="ctr">
          <a:solidFill>
            <a:schemeClr val="lt1"/>
          </a:solidFill>
          <a:prstDash val="solid"/>
          <a:miter lim="800000"/>
        </a:ln>
        <a:effectLst/>
      </dsp:spPr>
      <dsp:style>
        <a:lnRef idx="3">
          <a:schemeClr val="lt1"/>
        </a:lnRef>
        <a:fillRef idx="1">
          <a:schemeClr val="accent2"/>
        </a:fillRef>
        <a:effectRef idx="1">
          <a:schemeClr val="accent2"/>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dirty="0"/>
            <a:t>Fix the failed test</a:t>
          </a:r>
          <a:endParaRPr lang="nl-BE" sz="1500" kern="1200" dirty="0"/>
        </a:p>
      </dsp:txBody>
      <dsp:txXfrm>
        <a:off x="4524916" y="3722893"/>
        <a:ext cx="1464455" cy="917164"/>
      </dsp:txXfrm>
    </dsp:sp>
    <dsp:sp modelId="{BFF31E4C-279F-4D2C-A10C-AE7A9A000E62}">
      <dsp:nvSpPr>
        <dsp:cNvPr id="0" name=""/>
        <dsp:cNvSpPr/>
      </dsp:nvSpPr>
      <dsp:spPr>
        <a:xfrm>
          <a:off x="2034101" y="509355"/>
          <a:ext cx="4059797" cy="4059797"/>
        </a:xfrm>
        <a:custGeom>
          <a:avLst/>
          <a:gdLst/>
          <a:ahLst/>
          <a:cxnLst/>
          <a:rect l="0" t="0" r="0" b="0"/>
          <a:pathLst>
            <a:path>
              <a:moveTo>
                <a:pt x="2278917" y="4044464"/>
              </a:moveTo>
              <a:arcTo wR="2029898" hR="2029898" stAng="4977207" swAng="845586"/>
            </a:path>
          </a:pathLst>
        </a:custGeom>
        <a:noFill/>
        <a:ln w="12700" cap="flat" cmpd="sng" algn="ctr">
          <a:solidFill>
            <a:schemeClr val="dk1"/>
          </a:solidFill>
          <a:prstDash val="solid"/>
          <a:miter lim="800000"/>
          <a:tailEnd type="arrow"/>
        </a:ln>
        <a:effectLst/>
      </dsp:spPr>
      <dsp:style>
        <a:lnRef idx="2">
          <a:schemeClr val="dk1"/>
        </a:lnRef>
        <a:fillRef idx="0">
          <a:schemeClr val="dk1"/>
        </a:fillRef>
        <a:effectRef idx="1">
          <a:schemeClr val="dk1"/>
        </a:effectRef>
        <a:fontRef idx="minor">
          <a:schemeClr val="tx1"/>
        </a:fontRef>
      </dsp:style>
    </dsp:sp>
    <dsp:sp modelId="{0A926BC7-445C-4C13-AD38-926822910502}">
      <dsp:nvSpPr>
        <dsp:cNvPr id="0" name=""/>
        <dsp:cNvSpPr/>
      </dsp:nvSpPr>
      <dsp:spPr>
        <a:xfrm>
          <a:off x="2089011" y="3673277"/>
          <a:ext cx="1563687" cy="1016396"/>
        </a:xfrm>
        <a:prstGeom prst="roundRect">
          <a:avLst/>
        </a:prstGeom>
        <a:solidFill>
          <a:schemeClr val="accent6"/>
        </a:solidFill>
        <a:ln w="19050" cap="flat" cmpd="sng" algn="ctr">
          <a:solidFill>
            <a:schemeClr val="lt1"/>
          </a:solidFill>
          <a:prstDash val="solid"/>
          <a:miter lim="800000"/>
        </a:ln>
        <a:effectLst/>
      </dsp:spPr>
      <dsp:style>
        <a:lnRef idx="3">
          <a:schemeClr val="lt1"/>
        </a:lnRef>
        <a:fillRef idx="1">
          <a:schemeClr val="accent6"/>
        </a:fillRef>
        <a:effectRef idx="1">
          <a:schemeClr val="accent6"/>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dirty="0"/>
            <a:t>Run all the tests, all the tests should succeed</a:t>
          </a:r>
          <a:endParaRPr lang="nl-BE" sz="1500" kern="1200" dirty="0"/>
        </a:p>
      </dsp:txBody>
      <dsp:txXfrm>
        <a:off x="2138627" y="3722893"/>
        <a:ext cx="1464455" cy="917164"/>
      </dsp:txXfrm>
    </dsp:sp>
    <dsp:sp modelId="{6777C0B2-B7BE-4914-9952-083BE5314CED}">
      <dsp:nvSpPr>
        <dsp:cNvPr id="0" name=""/>
        <dsp:cNvSpPr/>
      </dsp:nvSpPr>
      <dsp:spPr>
        <a:xfrm>
          <a:off x="2034101" y="509355"/>
          <a:ext cx="4059797" cy="4059797"/>
        </a:xfrm>
        <a:custGeom>
          <a:avLst/>
          <a:gdLst/>
          <a:ahLst/>
          <a:cxnLst/>
          <a:rect l="0" t="0" r="0" b="0"/>
          <a:pathLst>
            <a:path>
              <a:moveTo>
                <a:pt x="215321" y="2939731"/>
              </a:moveTo>
              <a:arcTo wR="2029898" hR="2029898" stAng="9202242" swAng="1359498"/>
            </a:path>
          </a:pathLst>
        </a:custGeom>
        <a:noFill/>
        <a:ln w="12700" cap="flat" cmpd="sng" algn="ctr">
          <a:solidFill>
            <a:schemeClr val="dk1"/>
          </a:solidFill>
          <a:prstDash val="solid"/>
          <a:miter lim="800000"/>
          <a:tailEnd type="arrow"/>
        </a:ln>
        <a:effectLst/>
      </dsp:spPr>
      <dsp:style>
        <a:lnRef idx="2">
          <a:schemeClr val="dk1"/>
        </a:lnRef>
        <a:fillRef idx="0">
          <a:schemeClr val="dk1"/>
        </a:fillRef>
        <a:effectRef idx="1">
          <a:schemeClr val="dk1"/>
        </a:effectRef>
        <a:fontRef idx="minor">
          <a:schemeClr val="tx1"/>
        </a:fontRef>
      </dsp:style>
    </dsp:sp>
    <dsp:sp modelId="{519A33DF-2BAD-45C3-9564-8A63007DC3BC}">
      <dsp:nvSpPr>
        <dsp:cNvPr id="0" name=""/>
        <dsp:cNvSpPr/>
      </dsp:nvSpPr>
      <dsp:spPr>
        <a:xfrm>
          <a:off x="1351608" y="1403782"/>
          <a:ext cx="1563687" cy="1016396"/>
        </a:xfrm>
        <a:prstGeom prst="roundRect">
          <a:avLst/>
        </a:prstGeom>
        <a:solidFill>
          <a:schemeClr val="accent2"/>
        </a:solidFill>
        <a:ln w="19050" cap="flat" cmpd="sng" algn="ctr">
          <a:solidFill>
            <a:schemeClr val="lt1"/>
          </a:solidFill>
          <a:prstDash val="solid"/>
          <a:miter lim="800000"/>
        </a:ln>
        <a:effectLst/>
      </dsp:spPr>
      <dsp:style>
        <a:lnRef idx="3">
          <a:schemeClr val="lt1"/>
        </a:lnRef>
        <a:fillRef idx="1">
          <a:schemeClr val="accent2"/>
        </a:fillRef>
        <a:effectRef idx="1">
          <a:schemeClr val="accent2"/>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dirty="0"/>
            <a:t>Optional: refactor and run all tests</a:t>
          </a:r>
          <a:endParaRPr lang="nl-BE" sz="1500" kern="1200" dirty="0"/>
        </a:p>
      </dsp:txBody>
      <dsp:txXfrm>
        <a:off x="1401224" y="1453398"/>
        <a:ext cx="1464455" cy="917164"/>
      </dsp:txXfrm>
    </dsp:sp>
    <dsp:sp modelId="{931C4B28-71FA-40AC-9326-7E74559148FA}">
      <dsp:nvSpPr>
        <dsp:cNvPr id="0" name=""/>
        <dsp:cNvSpPr/>
      </dsp:nvSpPr>
      <dsp:spPr>
        <a:xfrm>
          <a:off x="2034101" y="509355"/>
          <a:ext cx="4059797" cy="4059797"/>
        </a:xfrm>
        <a:custGeom>
          <a:avLst/>
          <a:gdLst/>
          <a:ahLst/>
          <a:cxnLst/>
          <a:rect l="0" t="0" r="0" b="0"/>
          <a:pathLst>
            <a:path>
              <a:moveTo>
                <a:pt x="488322" y="709280"/>
              </a:moveTo>
              <a:arcTo wR="2029898" hR="2029898" stAng="13235135" swAng="1211244"/>
            </a:path>
          </a:pathLst>
        </a:custGeom>
        <a:noFill/>
        <a:ln w="12700" cap="flat" cmpd="sng" algn="ctr">
          <a:solidFill>
            <a:schemeClr val="dk1"/>
          </a:solidFill>
          <a:prstDash val="solid"/>
          <a:miter lim="800000"/>
          <a:tailEnd type="arrow"/>
        </a:ln>
        <a:effectLst/>
      </dsp:spPr>
      <dsp:style>
        <a:lnRef idx="2">
          <a:schemeClr val="dk1"/>
        </a:lnRef>
        <a:fillRef idx="0">
          <a:schemeClr val="dk1"/>
        </a:fillRef>
        <a:effectRef idx="1">
          <a:schemeClr val="dk1"/>
        </a:effectRef>
        <a:fontRef idx="minor">
          <a:schemeClr val="tx1"/>
        </a:fontRef>
      </dsp:style>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D69F72A-14CC-4C5A-832D-A521C0ADCD90}">
      <dsp:nvSpPr>
        <dsp:cNvPr id="0" name=""/>
        <dsp:cNvSpPr/>
      </dsp:nvSpPr>
      <dsp:spPr>
        <a:xfrm>
          <a:off x="3282156" y="1156"/>
          <a:ext cx="1563687" cy="1016396"/>
        </a:xfrm>
        <a:prstGeom prst="roundRect">
          <a:avLst/>
        </a:prstGeom>
        <a:solidFill>
          <a:schemeClr val="accent2"/>
        </a:solidFill>
        <a:ln w="19050" cap="flat" cmpd="sng" algn="ctr">
          <a:solidFill>
            <a:schemeClr val="lt1"/>
          </a:solidFill>
          <a:prstDash val="solid"/>
          <a:miter lim="800000"/>
        </a:ln>
        <a:effectLst/>
      </dsp:spPr>
      <dsp:style>
        <a:lnRef idx="3">
          <a:schemeClr val="lt1"/>
        </a:lnRef>
        <a:fillRef idx="1">
          <a:schemeClr val="accent2"/>
        </a:fillRef>
        <a:effectRef idx="1">
          <a:schemeClr val="accent2"/>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dirty="0"/>
            <a:t>Add a test</a:t>
          </a:r>
          <a:endParaRPr lang="nl-BE" sz="1500" kern="1200" dirty="0"/>
        </a:p>
      </dsp:txBody>
      <dsp:txXfrm>
        <a:off x="3331772" y="50772"/>
        <a:ext cx="1464455" cy="917164"/>
      </dsp:txXfrm>
    </dsp:sp>
    <dsp:sp modelId="{DC89E7EA-CECC-43D4-8A07-6F2C89A32EC1}">
      <dsp:nvSpPr>
        <dsp:cNvPr id="0" name=""/>
        <dsp:cNvSpPr/>
      </dsp:nvSpPr>
      <dsp:spPr>
        <a:xfrm>
          <a:off x="2034101" y="509355"/>
          <a:ext cx="4059797" cy="4059797"/>
        </a:xfrm>
        <a:custGeom>
          <a:avLst/>
          <a:gdLst/>
          <a:ahLst/>
          <a:cxnLst/>
          <a:rect l="0" t="0" r="0" b="0"/>
          <a:pathLst>
            <a:path>
              <a:moveTo>
                <a:pt x="3021039" y="258422"/>
              </a:moveTo>
              <a:arcTo wR="2029898" hR="2029898" stAng="17953621" swAng="1211244"/>
            </a:path>
          </a:pathLst>
        </a:custGeom>
        <a:noFill/>
        <a:ln w="12700" cap="flat" cmpd="sng" algn="ctr">
          <a:solidFill>
            <a:schemeClr val="dk1"/>
          </a:solidFill>
          <a:prstDash val="solid"/>
          <a:miter lim="800000"/>
          <a:tailEnd type="arrow"/>
        </a:ln>
        <a:effectLst/>
      </dsp:spPr>
      <dsp:style>
        <a:lnRef idx="2">
          <a:schemeClr val="dk1"/>
        </a:lnRef>
        <a:fillRef idx="0">
          <a:schemeClr val="dk1"/>
        </a:fillRef>
        <a:effectRef idx="1">
          <a:schemeClr val="dk1"/>
        </a:effectRef>
        <a:fontRef idx="minor">
          <a:schemeClr val="tx1"/>
        </a:fontRef>
      </dsp:style>
    </dsp:sp>
    <dsp:sp modelId="{6F57895B-2EE5-4791-851C-ACFEA0BE0FC6}">
      <dsp:nvSpPr>
        <dsp:cNvPr id="0" name=""/>
        <dsp:cNvSpPr/>
      </dsp:nvSpPr>
      <dsp:spPr>
        <a:xfrm>
          <a:off x="5212704" y="1403782"/>
          <a:ext cx="1563687" cy="1016396"/>
        </a:xfrm>
        <a:prstGeom prst="roundRect">
          <a:avLst/>
        </a:prstGeom>
        <a:solidFill>
          <a:schemeClr val="accent2"/>
        </a:solidFill>
        <a:ln w="19050" cap="flat" cmpd="sng" algn="ctr">
          <a:solidFill>
            <a:schemeClr val="lt1"/>
          </a:solidFill>
          <a:prstDash val="solid"/>
          <a:miter lim="800000"/>
        </a:ln>
        <a:effectLst/>
      </dsp:spPr>
      <dsp:style>
        <a:lnRef idx="3">
          <a:schemeClr val="lt1"/>
        </a:lnRef>
        <a:fillRef idx="1">
          <a:schemeClr val="accent2"/>
        </a:fillRef>
        <a:effectRef idx="1">
          <a:schemeClr val="accent2"/>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dirty="0"/>
            <a:t>Run all the tests, new test might fail</a:t>
          </a:r>
          <a:endParaRPr lang="nl-BE" sz="1500" kern="1200" dirty="0"/>
        </a:p>
      </dsp:txBody>
      <dsp:txXfrm>
        <a:off x="5262320" y="1453398"/>
        <a:ext cx="1464455" cy="917164"/>
      </dsp:txXfrm>
    </dsp:sp>
    <dsp:sp modelId="{3F1A6855-F639-4805-BD2A-993C0E2E792C}">
      <dsp:nvSpPr>
        <dsp:cNvPr id="0" name=""/>
        <dsp:cNvSpPr/>
      </dsp:nvSpPr>
      <dsp:spPr>
        <a:xfrm>
          <a:off x="2034101" y="509355"/>
          <a:ext cx="4059797" cy="4059797"/>
        </a:xfrm>
        <a:custGeom>
          <a:avLst/>
          <a:gdLst/>
          <a:ahLst/>
          <a:cxnLst/>
          <a:rect l="0" t="0" r="0" b="0"/>
          <a:pathLst>
            <a:path>
              <a:moveTo>
                <a:pt x="4054923" y="2170471"/>
              </a:moveTo>
              <a:arcTo wR="2029898" hR="2029898" stAng="21838259" swAng="1359498"/>
            </a:path>
          </a:pathLst>
        </a:custGeom>
        <a:noFill/>
        <a:ln w="12700" cap="flat" cmpd="sng" algn="ctr">
          <a:solidFill>
            <a:schemeClr val="dk1"/>
          </a:solidFill>
          <a:prstDash val="solid"/>
          <a:miter lim="800000"/>
          <a:tailEnd type="arrow"/>
        </a:ln>
        <a:effectLst/>
      </dsp:spPr>
      <dsp:style>
        <a:lnRef idx="2">
          <a:schemeClr val="dk1"/>
        </a:lnRef>
        <a:fillRef idx="0">
          <a:schemeClr val="dk1"/>
        </a:fillRef>
        <a:effectRef idx="1">
          <a:schemeClr val="dk1"/>
        </a:effectRef>
        <a:fontRef idx="minor">
          <a:schemeClr val="tx1"/>
        </a:fontRef>
      </dsp:style>
    </dsp:sp>
    <dsp:sp modelId="{F3F4FB73-C6B4-4467-AED9-1873EC8B97EF}">
      <dsp:nvSpPr>
        <dsp:cNvPr id="0" name=""/>
        <dsp:cNvSpPr/>
      </dsp:nvSpPr>
      <dsp:spPr>
        <a:xfrm>
          <a:off x="4475300" y="3673277"/>
          <a:ext cx="1563687" cy="1016396"/>
        </a:xfrm>
        <a:prstGeom prst="roundRect">
          <a:avLst/>
        </a:prstGeom>
        <a:solidFill>
          <a:schemeClr val="accent2"/>
        </a:solidFill>
        <a:ln w="19050" cap="flat" cmpd="sng" algn="ctr">
          <a:solidFill>
            <a:schemeClr val="lt1"/>
          </a:solidFill>
          <a:prstDash val="solid"/>
          <a:miter lim="800000"/>
        </a:ln>
        <a:effectLst/>
      </dsp:spPr>
      <dsp:style>
        <a:lnRef idx="3">
          <a:schemeClr val="lt1"/>
        </a:lnRef>
        <a:fillRef idx="1">
          <a:schemeClr val="accent2"/>
        </a:fillRef>
        <a:effectRef idx="1">
          <a:schemeClr val="accent2"/>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dirty="0"/>
            <a:t>Fix the failed test</a:t>
          </a:r>
          <a:endParaRPr lang="nl-BE" sz="1500" kern="1200" dirty="0"/>
        </a:p>
      </dsp:txBody>
      <dsp:txXfrm>
        <a:off x="4524916" y="3722893"/>
        <a:ext cx="1464455" cy="917164"/>
      </dsp:txXfrm>
    </dsp:sp>
    <dsp:sp modelId="{BFF31E4C-279F-4D2C-A10C-AE7A9A000E62}">
      <dsp:nvSpPr>
        <dsp:cNvPr id="0" name=""/>
        <dsp:cNvSpPr/>
      </dsp:nvSpPr>
      <dsp:spPr>
        <a:xfrm>
          <a:off x="2034101" y="509355"/>
          <a:ext cx="4059797" cy="4059797"/>
        </a:xfrm>
        <a:custGeom>
          <a:avLst/>
          <a:gdLst/>
          <a:ahLst/>
          <a:cxnLst/>
          <a:rect l="0" t="0" r="0" b="0"/>
          <a:pathLst>
            <a:path>
              <a:moveTo>
                <a:pt x="2278917" y="4044464"/>
              </a:moveTo>
              <a:arcTo wR="2029898" hR="2029898" stAng="4977207" swAng="845586"/>
            </a:path>
          </a:pathLst>
        </a:custGeom>
        <a:noFill/>
        <a:ln w="12700" cap="flat" cmpd="sng" algn="ctr">
          <a:solidFill>
            <a:schemeClr val="dk1"/>
          </a:solidFill>
          <a:prstDash val="solid"/>
          <a:miter lim="800000"/>
          <a:tailEnd type="arrow"/>
        </a:ln>
        <a:effectLst/>
      </dsp:spPr>
      <dsp:style>
        <a:lnRef idx="2">
          <a:schemeClr val="dk1"/>
        </a:lnRef>
        <a:fillRef idx="0">
          <a:schemeClr val="dk1"/>
        </a:fillRef>
        <a:effectRef idx="1">
          <a:schemeClr val="dk1"/>
        </a:effectRef>
        <a:fontRef idx="minor">
          <a:schemeClr val="tx1"/>
        </a:fontRef>
      </dsp:style>
    </dsp:sp>
    <dsp:sp modelId="{0A926BC7-445C-4C13-AD38-926822910502}">
      <dsp:nvSpPr>
        <dsp:cNvPr id="0" name=""/>
        <dsp:cNvSpPr/>
      </dsp:nvSpPr>
      <dsp:spPr>
        <a:xfrm>
          <a:off x="2089011" y="3673277"/>
          <a:ext cx="1563687" cy="1016396"/>
        </a:xfrm>
        <a:prstGeom prst="roundRect">
          <a:avLst/>
        </a:prstGeom>
        <a:solidFill>
          <a:schemeClr val="accent2"/>
        </a:solidFill>
        <a:ln w="19050" cap="flat" cmpd="sng" algn="ctr">
          <a:solidFill>
            <a:schemeClr val="lt1"/>
          </a:solidFill>
          <a:prstDash val="solid"/>
          <a:miter lim="800000"/>
        </a:ln>
        <a:effectLst/>
      </dsp:spPr>
      <dsp:style>
        <a:lnRef idx="3">
          <a:schemeClr val="lt1"/>
        </a:lnRef>
        <a:fillRef idx="1">
          <a:schemeClr val="accent2"/>
        </a:fillRef>
        <a:effectRef idx="1">
          <a:schemeClr val="accent2"/>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dirty="0"/>
            <a:t>Run all the tests, all the tests should succeed</a:t>
          </a:r>
          <a:endParaRPr lang="nl-BE" sz="1500" kern="1200" dirty="0"/>
        </a:p>
      </dsp:txBody>
      <dsp:txXfrm>
        <a:off x="2138627" y="3722893"/>
        <a:ext cx="1464455" cy="917164"/>
      </dsp:txXfrm>
    </dsp:sp>
    <dsp:sp modelId="{6777C0B2-B7BE-4914-9952-083BE5314CED}">
      <dsp:nvSpPr>
        <dsp:cNvPr id="0" name=""/>
        <dsp:cNvSpPr/>
      </dsp:nvSpPr>
      <dsp:spPr>
        <a:xfrm>
          <a:off x="2034101" y="509355"/>
          <a:ext cx="4059797" cy="4059797"/>
        </a:xfrm>
        <a:custGeom>
          <a:avLst/>
          <a:gdLst/>
          <a:ahLst/>
          <a:cxnLst/>
          <a:rect l="0" t="0" r="0" b="0"/>
          <a:pathLst>
            <a:path>
              <a:moveTo>
                <a:pt x="215321" y="2939731"/>
              </a:moveTo>
              <a:arcTo wR="2029898" hR="2029898" stAng="9202242" swAng="1359498"/>
            </a:path>
          </a:pathLst>
        </a:custGeom>
        <a:noFill/>
        <a:ln w="12700" cap="flat" cmpd="sng" algn="ctr">
          <a:solidFill>
            <a:schemeClr val="dk1"/>
          </a:solidFill>
          <a:prstDash val="solid"/>
          <a:miter lim="800000"/>
          <a:tailEnd type="arrow"/>
        </a:ln>
        <a:effectLst/>
      </dsp:spPr>
      <dsp:style>
        <a:lnRef idx="2">
          <a:schemeClr val="dk1"/>
        </a:lnRef>
        <a:fillRef idx="0">
          <a:schemeClr val="dk1"/>
        </a:fillRef>
        <a:effectRef idx="1">
          <a:schemeClr val="dk1"/>
        </a:effectRef>
        <a:fontRef idx="minor">
          <a:schemeClr val="tx1"/>
        </a:fontRef>
      </dsp:style>
    </dsp:sp>
    <dsp:sp modelId="{519A33DF-2BAD-45C3-9564-8A63007DC3BC}">
      <dsp:nvSpPr>
        <dsp:cNvPr id="0" name=""/>
        <dsp:cNvSpPr/>
      </dsp:nvSpPr>
      <dsp:spPr>
        <a:xfrm>
          <a:off x="1351608" y="1403782"/>
          <a:ext cx="1563687" cy="1016396"/>
        </a:xfrm>
        <a:prstGeom prst="roundRect">
          <a:avLst/>
        </a:prstGeom>
        <a:solidFill>
          <a:schemeClr val="accent6"/>
        </a:solidFill>
        <a:ln w="19050" cap="flat" cmpd="sng" algn="ctr">
          <a:solidFill>
            <a:schemeClr val="lt1"/>
          </a:solidFill>
          <a:prstDash val="solid"/>
          <a:miter lim="800000"/>
        </a:ln>
        <a:effectLst/>
      </dsp:spPr>
      <dsp:style>
        <a:lnRef idx="3">
          <a:schemeClr val="lt1"/>
        </a:lnRef>
        <a:fillRef idx="1">
          <a:schemeClr val="accent6"/>
        </a:fillRef>
        <a:effectRef idx="1">
          <a:schemeClr val="accent6"/>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dirty="0"/>
            <a:t>Optional: refactor and run all tests</a:t>
          </a:r>
          <a:endParaRPr lang="nl-BE" sz="1500" kern="1200" dirty="0"/>
        </a:p>
      </dsp:txBody>
      <dsp:txXfrm>
        <a:off x="1401224" y="1453398"/>
        <a:ext cx="1464455" cy="917164"/>
      </dsp:txXfrm>
    </dsp:sp>
    <dsp:sp modelId="{931C4B28-71FA-40AC-9326-7E74559148FA}">
      <dsp:nvSpPr>
        <dsp:cNvPr id="0" name=""/>
        <dsp:cNvSpPr/>
      </dsp:nvSpPr>
      <dsp:spPr>
        <a:xfrm>
          <a:off x="2034101" y="509355"/>
          <a:ext cx="4059797" cy="4059797"/>
        </a:xfrm>
        <a:custGeom>
          <a:avLst/>
          <a:gdLst/>
          <a:ahLst/>
          <a:cxnLst/>
          <a:rect l="0" t="0" r="0" b="0"/>
          <a:pathLst>
            <a:path>
              <a:moveTo>
                <a:pt x="488322" y="709280"/>
              </a:moveTo>
              <a:arcTo wR="2029898" hR="2029898" stAng="13235135" swAng="1211244"/>
            </a:path>
          </a:pathLst>
        </a:custGeom>
        <a:noFill/>
        <a:ln w="12700" cap="flat" cmpd="sng" algn="ctr">
          <a:solidFill>
            <a:schemeClr val="dk1"/>
          </a:solidFill>
          <a:prstDash val="solid"/>
          <a:miter lim="800000"/>
          <a:tailEnd type="arrow"/>
        </a:ln>
        <a:effectLst/>
      </dsp:spPr>
      <dsp:style>
        <a:lnRef idx="2">
          <a:schemeClr val="dk1"/>
        </a:lnRef>
        <a:fillRef idx="0">
          <a:schemeClr val="dk1"/>
        </a:fillRef>
        <a:effectRef idx="1">
          <a:schemeClr val="dk1"/>
        </a:effectRef>
        <a:fontRef idx="minor">
          <a:schemeClr val="tx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3.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emf"/><Relationship Id="rId4"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lide 1">
    <p:bg>
      <p:bgPr>
        <a:solidFill>
          <a:srgbClr val="1D242C"/>
        </a:solidFill>
        <a:effectLst/>
      </p:bgPr>
    </p:bg>
    <p:spTree>
      <p:nvGrpSpPr>
        <p:cNvPr id="1" name=""/>
        <p:cNvGrpSpPr/>
        <p:nvPr/>
      </p:nvGrpSpPr>
      <p:grpSpPr>
        <a:xfrm>
          <a:off x="0" y="0"/>
          <a:ext cx="0" cy="0"/>
          <a:chOff x="0" y="0"/>
          <a:chExt cx="0" cy="0"/>
        </a:xfrm>
      </p:grpSpPr>
      <p:pic>
        <p:nvPicPr>
          <p:cNvPr id="7" name="Afbeelding 6" descr="Afbeelding met object, klok, tekening&#10;&#10;Automatisch gegenereerde beschrijving">
            <a:extLst>
              <a:ext uri="{FF2B5EF4-FFF2-40B4-BE49-F238E27FC236}">
                <a16:creationId xmlns:a16="http://schemas.microsoft.com/office/drawing/2014/main" id="{6F8899FA-9232-504E-AE85-341175AFBEEC}"/>
              </a:ext>
            </a:extLst>
          </p:cNvPr>
          <p:cNvPicPr>
            <a:picLocks noChangeAspect="1"/>
          </p:cNvPicPr>
          <p:nvPr userDrawn="1"/>
        </p:nvPicPr>
        <p:blipFill>
          <a:blip r:embed="rId2"/>
          <a:stretch>
            <a:fillRect/>
          </a:stretch>
        </p:blipFill>
        <p:spPr>
          <a:xfrm>
            <a:off x="6961061" y="5056636"/>
            <a:ext cx="4310827" cy="980857"/>
          </a:xfrm>
          <a:prstGeom prst="rect">
            <a:avLst/>
          </a:prstGeom>
        </p:spPr>
      </p:pic>
    </p:spTree>
    <p:extLst>
      <p:ext uri="{BB962C8B-B14F-4D97-AF65-F5344CB8AC3E}">
        <p14:creationId xmlns:p14="http://schemas.microsoft.com/office/powerpoint/2010/main" val="22808551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Slide met Opsomming / Agend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0CD74F6-5485-7C4E-8EA1-BD572894ED07}"/>
              </a:ext>
            </a:extLst>
          </p:cNvPr>
          <p:cNvSpPr>
            <a:spLocks noGrp="1"/>
          </p:cNvSpPr>
          <p:nvPr>
            <p:ph type="title" hasCustomPrompt="1"/>
          </p:nvPr>
        </p:nvSpPr>
        <p:spPr>
          <a:xfrm>
            <a:off x="7155340" y="873695"/>
            <a:ext cx="3932237" cy="438665"/>
          </a:xfrm>
          <a:prstGeom prst="rect">
            <a:avLst/>
          </a:prstGeom>
        </p:spPr>
        <p:txBody>
          <a:bodyPr anchor="b"/>
          <a:lstStyle>
            <a:lvl1pPr>
              <a:defRPr sz="2000" b="0" i="0" spc="300">
                <a:solidFill>
                  <a:srgbClr val="E9531D"/>
                </a:solidFill>
                <a:latin typeface="Objektiv Mk1" panose="020B0502020204020203" pitchFamily="34" charset="0"/>
                <a:cs typeface="Objektiv Mk1" panose="020B0502020204020203" pitchFamily="34" charset="0"/>
              </a:defRPr>
            </a:lvl1pPr>
          </a:lstStyle>
          <a:p>
            <a:r>
              <a:rPr lang="nl-NL" dirty="0"/>
              <a:t>IT IS ABOUT PEOPLE</a:t>
            </a:r>
            <a:endParaRPr lang="nl-BE" dirty="0"/>
          </a:p>
        </p:txBody>
      </p:sp>
      <p:sp>
        <p:nvSpPr>
          <p:cNvPr id="3" name="Tijdelijke aanduiding voor afbeelding 2">
            <a:extLst>
              <a:ext uri="{FF2B5EF4-FFF2-40B4-BE49-F238E27FC236}">
                <a16:creationId xmlns:a16="http://schemas.microsoft.com/office/drawing/2014/main" id="{A6BB0D8A-916C-684C-9B65-CBC3BB40183E}"/>
              </a:ext>
            </a:extLst>
          </p:cNvPr>
          <p:cNvSpPr>
            <a:spLocks noGrp="1"/>
          </p:cNvSpPr>
          <p:nvPr>
            <p:ph type="pic" idx="1"/>
          </p:nvPr>
        </p:nvSpPr>
        <p:spPr>
          <a:xfrm>
            <a:off x="0" y="0"/>
            <a:ext cx="6096000" cy="6858000"/>
          </a:xfrm>
          <a:prstGeom prst="rect">
            <a:avLst/>
          </a:prstGeom>
        </p:spPr>
        <p:txBody>
          <a:bodyPr/>
          <a:lstStyle>
            <a:lvl1pPr marL="0" indent="0">
              <a:buNone/>
              <a:defRPr sz="1600" b="0" i="0">
                <a:solidFill>
                  <a:srgbClr val="1D242C"/>
                </a:solidFill>
                <a:latin typeface="Objektiv Mk1 Light" panose="020B0402020204020203" pitchFamily="34" charset="0"/>
                <a:cs typeface="Objektiv Mk1 Light" panose="020B0402020204020203" pitchFamily="34" charset="0"/>
              </a:defRPr>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r>
              <a:rPr lang="en-US"/>
              <a:t>Click icon to add picture</a:t>
            </a:r>
            <a:endParaRPr lang="nl-BE" dirty="0"/>
          </a:p>
        </p:txBody>
      </p:sp>
      <p:sp>
        <p:nvSpPr>
          <p:cNvPr id="4" name="Tijdelijke aanduiding voor tekst 3">
            <a:extLst>
              <a:ext uri="{FF2B5EF4-FFF2-40B4-BE49-F238E27FC236}">
                <a16:creationId xmlns:a16="http://schemas.microsoft.com/office/drawing/2014/main" id="{0B33D4ED-B4C2-4E4A-BBA0-3A4A0F574D89}"/>
              </a:ext>
            </a:extLst>
          </p:cNvPr>
          <p:cNvSpPr>
            <a:spLocks noGrp="1"/>
          </p:cNvSpPr>
          <p:nvPr>
            <p:ph type="body" sz="half" idx="2"/>
          </p:nvPr>
        </p:nvSpPr>
        <p:spPr>
          <a:xfrm>
            <a:off x="7155340" y="1799773"/>
            <a:ext cx="3932237" cy="3827303"/>
          </a:xfrm>
          <a:prstGeom prst="rect">
            <a:avLst/>
          </a:prstGeom>
        </p:spPr>
        <p:txBody>
          <a:bodyPr/>
          <a:lstStyle>
            <a:lvl1pPr marL="342891" marR="0" indent="-342891" algn="l" defTabSz="914377" rtl="0" eaLnBrk="1" fontAlgn="auto" latinLnBrk="0" hangingPunct="1">
              <a:lnSpc>
                <a:spcPct val="100000"/>
              </a:lnSpc>
              <a:spcBef>
                <a:spcPts val="1000"/>
              </a:spcBef>
              <a:spcAft>
                <a:spcPts val="0"/>
              </a:spcAft>
              <a:buClr>
                <a:srgbClr val="E9531D"/>
              </a:buClr>
              <a:buSzTx/>
              <a:buFont typeface="+mj-lt"/>
              <a:buAutoNum type="arabicPeriod"/>
              <a:tabLst/>
              <a:defRPr sz="1800" b="0" i="0">
                <a:solidFill>
                  <a:srgbClr val="1D242C"/>
                </a:solidFill>
                <a:latin typeface="Objektiv Mk1 Light" panose="020B0402020204020203" pitchFamily="34" charset="0"/>
                <a:cs typeface="Objektiv Mk1 Light" panose="020B0402020204020203" pitchFamily="34" charset="0"/>
              </a:defRPr>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sz="1400">
                <a:solidFill>
                  <a:srgbClr val="1D242C"/>
                </a:solidFill>
              </a:rPr>
              <a:t>Click to edit Master text styles</a:t>
            </a:r>
          </a:p>
          <a:p>
            <a:pPr lvl="1"/>
            <a:r>
              <a:rPr lang="en-US" sz="1400">
                <a:solidFill>
                  <a:srgbClr val="1D242C"/>
                </a:solidFill>
              </a:rPr>
              <a:t>Second level</a:t>
            </a:r>
          </a:p>
          <a:p>
            <a:pPr lvl="2"/>
            <a:r>
              <a:rPr lang="en-US" sz="1400">
                <a:solidFill>
                  <a:srgbClr val="1D242C"/>
                </a:solidFill>
              </a:rPr>
              <a:t>Third level</a:t>
            </a:r>
          </a:p>
          <a:p>
            <a:pPr lvl="3"/>
            <a:r>
              <a:rPr lang="en-US" sz="1400">
                <a:solidFill>
                  <a:srgbClr val="1D242C"/>
                </a:solidFill>
              </a:rPr>
              <a:t>Fourth level</a:t>
            </a:r>
          </a:p>
          <a:p>
            <a:pPr lvl="4"/>
            <a:r>
              <a:rPr lang="en-US" sz="1400">
                <a:solidFill>
                  <a:srgbClr val="1D242C"/>
                </a:solidFill>
              </a:rPr>
              <a:t>Fifth level</a:t>
            </a:r>
            <a:endParaRPr lang="nl-BE" sz="1400" dirty="0">
              <a:solidFill>
                <a:srgbClr val="1D242C"/>
              </a:solidFill>
            </a:endParaRPr>
          </a:p>
        </p:txBody>
      </p:sp>
      <p:pic>
        <p:nvPicPr>
          <p:cNvPr id="8" name="Afbeelding 7" descr="Afbeelding met object, computer, computer, zitten&#10;&#10;Automatisch gegenereerde beschrijving">
            <a:extLst>
              <a:ext uri="{FF2B5EF4-FFF2-40B4-BE49-F238E27FC236}">
                <a16:creationId xmlns:a16="http://schemas.microsoft.com/office/drawing/2014/main" id="{A73D4229-D556-E944-ADDF-7EEDF574408C}"/>
              </a:ext>
            </a:extLst>
          </p:cNvPr>
          <p:cNvPicPr>
            <a:picLocks noChangeAspect="1"/>
          </p:cNvPicPr>
          <p:nvPr userDrawn="1"/>
        </p:nvPicPr>
        <p:blipFill>
          <a:blip r:embed="rId2"/>
          <a:stretch>
            <a:fillRect/>
          </a:stretch>
        </p:blipFill>
        <p:spPr>
          <a:xfrm>
            <a:off x="10584312" y="6185848"/>
            <a:ext cx="1169545" cy="266111"/>
          </a:xfrm>
          <a:prstGeom prst="rect">
            <a:avLst/>
          </a:prstGeom>
        </p:spPr>
      </p:pic>
    </p:spTree>
    <p:extLst>
      <p:ext uri="{BB962C8B-B14F-4D97-AF65-F5344CB8AC3E}">
        <p14:creationId xmlns:p14="http://schemas.microsoft.com/office/powerpoint/2010/main" val="1671916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1_Slide met Opsomming / Agenda">
    <p:bg>
      <p:bgPr>
        <a:solidFill>
          <a:srgbClr val="1D242C"/>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0CD74F6-5485-7C4E-8EA1-BD572894ED07}"/>
              </a:ext>
            </a:extLst>
          </p:cNvPr>
          <p:cNvSpPr>
            <a:spLocks noGrp="1"/>
          </p:cNvSpPr>
          <p:nvPr>
            <p:ph type="title" hasCustomPrompt="1"/>
          </p:nvPr>
        </p:nvSpPr>
        <p:spPr>
          <a:xfrm>
            <a:off x="7155340" y="873695"/>
            <a:ext cx="3932237" cy="438665"/>
          </a:xfrm>
          <a:prstGeom prst="rect">
            <a:avLst/>
          </a:prstGeom>
        </p:spPr>
        <p:txBody>
          <a:bodyPr anchor="b"/>
          <a:lstStyle>
            <a:lvl1pPr>
              <a:defRPr sz="2000" b="0" i="0" spc="300">
                <a:solidFill>
                  <a:srgbClr val="E9531D"/>
                </a:solidFill>
                <a:latin typeface="Objektiv Mk1" panose="020B0502020204020203" pitchFamily="34" charset="0"/>
                <a:cs typeface="Objektiv Mk1" panose="020B0502020204020203" pitchFamily="34" charset="0"/>
              </a:defRPr>
            </a:lvl1pPr>
          </a:lstStyle>
          <a:p>
            <a:r>
              <a:rPr lang="nl-NL" dirty="0"/>
              <a:t>IT IS ABOUT PEOPLE</a:t>
            </a:r>
            <a:endParaRPr lang="nl-BE" dirty="0"/>
          </a:p>
        </p:txBody>
      </p:sp>
      <p:sp>
        <p:nvSpPr>
          <p:cNvPr id="3" name="Tijdelijke aanduiding voor afbeelding 2">
            <a:extLst>
              <a:ext uri="{FF2B5EF4-FFF2-40B4-BE49-F238E27FC236}">
                <a16:creationId xmlns:a16="http://schemas.microsoft.com/office/drawing/2014/main" id="{A6BB0D8A-916C-684C-9B65-CBC3BB40183E}"/>
              </a:ext>
            </a:extLst>
          </p:cNvPr>
          <p:cNvSpPr>
            <a:spLocks noGrp="1"/>
          </p:cNvSpPr>
          <p:nvPr>
            <p:ph type="pic" idx="1"/>
          </p:nvPr>
        </p:nvSpPr>
        <p:spPr>
          <a:xfrm>
            <a:off x="0" y="0"/>
            <a:ext cx="6096000" cy="6858000"/>
          </a:xfrm>
          <a:prstGeom prst="rect">
            <a:avLst/>
          </a:prstGeom>
        </p:spPr>
        <p:txBody>
          <a:bodyPr/>
          <a:lstStyle>
            <a:lvl1pPr marL="0" indent="0">
              <a:buNone/>
              <a:defRPr sz="1600" b="0" i="0">
                <a:solidFill>
                  <a:schemeClr val="bg1"/>
                </a:solidFill>
                <a:latin typeface="Objektiv Mk1 Light" panose="020B0402020204020203" pitchFamily="34" charset="0"/>
                <a:cs typeface="Objektiv Mk1 Light" panose="020B0402020204020203" pitchFamily="34" charset="0"/>
              </a:defRPr>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r>
              <a:rPr lang="en-US"/>
              <a:t>Click icon to add picture</a:t>
            </a:r>
            <a:endParaRPr lang="nl-BE" dirty="0"/>
          </a:p>
        </p:txBody>
      </p:sp>
      <p:sp>
        <p:nvSpPr>
          <p:cNvPr id="4" name="Tijdelijke aanduiding voor tekst 3">
            <a:extLst>
              <a:ext uri="{FF2B5EF4-FFF2-40B4-BE49-F238E27FC236}">
                <a16:creationId xmlns:a16="http://schemas.microsoft.com/office/drawing/2014/main" id="{0B33D4ED-B4C2-4E4A-BBA0-3A4A0F574D89}"/>
              </a:ext>
            </a:extLst>
          </p:cNvPr>
          <p:cNvSpPr>
            <a:spLocks noGrp="1"/>
          </p:cNvSpPr>
          <p:nvPr>
            <p:ph type="body" sz="half" idx="2"/>
          </p:nvPr>
        </p:nvSpPr>
        <p:spPr>
          <a:xfrm>
            <a:off x="7155340" y="1799773"/>
            <a:ext cx="3932237" cy="3827303"/>
          </a:xfrm>
          <a:prstGeom prst="rect">
            <a:avLst/>
          </a:prstGeom>
        </p:spPr>
        <p:txBody>
          <a:bodyPr/>
          <a:lstStyle>
            <a:lvl1pPr marL="342891" marR="0" indent="-342891" algn="l" defTabSz="914377" rtl="0" eaLnBrk="1" fontAlgn="auto" latinLnBrk="0" hangingPunct="1">
              <a:lnSpc>
                <a:spcPct val="100000"/>
              </a:lnSpc>
              <a:spcBef>
                <a:spcPts val="1000"/>
              </a:spcBef>
              <a:spcAft>
                <a:spcPts val="0"/>
              </a:spcAft>
              <a:buClr>
                <a:srgbClr val="E9531D"/>
              </a:buClr>
              <a:buSzTx/>
              <a:buFont typeface="+mj-lt"/>
              <a:buAutoNum type="arabicPeriod"/>
              <a:tabLst/>
              <a:defRPr sz="1800" b="0" i="0">
                <a:solidFill>
                  <a:schemeClr val="bg1"/>
                </a:solidFill>
                <a:latin typeface="Objektiv Mk1 Light" panose="020B0402020204020203" pitchFamily="34" charset="0"/>
                <a:cs typeface="Objektiv Mk1 Light" panose="020B0402020204020203" pitchFamily="34" charset="0"/>
              </a:defRPr>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sz="1400">
                <a:solidFill>
                  <a:srgbClr val="1D242C"/>
                </a:solidFill>
              </a:rPr>
              <a:t>Click to edit Master text styles</a:t>
            </a:r>
          </a:p>
          <a:p>
            <a:pPr lvl="1"/>
            <a:r>
              <a:rPr lang="en-US" sz="1400">
                <a:solidFill>
                  <a:srgbClr val="1D242C"/>
                </a:solidFill>
              </a:rPr>
              <a:t>Second level</a:t>
            </a:r>
          </a:p>
          <a:p>
            <a:pPr lvl="2"/>
            <a:r>
              <a:rPr lang="en-US" sz="1400">
                <a:solidFill>
                  <a:srgbClr val="1D242C"/>
                </a:solidFill>
              </a:rPr>
              <a:t>Third level</a:t>
            </a:r>
          </a:p>
          <a:p>
            <a:pPr lvl="3"/>
            <a:r>
              <a:rPr lang="en-US" sz="1400">
                <a:solidFill>
                  <a:srgbClr val="1D242C"/>
                </a:solidFill>
              </a:rPr>
              <a:t>Fourth level</a:t>
            </a:r>
          </a:p>
          <a:p>
            <a:pPr lvl="4"/>
            <a:r>
              <a:rPr lang="en-US" sz="1400">
                <a:solidFill>
                  <a:srgbClr val="1D242C"/>
                </a:solidFill>
              </a:rPr>
              <a:t>Fifth level</a:t>
            </a:r>
            <a:endParaRPr lang="nl-BE" sz="1400" dirty="0">
              <a:solidFill>
                <a:srgbClr val="1D242C"/>
              </a:solidFill>
            </a:endParaRPr>
          </a:p>
        </p:txBody>
      </p:sp>
      <p:pic>
        <p:nvPicPr>
          <p:cNvPr id="6" name="Afbeelding 5">
            <a:extLst>
              <a:ext uri="{FF2B5EF4-FFF2-40B4-BE49-F238E27FC236}">
                <a16:creationId xmlns:a16="http://schemas.microsoft.com/office/drawing/2014/main" id="{D28C7C60-6128-B844-BCF9-B3C843F2F67F}"/>
              </a:ext>
            </a:extLst>
          </p:cNvPr>
          <p:cNvPicPr>
            <a:picLocks noChangeAspect="1"/>
          </p:cNvPicPr>
          <p:nvPr userDrawn="1"/>
        </p:nvPicPr>
        <p:blipFill>
          <a:blip r:embed="rId2"/>
          <a:stretch>
            <a:fillRect/>
          </a:stretch>
        </p:blipFill>
        <p:spPr>
          <a:xfrm>
            <a:off x="10584312" y="6191968"/>
            <a:ext cx="1169551" cy="266112"/>
          </a:xfrm>
          <a:prstGeom prst="rect">
            <a:avLst/>
          </a:prstGeom>
        </p:spPr>
      </p:pic>
    </p:spTree>
    <p:extLst>
      <p:ext uri="{BB962C8B-B14F-4D97-AF65-F5344CB8AC3E}">
        <p14:creationId xmlns:p14="http://schemas.microsoft.com/office/powerpoint/2010/main" val="15706752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Quote Slide">
    <p:bg>
      <p:bgPr>
        <a:solidFill>
          <a:srgbClr val="1D242C"/>
        </a:solidFill>
        <a:effectLst/>
      </p:bgPr>
    </p:bg>
    <p:spTree>
      <p:nvGrpSpPr>
        <p:cNvPr id="1" name=""/>
        <p:cNvGrpSpPr/>
        <p:nvPr/>
      </p:nvGrpSpPr>
      <p:grpSpPr>
        <a:xfrm>
          <a:off x="0" y="0"/>
          <a:ext cx="0" cy="0"/>
          <a:chOff x="0" y="0"/>
          <a:chExt cx="0" cy="0"/>
        </a:xfrm>
      </p:grpSpPr>
      <p:sp>
        <p:nvSpPr>
          <p:cNvPr id="4" name="Titel 1">
            <a:extLst>
              <a:ext uri="{FF2B5EF4-FFF2-40B4-BE49-F238E27FC236}">
                <a16:creationId xmlns:a16="http://schemas.microsoft.com/office/drawing/2014/main" id="{A71FE057-642B-CE48-9D5C-230387A2FACA}"/>
              </a:ext>
            </a:extLst>
          </p:cNvPr>
          <p:cNvSpPr>
            <a:spLocks noGrp="1"/>
          </p:cNvSpPr>
          <p:nvPr>
            <p:ph type="title" hasCustomPrompt="1"/>
          </p:nvPr>
        </p:nvSpPr>
        <p:spPr>
          <a:xfrm>
            <a:off x="838200" y="2595552"/>
            <a:ext cx="10515600" cy="1666903"/>
          </a:xfrm>
          <a:prstGeom prst="rect">
            <a:avLst/>
          </a:prstGeom>
        </p:spPr>
        <p:txBody>
          <a:bodyPr/>
          <a:lstStyle>
            <a:lvl1pPr algn="ctr">
              <a:defRPr sz="3600" b="0" i="0" spc="0" baseline="0">
                <a:solidFill>
                  <a:schemeClr val="bg1"/>
                </a:solidFill>
                <a:latin typeface="Objektiv Mk1 Light" panose="020B0402020204020203" pitchFamily="34" charset="0"/>
                <a:cs typeface="Objektiv Mk1 Light" panose="020B0402020204020203" pitchFamily="34" charset="0"/>
              </a:defRPr>
            </a:lvl1pPr>
          </a:lstStyle>
          <a:p>
            <a:r>
              <a:rPr lang="nl-NL" dirty="0" err="1"/>
              <a:t>Driven</a:t>
            </a:r>
            <a:br>
              <a:rPr lang="nl-NL" dirty="0"/>
            </a:br>
            <a:r>
              <a:rPr lang="nl-NL" dirty="0" err="1"/>
              <a:t>by</a:t>
            </a:r>
            <a:r>
              <a:rPr lang="nl-NL" dirty="0"/>
              <a:t> </a:t>
            </a:r>
            <a:r>
              <a:rPr lang="nl-NL" dirty="0" err="1"/>
              <a:t>innovation</a:t>
            </a:r>
            <a:br>
              <a:rPr lang="nl-NL" dirty="0"/>
            </a:br>
            <a:r>
              <a:rPr lang="nl-NL" dirty="0"/>
              <a:t>&amp; </a:t>
            </a:r>
            <a:r>
              <a:rPr lang="nl-NL" dirty="0" err="1"/>
              <a:t>people</a:t>
            </a:r>
            <a:r>
              <a:rPr lang="nl-NL" dirty="0"/>
              <a:t>.</a:t>
            </a:r>
            <a:endParaRPr lang="nl-BE" dirty="0"/>
          </a:p>
        </p:txBody>
      </p:sp>
    </p:spTree>
    <p:extLst>
      <p:ext uri="{BB962C8B-B14F-4D97-AF65-F5344CB8AC3E}">
        <p14:creationId xmlns:p14="http://schemas.microsoft.com/office/powerpoint/2010/main" val="55428949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Quote Slide">
    <p:bg>
      <p:bgPr>
        <a:solidFill>
          <a:schemeClr val="bg1"/>
        </a:solidFill>
        <a:effectLst/>
      </p:bgPr>
    </p:bg>
    <p:spTree>
      <p:nvGrpSpPr>
        <p:cNvPr id="1" name=""/>
        <p:cNvGrpSpPr/>
        <p:nvPr/>
      </p:nvGrpSpPr>
      <p:grpSpPr>
        <a:xfrm>
          <a:off x="0" y="0"/>
          <a:ext cx="0" cy="0"/>
          <a:chOff x="0" y="0"/>
          <a:chExt cx="0" cy="0"/>
        </a:xfrm>
      </p:grpSpPr>
      <p:sp>
        <p:nvSpPr>
          <p:cNvPr id="4" name="Titel 1">
            <a:extLst>
              <a:ext uri="{FF2B5EF4-FFF2-40B4-BE49-F238E27FC236}">
                <a16:creationId xmlns:a16="http://schemas.microsoft.com/office/drawing/2014/main" id="{A71FE057-642B-CE48-9D5C-230387A2FACA}"/>
              </a:ext>
            </a:extLst>
          </p:cNvPr>
          <p:cNvSpPr>
            <a:spLocks noGrp="1"/>
          </p:cNvSpPr>
          <p:nvPr>
            <p:ph type="title" hasCustomPrompt="1"/>
          </p:nvPr>
        </p:nvSpPr>
        <p:spPr>
          <a:xfrm>
            <a:off x="838200" y="2595552"/>
            <a:ext cx="10515600" cy="1666903"/>
          </a:xfrm>
          <a:prstGeom prst="rect">
            <a:avLst/>
          </a:prstGeom>
        </p:spPr>
        <p:txBody>
          <a:bodyPr/>
          <a:lstStyle>
            <a:lvl1pPr algn="ctr">
              <a:defRPr sz="3600" b="0" i="0" spc="0" baseline="0">
                <a:solidFill>
                  <a:srgbClr val="1D242C"/>
                </a:solidFill>
                <a:latin typeface="Objektiv Mk1 Light" panose="020B0402020204020203" pitchFamily="34" charset="0"/>
                <a:cs typeface="Objektiv Mk1 Light" panose="020B0402020204020203" pitchFamily="34" charset="0"/>
              </a:defRPr>
            </a:lvl1pPr>
          </a:lstStyle>
          <a:p>
            <a:r>
              <a:rPr lang="nl-NL" dirty="0" err="1"/>
              <a:t>Driven</a:t>
            </a:r>
            <a:br>
              <a:rPr lang="nl-NL" dirty="0"/>
            </a:br>
            <a:r>
              <a:rPr lang="nl-NL" dirty="0" err="1"/>
              <a:t>by</a:t>
            </a:r>
            <a:r>
              <a:rPr lang="nl-NL" dirty="0"/>
              <a:t> </a:t>
            </a:r>
            <a:r>
              <a:rPr lang="nl-NL" dirty="0" err="1"/>
              <a:t>innovation</a:t>
            </a:r>
            <a:br>
              <a:rPr lang="nl-NL" dirty="0"/>
            </a:br>
            <a:r>
              <a:rPr lang="nl-NL" dirty="0"/>
              <a:t>&amp; </a:t>
            </a:r>
            <a:r>
              <a:rPr lang="nl-NL" dirty="0" err="1"/>
              <a:t>people</a:t>
            </a:r>
            <a:r>
              <a:rPr lang="nl-NL" dirty="0"/>
              <a:t>.</a:t>
            </a:r>
            <a:endParaRPr lang="nl-BE" dirty="0"/>
          </a:p>
        </p:txBody>
      </p:sp>
    </p:spTree>
    <p:extLst>
      <p:ext uri="{BB962C8B-B14F-4D97-AF65-F5344CB8AC3E}">
        <p14:creationId xmlns:p14="http://schemas.microsoft.com/office/powerpoint/2010/main" val="271377799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Voortgangs Dia">
    <p:bg>
      <p:bgPr>
        <a:solidFill>
          <a:srgbClr val="E9531D"/>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7EAE840-4792-4D45-A435-0B36599C9441}"/>
              </a:ext>
            </a:extLst>
          </p:cNvPr>
          <p:cNvSpPr>
            <a:spLocks noGrp="1"/>
          </p:cNvSpPr>
          <p:nvPr>
            <p:ph type="title" hasCustomPrompt="1"/>
          </p:nvPr>
        </p:nvSpPr>
        <p:spPr>
          <a:xfrm>
            <a:off x="838200" y="978941"/>
            <a:ext cx="10515600" cy="265070"/>
          </a:xfrm>
          <a:prstGeom prst="rect">
            <a:avLst/>
          </a:prstGeom>
        </p:spPr>
        <p:txBody>
          <a:bodyPr/>
          <a:lstStyle>
            <a:lvl1pPr algn="ctr">
              <a:defRPr sz="2000" b="0" i="0" spc="300">
                <a:solidFill>
                  <a:schemeClr val="bg1"/>
                </a:solidFill>
                <a:latin typeface="Objektiv Mk1" panose="020B0502020204020203" pitchFamily="34" charset="0"/>
                <a:cs typeface="Objektiv Mk1" panose="020B0502020204020203" pitchFamily="34" charset="0"/>
              </a:defRPr>
            </a:lvl1pPr>
          </a:lstStyle>
          <a:p>
            <a:r>
              <a:rPr lang="nl-NL" dirty="0"/>
              <a:t>OUR PROGRESS</a:t>
            </a:r>
            <a:endParaRPr lang="nl-BE" dirty="0"/>
          </a:p>
        </p:txBody>
      </p:sp>
      <p:sp>
        <p:nvSpPr>
          <p:cNvPr id="3" name="Tijdelijke aanduiding voor datum 2">
            <a:extLst>
              <a:ext uri="{FF2B5EF4-FFF2-40B4-BE49-F238E27FC236}">
                <a16:creationId xmlns:a16="http://schemas.microsoft.com/office/drawing/2014/main" id="{24AB8040-A0CD-254B-8AB4-0CDA5B45B267}"/>
              </a:ext>
            </a:extLst>
          </p:cNvPr>
          <p:cNvSpPr>
            <a:spLocks noGrp="1"/>
          </p:cNvSpPr>
          <p:nvPr>
            <p:ph type="dt" sz="half" idx="10"/>
          </p:nvPr>
        </p:nvSpPr>
        <p:spPr>
          <a:xfrm>
            <a:off x="1221115" y="4626240"/>
            <a:ext cx="2743200" cy="365125"/>
          </a:xfrm>
          <a:prstGeom prst="rect">
            <a:avLst/>
          </a:prstGeom>
        </p:spPr>
        <p:txBody>
          <a:bodyPr/>
          <a:lstStyle>
            <a:lvl1pPr algn="ctr">
              <a:defRPr sz="1800" b="0" i="0">
                <a:solidFill>
                  <a:schemeClr val="bg1"/>
                </a:solidFill>
                <a:latin typeface="Objektiv Mk1 Light" panose="020B0402020204020203" pitchFamily="34" charset="0"/>
                <a:cs typeface="Objektiv Mk1 Light" panose="020B0402020204020203" pitchFamily="34" charset="0"/>
              </a:defRPr>
            </a:lvl1pPr>
          </a:lstStyle>
          <a:p>
            <a:r>
              <a:rPr lang="nl-BE" dirty="0"/>
              <a:t>Step N°1</a:t>
            </a:r>
            <a:endParaRPr lang="nl-BE" sz="1800" dirty="0"/>
          </a:p>
        </p:txBody>
      </p:sp>
      <p:sp>
        <p:nvSpPr>
          <p:cNvPr id="4" name="Tijdelijke aanduiding voor voettekst 3">
            <a:extLst>
              <a:ext uri="{FF2B5EF4-FFF2-40B4-BE49-F238E27FC236}">
                <a16:creationId xmlns:a16="http://schemas.microsoft.com/office/drawing/2014/main" id="{74B43A9B-3EF4-D14E-89FE-B2D09F98275F}"/>
              </a:ext>
            </a:extLst>
          </p:cNvPr>
          <p:cNvSpPr>
            <a:spLocks noGrp="1"/>
          </p:cNvSpPr>
          <p:nvPr>
            <p:ph type="ftr" sz="quarter" idx="11"/>
          </p:nvPr>
        </p:nvSpPr>
        <p:spPr>
          <a:xfrm>
            <a:off x="4724400" y="4626241"/>
            <a:ext cx="2743200" cy="365125"/>
          </a:xfrm>
          <a:prstGeom prst="rect">
            <a:avLst/>
          </a:prstGeom>
        </p:spPr>
        <p:txBody>
          <a:bodyPr/>
          <a:lstStyle>
            <a:lvl1pPr algn="ctr">
              <a:defRPr sz="1800" b="0" i="0">
                <a:solidFill>
                  <a:schemeClr val="bg1"/>
                </a:solidFill>
                <a:latin typeface="Objektiv Mk1 Light" panose="020B0402020204020203" pitchFamily="34" charset="0"/>
                <a:cs typeface="Objektiv Mk1 Light" panose="020B0402020204020203" pitchFamily="34" charset="0"/>
              </a:defRPr>
            </a:lvl1pPr>
          </a:lstStyle>
          <a:p>
            <a:r>
              <a:rPr lang="nl-BE" dirty="0"/>
              <a:t>Step N°2</a:t>
            </a:r>
            <a:endParaRPr lang="nl-BE" sz="1800" dirty="0"/>
          </a:p>
        </p:txBody>
      </p:sp>
      <p:sp>
        <p:nvSpPr>
          <p:cNvPr id="5" name="Tijdelijke aanduiding voor dianummer 4">
            <a:extLst>
              <a:ext uri="{FF2B5EF4-FFF2-40B4-BE49-F238E27FC236}">
                <a16:creationId xmlns:a16="http://schemas.microsoft.com/office/drawing/2014/main" id="{4F5BBF2A-A38A-3C4C-B17D-2440AA410B6B}"/>
              </a:ext>
            </a:extLst>
          </p:cNvPr>
          <p:cNvSpPr>
            <a:spLocks noGrp="1"/>
          </p:cNvSpPr>
          <p:nvPr>
            <p:ph type="sldNum" sz="quarter" idx="12"/>
          </p:nvPr>
        </p:nvSpPr>
        <p:spPr>
          <a:xfrm>
            <a:off x="8353193" y="4637993"/>
            <a:ext cx="2743200" cy="365125"/>
          </a:xfrm>
          <a:prstGeom prst="rect">
            <a:avLst/>
          </a:prstGeom>
        </p:spPr>
        <p:txBody>
          <a:bodyPr/>
          <a:lstStyle>
            <a:lvl1pPr algn="ctr">
              <a:defRPr sz="1800" b="0" i="0">
                <a:solidFill>
                  <a:schemeClr val="bg1"/>
                </a:solidFill>
                <a:latin typeface="Objektiv Mk1 Light" panose="020B0402020204020203" pitchFamily="34" charset="0"/>
                <a:cs typeface="Objektiv Mk1 Light" panose="020B0402020204020203" pitchFamily="34" charset="0"/>
              </a:defRPr>
            </a:lvl1pPr>
          </a:lstStyle>
          <a:p>
            <a:r>
              <a:rPr lang="nl-BE" dirty="0"/>
              <a:t>Step N°3</a:t>
            </a:r>
            <a:endParaRPr lang="nl-BE" sz="1800" dirty="0"/>
          </a:p>
        </p:txBody>
      </p:sp>
      <p:sp>
        <p:nvSpPr>
          <p:cNvPr id="11" name="Punthaak 10">
            <a:extLst>
              <a:ext uri="{FF2B5EF4-FFF2-40B4-BE49-F238E27FC236}">
                <a16:creationId xmlns:a16="http://schemas.microsoft.com/office/drawing/2014/main" id="{3E84F130-2D4A-4144-9898-80AAAEA9D829}"/>
              </a:ext>
            </a:extLst>
          </p:cNvPr>
          <p:cNvSpPr/>
          <p:nvPr userDrawn="1"/>
        </p:nvSpPr>
        <p:spPr>
          <a:xfrm>
            <a:off x="4303927" y="3146122"/>
            <a:ext cx="152400" cy="224117"/>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sz="1800">
              <a:solidFill>
                <a:schemeClr val="tx1"/>
              </a:solidFill>
            </a:endParaRPr>
          </a:p>
        </p:txBody>
      </p:sp>
      <p:sp>
        <p:nvSpPr>
          <p:cNvPr id="12" name="Punthaak 11">
            <a:extLst>
              <a:ext uri="{FF2B5EF4-FFF2-40B4-BE49-F238E27FC236}">
                <a16:creationId xmlns:a16="http://schemas.microsoft.com/office/drawing/2014/main" id="{3840626B-A3EA-4B4B-80B3-92A78565D92D}"/>
              </a:ext>
            </a:extLst>
          </p:cNvPr>
          <p:cNvSpPr/>
          <p:nvPr userDrawn="1"/>
        </p:nvSpPr>
        <p:spPr>
          <a:xfrm>
            <a:off x="7801919" y="3152300"/>
            <a:ext cx="152400" cy="224117"/>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sz="1800">
              <a:solidFill>
                <a:schemeClr val="tx1"/>
              </a:solidFill>
            </a:endParaRPr>
          </a:p>
        </p:txBody>
      </p:sp>
      <p:sp>
        <p:nvSpPr>
          <p:cNvPr id="13" name="Tijdelijke aanduiding voor afbeelding 2">
            <a:extLst>
              <a:ext uri="{FF2B5EF4-FFF2-40B4-BE49-F238E27FC236}">
                <a16:creationId xmlns:a16="http://schemas.microsoft.com/office/drawing/2014/main" id="{A894696A-3A04-364B-A368-6A4F5FE37B74}"/>
              </a:ext>
            </a:extLst>
          </p:cNvPr>
          <p:cNvSpPr>
            <a:spLocks noGrp="1"/>
          </p:cNvSpPr>
          <p:nvPr>
            <p:ph type="pic" idx="1"/>
          </p:nvPr>
        </p:nvSpPr>
        <p:spPr>
          <a:xfrm>
            <a:off x="1337401" y="2155759"/>
            <a:ext cx="2510627" cy="2204834"/>
          </a:xfrm>
          <a:prstGeom prst="rect">
            <a:avLst/>
          </a:prstGeom>
        </p:spPr>
        <p:txBody>
          <a:bodyPr/>
          <a:lstStyle>
            <a:lvl1pPr marL="0" indent="0">
              <a:buNone/>
              <a:defRPr sz="1600" b="0" i="0">
                <a:solidFill>
                  <a:schemeClr val="bg1"/>
                </a:solidFill>
                <a:latin typeface="Objektiv Mk1 Light" panose="020B0402020204020203" pitchFamily="34" charset="0"/>
                <a:cs typeface="Objektiv Mk1 Light" panose="020B0402020204020203" pitchFamily="34" charset="0"/>
              </a:defRPr>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r>
              <a:rPr lang="en-US"/>
              <a:t>Click icon to add picture</a:t>
            </a:r>
            <a:endParaRPr lang="nl-BE" dirty="0"/>
          </a:p>
        </p:txBody>
      </p:sp>
      <p:sp>
        <p:nvSpPr>
          <p:cNvPr id="14" name="Tijdelijke aanduiding voor afbeelding 2">
            <a:extLst>
              <a:ext uri="{FF2B5EF4-FFF2-40B4-BE49-F238E27FC236}">
                <a16:creationId xmlns:a16="http://schemas.microsoft.com/office/drawing/2014/main" id="{407CFC24-F76C-EF46-8729-E340294BB1FE}"/>
              </a:ext>
            </a:extLst>
          </p:cNvPr>
          <p:cNvSpPr>
            <a:spLocks noGrp="1"/>
          </p:cNvSpPr>
          <p:nvPr>
            <p:ph type="pic" idx="13"/>
          </p:nvPr>
        </p:nvSpPr>
        <p:spPr>
          <a:xfrm>
            <a:off x="4840688" y="2155759"/>
            <a:ext cx="2510627" cy="2204834"/>
          </a:xfrm>
          <a:prstGeom prst="rect">
            <a:avLst/>
          </a:prstGeom>
        </p:spPr>
        <p:txBody>
          <a:bodyPr/>
          <a:lstStyle>
            <a:lvl1pPr marL="0" indent="0">
              <a:buNone/>
              <a:defRPr sz="1600" b="0" i="0">
                <a:solidFill>
                  <a:schemeClr val="bg1"/>
                </a:solidFill>
                <a:latin typeface="Objektiv Mk1 Light" panose="020B0402020204020203" pitchFamily="34" charset="0"/>
                <a:cs typeface="Objektiv Mk1 Light" panose="020B0402020204020203" pitchFamily="34" charset="0"/>
              </a:defRPr>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r>
              <a:rPr lang="en-US"/>
              <a:t>Click icon to add picture</a:t>
            </a:r>
            <a:endParaRPr lang="nl-BE" dirty="0"/>
          </a:p>
        </p:txBody>
      </p:sp>
      <p:sp>
        <p:nvSpPr>
          <p:cNvPr id="15" name="Tijdelijke aanduiding voor afbeelding 2">
            <a:extLst>
              <a:ext uri="{FF2B5EF4-FFF2-40B4-BE49-F238E27FC236}">
                <a16:creationId xmlns:a16="http://schemas.microsoft.com/office/drawing/2014/main" id="{65A2D1DB-433B-F346-B8EF-4B3EE6548773}"/>
              </a:ext>
            </a:extLst>
          </p:cNvPr>
          <p:cNvSpPr>
            <a:spLocks noGrp="1"/>
          </p:cNvSpPr>
          <p:nvPr>
            <p:ph type="pic" idx="14"/>
          </p:nvPr>
        </p:nvSpPr>
        <p:spPr>
          <a:xfrm>
            <a:off x="8343973" y="2155761"/>
            <a:ext cx="2510627" cy="2204834"/>
          </a:xfrm>
          <a:prstGeom prst="rect">
            <a:avLst/>
          </a:prstGeom>
        </p:spPr>
        <p:txBody>
          <a:bodyPr/>
          <a:lstStyle>
            <a:lvl1pPr marL="0" indent="0">
              <a:buNone/>
              <a:defRPr sz="1600" b="0" i="0">
                <a:solidFill>
                  <a:schemeClr val="bg1"/>
                </a:solidFill>
                <a:latin typeface="Objektiv Mk1 Light" panose="020B0402020204020203" pitchFamily="34" charset="0"/>
                <a:cs typeface="Objektiv Mk1 Light" panose="020B0402020204020203" pitchFamily="34" charset="0"/>
              </a:defRPr>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r>
              <a:rPr lang="en-US"/>
              <a:t>Click icon to add picture</a:t>
            </a:r>
            <a:endParaRPr lang="nl-BE" dirty="0"/>
          </a:p>
        </p:txBody>
      </p:sp>
    </p:spTree>
    <p:extLst>
      <p:ext uri="{BB962C8B-B14F-4D97-AF65-F5344CB8AC3E}">
        <p14:creationId xmlns:p14="http://schemas.microsoft.com/office/powerpoint/2010/main" val="31180575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Voortgangs Dia">
    <p:bg>
      <p:bgPr>
        <a:solidFill>
          <a:schemeClr val="bg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7EAE840-4792-4D45-A435-0B36599C9441}"/>
              </a:ext>
            </a:extLst>
          </p:cNvPr>
          <p:cNvSpPr>
            <a:spLocks noGrp="1"/>
          </p:cNvSpPr>
          <p:nvPr>
            <p:ph type="title" hasCustomPrompt="1"/>
          </p:nvPr>
        </p:nvSpPr>
        <p:spPr>
          <a:xfrm>
            <a:off x="838200" y="978941"/>
            <a:ext cx="10515600" cy="265070"/>
          </a:xfrm>
          <a:prstGeom prst="rect">
            <a:avLst/>
          </a:prstGeom>
        </p:spPr>
        <p:txBody>
          <a:bodyPr/>
          <a:lstStyle>
            <a:lvl1pPr algn="ctr">
              <a:defRPr sz="2000" b="0" i="0" spc="300">
                <a:solidFill>
                  <a:srgbClr val="E9531D"/>
                </a:solidFill>
                <a:latin typeface="Objektiv Mk1" panose="020B0502020204020203" pitchFamily="34" charset="0"/>
                <a:cs typeface="Objektiv Mk1" panose="020B0502020204020203" pitchFamily="34" charset="0"/>
              </a:defRPr>
            </a:lvl1pPr>
          </a:lstStyle>
          <a:p>
            <a:r>
              <a:rPr lang="nl-NL" dirty="0"/>
              <a:t>OUR PROGRESS</a:t>
            </a:r>
            <a:endParaRPr lang="nl-BE" dirty="0"/>
          </a:p>
        </p:txBody>
      </p:sp>
      <p:sp>
        <p:nvSpPr>
          <p:cNvPr id="3" name="Tijdelijke aanduiding voor datum 2">
            <a:extLst>
              <a:ext uri="{FF2B5EF4-FFF2-40B4-BE49-F238E27FC236}">
                <a16:creationId xmlns:a16="http://schemas.microsoft.com/office/drawing/2014/main" id="{24AB8040-A0CD-254B-8AB4-0CDA5B45B267}"/>
              </a:ext>
            </a:extLst>
          </p:cNvPr>
          <p:cNvSpPr>
            <a:spLocks noGrp="1"/>
          </p:cNvSpPr>
          <p:nvPr>
            <p:ph type="dt" sz="half" idx="10"/>
          </p:nvPr>
        </p:nvSpPr>
        <p:spPr>
          <a:xfrm>
            <a:off x="1221115" y="4626240"/>
            <a:ext cx="2743200" cy="365125"/>
          </a:xfrm>
          <a:prstGeom prst="rect">
            <a:avLst/>
          </a:prstGeom>
        </p:spPr>
        <p:txBody>
          <a:bodyPr/>
          <a:lstStyle>
            <a:lvl1pPr algn="ctr">
              <a:defRPr sz="1800" b="0" i="0">
                <a:solidFill>
                  <a:srgbClr val="1D242C"/>
                </a:solidFill>
                <a:latin typeface="Objektiv Mk1 Light" panose="020B0402020204020203" pitchFamily="34" charset="0"/>
                <a:cs typeface="Objektiv Mk1 Light" panose="020B0402020204020203" pitchFamily="34" charset="0"/>
              </a:defRPr>
            </a:lvl1pPr>
          </a:lstStyle>
          <a:p>
            <a:r>
              <a:rPr lang="nl-BE" dirty="0"/>
              <a:t>Step N°1</a:t>
            </a:r>
          </a:p>
        </p:txBody>
      </p:sp>
      <p:sp>
        <p:nvSpPr>
          <p:cNvPr id="4" name="Tijdelijke aanduiding voor voettekst 3">
            <a:extLst>
              <a:ext uri="{FF2B5EF4-FFF2-40B4-BE49-F238E27FC236}">
                <a16:creationId xmlns:a16="http://schemas.microsoft.com/office/drawing/2014/main" id="{74B43A9B-3EF4-D14E-89FE-B2D09F98275F}"/>
              </a:ext>
            </a:extLst>
          </p:cNvPr>
          <p:cNvSpPr>
            <a:spLocks noGrp="1"/>
          </p:cNvSpPr>
          <p:nvPr>
            <p:ph type="ftr" sz="quarter" idx="11"/>
          </p:nvPr>
        </p:nvSpPr>
        <p:spPr>
          <a:xfrm>
            <a:off x="4724400" y="4626241"/>
            <a:ext cx="2743200" cy="365125"/>
          </a:xfrm>
          <a:prstGeom prst="rect">
            <a:avLst/>
          </a:prstGeom>
        </p:spPr>
        <p:txBody>
          <a:bodyPr/>
          <a:lstStyle>
            <a:lvl1pPr algn="ctr">
              <a:defRPr sz="1800" b="0" i="0">
                <a:solidFill>
                  <a:srgbClr val="1D242C"/>
                </a:solidFill>
                <a:latin typeface="Objektiv Mk1 Light" panose="020B0402020204020203" pitchFamily="34" charset="0"/>
                <a:cs typeface="Objektiv Mk1 Light" panose="020B0402020204020203" pitchFamily="34" charset="0"/>
              </a:defRPr>
            </a:lvl1pPr>
          </a:lstStyle>
          <a:p>
            <a:r>
              <a:rPr lang="nl-BE" dirty="0"/>
              <a:t>Step N°2</a:t>
            </a:r>
          </a:p>
        </p:txBody>
      </p:sp>
      <p:sp>
        <p:nvSpPr>
          <p:cNvPr id="5" name="Tijdelijke aanduiding voor dianummer 4">
            <a:extLst>
              <a:ext uri="{FF2B5EF4-FFF2-40B4-BE49-F238E27FC236}">
                <a16:creationId xmlns:a16="http://schemas.microsoft.com/office/drawing/2014/main" id="{4F5BBF2A-A38A-3C4C-B17D-2440AA410B6B}"/>
              </a:ext>
            </a:extLst>
          </p:cNvPr>
          <p:cNvSpPr>
            <a:spLocks noGrp="1"/>
          </p:cNvSpPr>
          <p:nvPr>
            <p:ph type="sldNum" sz="quarter" idx="12"/>
          </p:nvPr>
        </p:nvSpPr>
        <p:spPr>
          <a:xfrm>
            <a:off x="8353193" y="4637993"/>
            <a:ext cx="2743200" cy="365125"/>
          </a:xfrm>
          <a:prstGeom prst="rect">
            <a:avLst/>
          </a:prstGeom>
        </p:spPr>
        <p:txBody>
          <a:bodyPr/>
          <a:lstStyle>
            <a:lvl1pPr algn="ctr">
              <a:defRPr sz="1800" b="0" i="0">
                <a:solidFill>
                  <a:srgbClr val="1D242C"/>
                </a:solidFill>
                <a:latin typeface="Objektiv Mk1 Light" panose="020B0402020204020203" pitchFamily="34" charset="0"/>
                <a:cs typeface="Objektiv Mk1 Light" panose="020B0402020204020203" pitchFamily="34" charset="0"/>
              </a:defRPr>
            </a:lvl1pPr>
          </a:lstStyle>
          <a:p>
            <a:r>
              <a:rPr lang="nl-BE" dirty="0"/>
              <a:t>Step N°3</a:t>
            </a:r>
          </a:p>
        </p:txBody>
      </p:sp>
      <p:sp>
        <p:nvSpPr>
          <p:cNvPr id="11" name="Punthaak 10">
            <a:extLst>
              <a:ext uri="{FF2B5EF4-FFF2-40B4-BE49-F238E27FC236}">
                <a16:creationId xmlns:a16="http://schemas.microsoft.com/office/drawing/2014/main" id="{3E84F130-2D4A-4144-9898-80AAAEA9D829}"/>
              </a:ext>
            </a:extLst>
          </p:cNvPr>
          <p:cNvSpPr/>
          <p:nvPr userDrawn="1"/>
        </p:nvSpPr>
        <p:spPr>
          <a:xfrm>
            <a:off x="4303927" y="3146122"/>
            <a:ext cx="152400" cy="224117"/>
          </a:xfrm>
          <a:prstGeom prst="chevron">
            <a:avLst/>
          </a:prstGeom>
          <a:solidFill>
            <a:srgbClr val="E953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sz="1800">
              <a:solidFill>
                <a:schemeClr val="tx1"/>
              </a:solidFill>
            </a:endParaRPr>
          </a:p>
        </p:txBody>
      </p:sp>
      <p:sp>
        <p:nvSpPr>
          <p:cNvPr id="12" name="Punthaak 11">
            <a:extLst>
              <a:ext uri="{FF2B5EF4-FFF2-40B4-BE49-F238E27FC236}">
                <a16:creationId xmlns:a16="http://schemas.microsoft.com/office/drawing/2014/main" id="{3840626B-A3EA-4B4B-80B3-92A78565D92D}"/>
              </a:ext>
            </a:extLst>
          </p:cNvPr>
          <p:cNvSpPr/>
          <p:nvPr userDrawn="1"/>
        </p:nvSpPr>
        <p:spPr>
          <a:xfrm>
            <a:off x="7801919" y="3152300"/>
            <a:ext cx="152400" cy="224117"/>
          </a:xfrm>
          <a:prstGeom prst="chevron">
            <a:avLst/>
          </a:prstGeom>
          <a:solidFill>
            <a:srgbClr val="E953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sz="1800">
              <a:solidFill>
                <a:schemeClr val="tx1"/>
              </a:solidFill>
            </a:endParaRPr>
          </a:p>
        </p:txBody>
      </p:sp>
      <p:sp>
        <p:nvSpPr>
          <p:cNvPr id="13" name="Tijdelijke aanduiding voor afbeelding 2">
            <a:extLst>
              <a:ext uri="{FF2B5EF4-FFF2-40B4-BE49-F238E27FC236}">
                <a16:creationId xmlns:a16="http://schemas.microsoft.com/office/drawing/2014/main" id="{A894696A-3A04-364B-A368-6A4F5FE37B74}"/>
              </a:ext>
            </a:extLst>
          </p:cNvPr>
          <p:cNvSpPr>
            <a:spLocks noGrp="1"/>
          </p:cNvSpPr>
          <p:nvPr>
            <p:ph type="pic" idx="1"/>
          </p:nvPr>
        </p:nvSpPr>
        <p:spPr>
          <a:xfrm>
            <a:off x="1337401" y="2155759"/>
            <a:ext cx="2510627" cy="2204834"/>
          </a:xfrm>
          <a:prstGeom prst="rect">
            <a:avLst/>
          </a:prstGeom>
        </p:spPr>
        <p:txBody>
          <a:bodyPr/>
          <a:lstStyle>
            <a:lvl1pPr marL="0" indent="0">
              <a:buNone/>
              <a:defRPr sz="1600" b="0" i="0">
                <a:solidFill>
                  <a:srgbClr val="1D242C"/>
                </a:solidFill>
                <a:latin typeface="Objektiv Mk1 Light" panose="020B0402020204020203" pitchFamily="34" charset="0"/>
                <a:cs typeface="Objektiv Mk1 Light" panose="020B0402020204020203" pitchFamily="34" charset="0"/>
              </a:defRPr>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r>
              <a:rPr lang="en-US"/>
              <a:t>Click icon to add picture</a:t>
            </a:r>
            <a:endParaRPr lang="nl-BE" dirty="0"/>
          </a:p>
        </p:txBody>
      </p:sp>
      <p:sp>
        <p:nvSpPr>
          <p:cNvPr id="14" name="Tijdelijke aanduiding voor afbeelding 2">
            <a:extLst>
              <a:ext uri="{FF2B5EF4-FFF2-40B4-BE49-F238E27FC236}">
                <a16:creationId xmlns:a16="http://schemas.microsoft.com/office/drawing/2014/main" id="{407CFC24-F76C-EF46-8729-E340294BB1FE}"/>
              </a:ext>
            </a:extLst>
          </p:cNvPr>
          <p:cNvSpPr>
            <a:spLocks noGrp="1"/>
          </p:cNvSpPr>
          <p:nvPr>
            <p:ph type="pic" idx="13"/>
          </p:nvPr>
        </p:nvSpPr>
        <p:spPr>
          <a:xfrm>
            <a:off x="4840688" y="2155759"/>
            <a:ext cx="2510627" cy="2204834"/>
          </a:xfrm>
          <a:prstGeom prst="rect">
            <a:avLst/>
          </a:prstGeom>
        </p:spPr>
        <p:txBody>
          <a:bodyPr/>
          <a:lstStyle>
            <a:lvl1pPr marL="0" indent="0">
              <a:buNone/>
              <a:defRPr sz="1600" b="0" i="0">
                <a:solidFill>
                  <a:srgbClr val="1D242C"/>
                </a:solidFill>
                <a:latin typeface="Objektiv Mk1 Light" panose="020B0402020204020203" pitchFamily="34" charset="0"/>
                <a:cs typeface="Objektiv Mk1 Light" panose="020B0402020204020203" pitchFamily="34" charset="0"/>
              </a:defRPr>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r>
              <a:rPr lang="en-US"/>
              <a:t>Click icon to add picture</a:t>
            </a:r>
            <a:endParaRPr lang="nl-BE" dirty="0"/>
          </a:p>
        </p:txBody>
      </p:sp>
      <p:sp>
        <p:nvSpPr>
          <p:cNvPr id="15" name="Tijdelijke aanduiding voor afbeelding 2">
            <a:extLst>
              <a:ext uri="{FF2B5EF4-FFF2-40B4-BE49-F238E27FC236}">
                <a16:creationId xmlns:a16="http://schemas.microsoft.com/office/drawing/2014/main" id="{65A2D1DB-433B-F346-B8EF-4B3EE6548773}"/>
              </a:ext>
            </a:extLst>
          </p:cNvPr>
          <p:cNvSpPr>
            <a:spLocks noGrp="1"/>
          </p:cNvSpPr>
          <p:nvPr>
            <p:ph type="pic" idx="14"/>
          </p:nvPr>
        </p:nvSpPr>
        <p:spPr>
          <a:xfrm>
            <a:off x="8343973" y="2155761"/>
            <a:ext cx="2510627" cy="2204834"/>
          </a:xfrm>
          <a:prstGeom prst="rect">
            <a:avLst/>
          </a:prstGeom>
        </p:spPr>
        <p:txBody>
          <a:bodyPr/>
          <a:lstStyle>
            <a:lvl1pPr marL="0" indent="0">
              <a:buNone/>
              <a:defRPr sz="1600" b="0" i="0">
                <a:solidFill>
                  <a:srgbClr val="1D242C"/>
                </a:solidFill>
                <a:latin typeface="Objektiv Mk1 Light" panose="020B0402020204020203" pitchFamily="34" charset="0"/>
                <a:cs typeface="Objektiv Mk1 Light" panose="020B0402020204020203" pitchFamily="34" charset="0"/>
              </a:defRPr>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r>
              <a:rPr lang="en-US"/>
              <a:t>Click icon to add picture</a:t>
            </a:r>
            <a:endParaRPr lang="nl-BE" dirty="0"/>
          </a:p>
        </p:txBody>
      </p:sp>
    </p:spTree>
    <p:extLst>
      <p:ext uri="{BB962C8B-B14F-4D97-AF65-F5344CB8AC3E}">
        <p14:creationId xmlns:p14="http://schemas.microsoft.com/office/powerpoint/2010/main" val="41026411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roject Voorstell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0CD74F6-5485-7C4E-8EA1-BD572894ED07}"/>
              </a:ext>
            </a:extLst>
          </p:cNvPr>
          <p:cNvSpPr>
            <a:spLocks noGrp="1"/>
          </p:cNvSpPr>
          <p:nvPr>
            <p:ph type="title" hasCustomPrompt="1"/>
          </p:nvPr>
        </p:nvSpPr>
        <p:spPr>
          <a:xfrm>
            <a:off x="985988" y="901124"/>
            <a:ext cx="3932237" cy="438665"/>
          </a:xfrm>
          <a:prstGeom prst="rect">
            <a:avLst/>
          </a:prstGeom>
        </p:spPr>
        <p:txBody>
          <a:bodyPr anchor="b"/>
          <a:lstStyle>
            <a:lvl1pPr>
              <a:defRPr sz="2000" b="0" i="0" spc="300">
                <a:solidFill>
                  <a:srgbClr val="E9531D"/>
                </a:solidFill>
                <a:latin typeface="Objektiv Mk1" panose="020B0502020204020203" pitchFamily="34" charset="0"/>
                <a:cs typeface="Objektiv Mk1" panose="020B0502020204020203" pitchFamily="34" charset="0"/>
              </a:defRPr>
            </a:lvl1pPr>
          </a:lstStyle>
          <a:p>
            <a:r>
              <a:rPr lang="nl-NL" dirty="0"/>
              <a:t>PROJECT N°2</a:t>
            </a:r>
            <a:endParaRPr lang="nl-BE" dirty="0"/>
          </a:p>
        </p:txBody>
      </p:sp>
      <p:sp>
        <p:nvSpPr>
          <p:cNvPr id="3" name="Tijdelijke aanduiding voor afbeelding 2">
            <a:extLst>
              <a:ext uri="{FF2B5EF4-FFF2-40B4-BE49-F238E27FC236}">
                <a16:creationId xmlns:a16="http://schemas.microsoft.com/office/drawing/2014/main" id="{A6BB0D8A-916C-684C-9B65-CBC3BB40183E}"/>
              </a:ext>
            </a:extLst>
          </p:cNvPr>
          <p:cNvSpPr>
            <a:spLocks noGrp="1"/>
          </p:cNvSpPr>
          <p:nvPr>
            <p:ph type="pic" idx="1"/>
          </p:nvPr>
        </p:nvSpPr>
        <p:spPr>
          <a:xfrm>
            <a:off x="6096000" y="0"/>
            <a:ext cx="6096000" cy="6858000"/>
          </a:xfrm>
          <a:prstGeom prst="rect">
            <a:avLst/>
          </a:prstGeom>
        </p:spPr>
        <p:txBody>
          <a:bodyPr/>
          <a:lstStyle>
            <a:lvl1pPr marL="0" indent="0">
              <a:buNone/>
              <a:defRPr sz="1600" b="0" i="0">
                <a:solidFill>
                  <a:srgbClr val="1D242C"/>
                </a:solidFill>
                <a:latin typeface="Objektiv Mk1 Light" panose="020B0402020204020203" pitchFamily="34" charset="0"/>
                <a:cs typeface="Objektiv Mk1 Light" panose="020B0402020204020203" pitchFamily="34" charset="0"/>
              </a:defRPr>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r>
              <a:rPr lang="en-US"/>
              <a:t>Click icon to add picture</a:t>
            </a:r>
            <a:endParaRPr lang="nl-BE" dirty="0"/>
          </a:p>
        </p:txBody>
      </p:sp>
      <p:pic>
        <p:nvPicPr>
          <p:cNvPr id="12" name="Afbeelding 11" descr="Afbeelding met object, computer, computer, zitten&#10;&#10;Automatisch gegenereerde beschrijving">
            <a:extLst>
              <a:ext uri="{FF2B5EF4-FFF2-40B4-BE49-F238E27FC236}">
                <a16:creationId xmlns:a16="http://schemas.microsoft.com/office/drawing/2014/main" id="{7F69259E-FB98-6045-9459-FFABD499B7EB}"/>
              </a:ext>
            </a:extLst>
          </p:cNvPr>
          <p:cNvPicPr>
            <a:picLocks noChangeAspect="1"/>
          </p:cNvPicPr>
          <p:nvPr userDrawn="1"/>
        </p:nvPicPr>
        <p:blipFill>
          <a:blip r:embed="rId2"/>
          <a:stretch>
            <a:fillRect/>
          </a:stretch>
        </p:blipFill>
        <p:spPr>
          <a:xfrm>
            <a:off x="544475" y="6204004"/>
            <a:ext cx="1169545" cy="266111"/>
          </a:xfrm>
          <a:prstGeom prst="rect">
            <a:avLst/>
          </a:prstGeom>
        </p:spPr>
      </p:pic>
      <p:sp>
        <p:nvSpPr>
          <p:cNvPr id="6" name="Tijdelijke aanduiding voor tekst 3">
            <a:extLst>
              <a:ext uri="{FF2B5EF4-FFF2-40B4-BE49-F238E27FC236}">
                <a16:creationId xmlns:a16="http://schemas.microsoft.com/office/drawing/2014/main" id="{58DED2F7-89CF-1941-A23B-2298AE14488B}"/>
              </a:ext>
            </a:extLst>
          </p:cNvPr>
          <p:cNvSpPr>
            <a:spLocks noGrp="1"/>
          </p:cNvSpPr>
          <p:nvPr>
            <p:ph type="body" sz="half" idx="10" hasCustomPrompt="1"/>
          </p:nvPr>
        </p:nvSpPr>
        <p:spPr>
          <a:xfrm>
            <a:off x="985987" y="1799774"/>
            <a:ext cx="3932237" cy="3258452"/>
          </a:xfrm>
          <a:prstGeom prst="rect">
            <a:avLst/>
          </a:prstGeom>
        </p:spPr>
        <p:txBody>
          <a:bodyPr/>
          <a:lstStyle>
            <a:lvl1pPr marL="0" marR="0" indent="0" algn="l" defTabSz="914377" rtl="0" eaLnBrk="1" fontAlgn="auto" latinLnBrk="0" hangingPunct="1">
              <a:lnSpc>
                <a:spcPct val="100000"/>
              </a:lnSpc>
              <a:spcBef>
                <a:spcPts val="1000"/>
              </a:spcBef>
              <a:spcAft>
                <a:spcPts val="0"/>
              </a:spcAft>
              <a:buClrTx/>
              <a:buSzTx/>
              <a:buFont typeface="Arial" panose="020B0604020202020204" pitchFamily="34" charset="0"/>
              <a:buNone/>
              <a:tabLst/>
              <a:defRPr sz="1800" b="0" i="0">
                <a:solidFill>
                  <a:srgbClr val="1D242C"/>
                </a:solidFill>
                <a:latin typeface="Objektiv Mk1 Thin" panose="020B0302020204020203" pitchFamily="34" charset="77"/>
                <a:cs typeface="Objektiv Mk1 Thin" panose="020B0302020204020203" pitchFamily="34" charset="77"/>
              </a:defRPr>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nl-NL" dirty="0"/>
              <a:t>Titel 1</a:t>
            </a:r>
          </a:p>
          <a:p>
            <a:pPr marL="0" marR="0" lvl="0" indent="0" algn="l" defTabSz="914377" rtl="0" eaLnBrk="1" fontAlgn="auto" latinLnBrk="0" hangingPunct="1">
              <a:lnSpc>
                <a:spcPct val="100000"/>
              </a:lnSpc>
              <a:spcBef>
                <a:spcPts val="1000"/>
              </a:spcBef>
              <a:spcAft>
                <a:spcPts val="0"/>
              </a:spcAft>
              <a:buClrTx/>
              <a:buSzTx/>
              <a:buFont typeface="Arial" panose="020B0604020202020204" pitchFamily="34" charset="0"/>
              <a:buNone/>
              <a:tabLst/>
              <a:defRPr/>
            </a:pPr>
            <a:r>
              <a:rPr lang="nl-NL" dirty="0"/>
              <a:t>Is </a:t>
            </a:r>
            <a:r>
              <a:rPr lang="nl-NL" dirty="0" err="1"/>
              <a:t>simply</a:t>
            </a:r>
            <a:r>
              <a:rPr lang="nl-NL" dirty="0"/>
              <a:t> dummy tekst of </a:t>
            </a:r>
            <a:r>
              <a:rPr lang="nl-NL" dirty="0" err="1"/>
              <a:t>the</a:t>
            </a:r>
            <a:r>
              <a:rPr lang="nl-NL" dirty="0"/>
              <a:t> </a:t>
            </a:r>
            <a:r>
              <a:rPr lang="nl-NL" dirty="0" err="1"/>
              <a:t>printing</a:t>
            </a:r>
            <a:r>
              <a:rPr lang="nl-NL" dirty="0"/>
              <a:t> </a:t>
            </a:r>
            <a:r>
              <a:rPr lang="nl-NL" dirty="0" err="1"/>
              <a:t>and</a:t>
            </a:r>
            <a:r>
              <a:rPr lang="nl-NL" dirty="0"/>
              <a:t> typesetting </a:t>
            </a:r>
            <a:r>
              <a:rPr lang="nl-NL" dirty="0" err="1"/>
              <a:t>industry</a:t>
            </a:r>
            <a:r>
              <a:rPr lang="nl-NL" dirty="0"/>
              <a:t>.</a:t>
            </a:r>
            <a:br>
              <a:rPr lang="nl-NL" dirty="0"/>
            </a:br>
            <a:r>
              <a:rPr lang="nl-NL" dirty="0"/>
              <a:t>Is </a:t>
            </a:r>
            <a:r>
              <a:rPr lang="nl-NL" dirty="0" err="1"/>
              <a:t>dimply</a:t>
            </a:r>
            <a:r>
              <a:rPr lang="nl-NL" dirty="0"/>
              <a:t> dummy tekst of </a:t>
            </a:r>
            <a:r>
              <a:rPr lang="nl-NL" dirty="0" err="1"/>
              <a:t>the</a:t>
            </a:r>
            <a:r>
              <a:rPr lang="nl-NL" dirty="0"/>
              <a:t> </a:t>
            </a:r>
            <a:r>
              <a:rPr lang="nl-NL" dirty="0" err="1"/>
              <a:t>printing</a:t>
            </a:r>
            <a:r>
              <a:rPr lang="nl-NL" dirty="0"/>
              <a:t> </a:t>
            </a:r>
            <a:r>
              <a:rPr lang="nl-NL" dirty="0" err="1"/>
              <a:t>and</a:t>
            </a:r>
            <a:r>
              <a:rPr lang="nl-NL" dirty="0"/>
              <a:t> typesetting </a:t>
            </a:r>
            <a:r>
              <a:rPr lang="nl-NL" dirty="0" err="1"/>
              <a:t>industry</a:t>
            </a:r>
            <a:r>
              <a:rPr lang="nl-NL" dirty="0"/>
              <a:t>.</a:t>
            </a:r>
          </a:p>
          <a:p>
            <a:pPr lvl="0"/>
            <a:r>
              <a:rPr lang="nl-NL" dirty="0"/>
              <a:t>Titel 2</a:t>
            </a:r>
          </a:p>
          <a:p>
            <a:pPr marL="0" marR="0" lvl="0" indent="0" algn="l" defTabSz="914377" rtl="0" eaLnBrk="1" fontAlgn="auto" latinLnBrk="0" hangingPunct="1">
              <a:lnSpc>
                <a:spcPct val="100000"/>
              </a:lnSpc>
              <a:spcBef>
                <a:spcPts val="1000"/>
              </a:spcBef>
              <a:spcAft>
                <a:spcPts val="0"/>
              </a:spcAft>
              <a:buClrTx/>
              <a:buSzTx/>
              <a:buFont typeface="Arial" panose="020B0604020202020204" pitchFamily="34" charset="0"/>
              <a:buNone/>
              <a:tabLst/>
              <a:defRPr/>
            </a:pPr>
            <a:r>
              <a:rPr lang="nl-NL" dirty="0"/>
              <a:t>Is </a:t>
            </a:r>
            <a:r>
              <a:rPr lang="nl-NL" dirty="0" err="1"/>
              <a:t>simply</a:t>
            </a:r>
            <a:r>
              <a:rPr lang="nl-NL" dirty="0"/>
              <a:t> dummy </a:t>
            </a:r>
            <a:r>
              <a:rPr lang="nl-NL" dirty="0" err="1"/>
              <a:t>texst</a:t>
            </a:r>
            <a:r>
              <a:rPr lang="nl-NL" dirty="0"/>
              <a:t> of </a:t>
            </a:r>
            <a:r>
              <a:rPr lang="nl-NL" dirty="0" err="1"/>
              <a:t>the</a:t>
            </a:r>
            <a:r>
              <a:rPr lang="nl-NL" dirty="0"/>
              <a:t> </a:t>
            </a:r>
            <a:r>
              <a:rPr lang="nl-NL" dirty="0" err="1"/>
              <a:t>printing</a:t>
            </a:r>
            <a:r>
              <a:rPr lang="nl-NL" dirty="0"/>
              <a:t> </a:t>
            </a:r>
            <a:r>
              <a:rPr lang="nl-NL" dirty="0" err="1"/>
              <a:t>and</a:t>
            </a:r>
            <a:r>
              <a:rPr lang="nl-NL" dirty="0"/>
              <a:t> typesetting </a:t>
            </a:r>
            <a:r>
              <a:rPr lang="nl-NL" dirty="0" err="1"/>
              <a:t>industry</a:t>
            </a:r>
            <a:r>
              <a:rPr lang="nl-NL" dirty="0"/>
              <a:t>.</a:t>
            </a:r>
            <a:br>
              <a:rPr lang="nl-NL" dirty="0"/>
            </a:br>
            <a:r>
              <a:rPr lang="nl-NL" dirty="0"/>
              <a:t>Is </a:t>
            </a:r>
            <a:r>
              <a:rPr lang="nl-NL" dirty="0" err="1"/>
              <a:t>dimply</a:t>
            </a:r>
            <a:r>
              <a:rPr lang="nl-NL" dirty="0"/>
              <a:t> dummy tekst of </a:t>
            </a:r>
            <a:r>
              <a:rPr lang="nl-NL" dirty="0" err="1"/>
              <a:t>the</a:t>
            </a:r>
            <a:r>
              <a:rPr lang="nl-NL" dirty="0"/>
              <a:t> </a:t>
            </a:r>
            <a:r>
              <a:rPr lang="nl-NL" dirty="0" err="1"/>
              <a:t>printing</a:t>
            </a:r>
            <a:r>
              <a:rPr lang="nl-NL" dirty="0"/>
              <a:t> </a:t>
            </a:r>
            <a:r>
              <a:rPr lang="nl-NL" dirty="0" err="1"/>
              <a:t>and</a:t>
            </a:r>
            <a:r>
              <a:rPr lang="nl-NL" dirty="0"/>
              <a:t> typesetting </a:t>
            </a:r>
            <a:r>
              <a:rPr lang="nl-NL" dirty="0" err="1"/>
              <a:t>industry</a:t>
            </a:r>
            <a:r>
              <a:rPr lang="nl-NL" dirty="0"/>
              <a:t>.</a:t>
            </a:r>
          </a:p>
          <a:p>
            <a:pPr marL="0" marR="0" lvl="0" indent="0" algn="l" defTabSz="914377" rtl="0" eaLnBrk="1" fontAlgn="auto" latinLnBrk="0" hangingPunct="1">
              <a:lnSpc>
                <a:spcPct val="100000"/>
              </a:lnSpc>
              <a:spcBef>
                <a:spcPts val="1000"/>
              </a:spcBef>
              <a:spcAft>
                <a:spcPts val="0"/>
              </a:spcAft>
              <a:buClrTx/>
              <a:buSzTx/>
              <a:buFont typeface="Arial" panose="020B0604020202020204" pitchFamily="34" charset="0"/>
              <a:buNone/>
              <a:tabLst/>
              <a:defRPr/>
            </a:pPr>
            <a:endParaRPr lang="nl-NL" dirty="0"/>
          </a:p>
        </p:txBody>
      </p:sp>
    </p:spTree>
    <p:extLst>
      <p:ext uri="{BB962C8B-B14F-4D97-AF65-F5344CB8AC3E}">
        <p14:creationId xmlns:p14="http://schemas.microsoft.com/office/powerpoint/2010/main" val="139502081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Project Voorstelling">
    <p:bg>
      <p:bgPr>
        <a:solidFill>
          <a:srgbClr val="1D242C"/>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0CD74F6-5485-7C4E-8EA1-BD572894ED07}"/>
              </a:ext>
            </a:extLst>
          </p:cNvPr>
          <p:cNvSpPr>
            <a:spLocks noGrp="1"/>
          </p:cNvSpPr>
          <p:nvPr>
            <p:ph type="title" hasCustomPrompt="1"/>
          </p:nvPr>
        </p:nvSpPr>
        <p:spPr>
          <a:xfrm>
            <a:off x="985988" y="901124"/>
            <a:ext cx="3932237" cy="438665"/>
          </a:xfrm>
          <a:prstGeom prst="rect">
            <a:avLst/>
          </a:prstGeom>
        </p:spPr>
        <p:txBody>
          <a:bodyPr anchor="b"/>
          <a:lstStyle>
            <a:lvl1pPr>
              <a:defRPr sz="2000" b="0" i="0" spc="300">
                <a:solidFill>
                  <a:srgbClr val="E9531D"/>
                </a:solidFill>
                <a:latin typeface="Objektiv Mk1" panose="020B0502020204020203" pitchFamily="34" charset="0"/>
                <a:cs typeface="Objektiv Mk1" panose="020B0502020204020203" pitchFamily="34" charset="0"/>
              </a:defRPr>
            </a:lvl1pPr>
          </a:lstStyle>
          <a:p>
            <a:r>
              <a:rPr lang="nl-NL" dirty="0"/>
              <a:t>PROJECT N°2</a:t>
            </a:r>
            <a:endParaRPr lang="nl-BE" dirty="0"/>
          </a:p>
        </p:txBody>
      </p:sp>
      <p:sp>
        <p:nvSpPr>
          <p:cNvPr id="3" name="Tijdelijke aanduiding voor afbeelding 2">
            <a:extLst>
              <a:ext uri="{FF2B5EF4-FFF2-40B4-BE49-F238E27FC236}">
                <a16:creationId xmlns:a16="http://schemas.microsoft.com/office/drawing/2014/main" id="{A6BB0D8A-916C-684C-9B65-CBC3BB40183E}"/>
              </a:ext>
            </a:extLst>
          </p:cNvPr>
          <p:cNvSpPr>
            <a:spLocks noGrp="1"/>
          </p:cNvSpPr>
          <p:nvPr>
            <p:ph type="pic" idx="1"/>
          </p:nvPr>
        </p:nvSpPr>
        <p:spPr>
          <a:xfrm>
            <a:off x="6096000" y="0"/>
            <a:ext cx="6096000" cy="6858000"/>
          </a:xfrm>
          <a:prstGeom prst="rect">
            <a:avLst/>
          </a:prstGeom>
        </p:spPr>
        <p:txBody>
          <a:bodyPr/>
          <a:lstStyle>
            <a:lvl1pPr marL="0" indent="0">
              <a:buNone/>
              <a:defRPr sz="1600" b="0" i="0">
                <a:solidFill>
                  <a:schemeClr val="bg1"/>
                </a:solidFill>
                <a:latin typeface="Objektiv Mk1 Light" panose="020B0402020204020203" pitchFamily="34" charset="0"/>
                <a:cs typeface="Objektiv Mk1 Light" panose="020B0402020204020203" pitchFamily="34" charset="0"/>
              </a:defRPr>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r>
              <a:rPr lang="en-US"/>
              <a:t>Click icon to add picture</a:t>
            </a:r>
            <a:endParaRPr lang="nl-BE" dirty="0"/>
          </a:p>
        </p:txBody>
      </p:sp>
      <p:sp>
        <p:nvSpPr>
          <p:cNvPr id="6" name="Tijdelijke aanduiding voor tekst 3">
            <a:extLst>
              <a:ext uri="{FF2B5EF4-FFF2-40B4-BE49-F238E27FC236}">
                <a16:creationId xmlns:a16="http://schemas.microsoft.com/office/drawing/2014/main" id="{58DED2F7-89CF-1941-A23B-2298AE14488B}"/>
              </a:ext>
            </a:extLst>
          </p:cNvPr>
          <p:cNvSpPr>
            <a:spLocks noGrp="1"/>
          </p:cNvSpPr>
          <p:nvPr>
            <p:ph type="body" sz="half" idx="10" hasCustomPrompt="1"/>
          </p:nvPr>
        </p:nvSpPr>
        <p:spPr>
          <a:xfrm>
            <a:off x="985987" y="1799774"/>
            <a:ext cx="3932237" cy="3258452"/>
          </a:xfrm>
          <a:prstGeom prst="rect">
            <a:avLst/>
          </a:prstGeom>
        </p:spPr>
        <p:txBody>
          <a:bodyPr/>
          <a:lstStyle>
            <a:lvl1pPr marL="0" marR="0" indent="0" algn="l" defTabSz="914377" rtl="0" eaLnBrk="1" fontAlgn="auto" latinLnBrk="0" hangingPunct="1">
              <a:lnSpc>
                <a:spcPct val="100000"/>
              </a:lnSpc>
              <a:spcBef>
                <a:spcPts val="1000"/>
              </a:spcBef>
              <a:spcAft>
                <a:spcPts val="0"/>
              </a:spcAft>
              <a:buClrTx/>
              <a:buSzTx/>
              <a:buFont typeface="Arial" panose="020B0604020202020204" pitchFamily="34" charset="0"/>
              <a:buNone/>
              <a:tabLst/>
              <a:defRPr sz="1800" b="0" i="0">
                <a:solidFill>
                  <a:schemeClr val="bg1"/>
                </a:solidFill>
                <a:latin typeface="Objektiv Mk1 Thin" panose="020B0302020204020203" pitchFamily="34" charset="77"/>
                <a:cs typeface="Objektiv Mk1 Thin" panose="020B0302020204020203" pitchFamily="34" charset="77"/>
              </a:defRPr>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nl-NL" dirty="0"/>
              <a:t>Titel 1</a:t>
            </a:r>
          </a:p>
          <a:p>
            <a:pPr marL="0" marR="0" lvl="0" indent="0" algn="l" defTabSz="914377" rtl="0" eaLnBrk="1" fontAlgn="auto" latinLnBrk="0" hangingPunct="1">
              <a:lnSpc>
                <a:spcPct val="100000"/>
              </a:lnSpc>
              <a:spcBef>
                <a:spcPts val="1000"/>
              </a:spcBef>
              <a:spcAft>
                <a:spcPts val="0"/>
              </a:spcAft>
              <a:buClrTx/>
              <a:buSzTx/>
              <a:buFont typeface="Arial" panose="020B0604020202020204" pitchFamily="34" charset="0"/>
              <a:buNone/>
              <a:tabLst/>
              <a:defRPr/>
            </a:pPr>
            <a:r>
              <a:rPr lang="nl-NL" dirty="0"/>
              <a:t>Is </a:t>
            </a:r>
            <a:r>
              <a:rPr lang="nl-NL" dirty="0" err="1"/>
              <a:t>simply</a:t>
            </a:r>
            <a:r>
              <a:rPr lang="nl-NL" dirty="0"/>
              <a:t> dummy tekst of </a:t>
            </a:r>
            <a:r>
              <a:rPr lang="nl-NL" dirty="0" err="1"/>
              <a:t>the</a:t>
            </a:r>
            <a:r>
              <a:rPr lang="nl-NL" dirty="0"/>
              <a:t> </a:t>
            </a:r>
            <a:r>
              <a:rPr lang="nl-NL" dirty="0" err="1"/>
              <a:t>printing</a:t>
            </a:r>
            <a:r>
              <a:rPr lang="nl-NL" dirty="0"/>
              <a:t> </a:t>
            </a:r>
            <a:r>
              <a:rPr lang="nl-NL" dirty="0" err="1"/>
              <a:t>and</a:t>
            </a:r>
            <a:r>
              <a:rPr lang="nl-NL" dirty="0"/>
              <a:t> typesetting </a:t>
            </a:r>
            <a:r>
              <a:rPr lang="nl-NL" dirty="0" err="1"/>
              <a:t>industry</a:t>
            </a:r>
            <a:r>
              <a:rPr lang="nl-NL" dirty="0"/>
              <a:t>.</a:t>
            </a:r>
            <a:br>
              <a:rPr lang="nl-NL" dirty="0"/>
            </a:br>
            <a:r>
              <a:rPr lang="nl-NL" dirty="0"/>
              <a:t>Is </a:t>
            </a:r>
            <a:r>
              <a:rPr lang="nl-NL" dirty="0" err="1"/>
              <a:t>dimply</a:t>
            </a:r>
            <a:r>
              <a:rPr lang="nl-NL" dirty="0"/>
              <a:t> dummy tekst of </a:t>
            </a:r>
            <a:r>
              <a:rPr lang="nl-NL" dirty="0" err="1"/>
              <a:t>the</a:t>
            </a:r>
            <a:r>
              <a:rPr lang="nl-NL" dirty="0"/>
              <a:t> </a:t>
            </a:r>
            <a:r>
              <a:rPr lang="nl-NL" dirty="0" err="1"/>
              <a:t>printing</a:t>
            </a:r>
            <a:r>
              <a:rPr lang="nl-NL" dirty="0"/>
              <a:t> </a:t>
            </a:r>
            <a:r>
              <a:rPr lang="nl-NL" dirty="0" err="1"/>
              <a:t>and</a:t>
            </a:r>
            <a:r>
              <a:rPr lang="nl-NL" dirty="0"/>
              <a:t> typesetting </a:t>
            </a:r>
            <a:r>
              <a:rPr lang="nl-NL" dirty="0" err="1"/>
              <a:t>industry</a:t>
            </a:r>
            <a:r>
              <a:rPr lang="nl-NL" dirty="0"/>
              <a:t>.</a:t>
            </a:r>
          </a:p>
          <a:p>
            <a:pPr lvl="0"/>
            <a:r>
              <a:rPr lang="nl-NL" dirty="0"/>
              <a:t>Titel 2</a:t>
            </a:r>
          </a:p>
          <a:p>
            <a:pPr marL="0" marR="0" lvl="0" indent="0" algn="l" defTabSz="914377" rtl="0" eaLnBrk="1" fontAlgn="auto" latinLnBrk="0" hangingPunct="1">
              <a:lnSpc>
                <a:spcPct val="100000"/>
              </a:lnSpc>
              <a:spcBef>
                <a:spcPts val="1000"/>
              </a:spcBef>
              <a:spcAft>
                <a:spcPts val="0"/>
              </a:spcAft>
              <a:buClrTx/>
              <a:buSzTx/>
              <a:buFont typeface="Arial" panose="020B0604020202020204" pitchFamily="34" charset="0"/>
              <a:buNone/>
              <a:tabLst/>
              <a:defRPr/>
            </a:pPr>
            <a:r>
              <a:rPr lang="nl-NL" dirty="0"/>
              <a:t>Is </a:t>
            </a:r>
            <a:r>
              <a:rPr lang="nl-NL" dirty="0" err="1"/>
              <a:t>simply</a:t>
            </a:r>
            <a:r>
              <a:rPr lang="nl-NL" dirty="0"/>
              <a:t> dummy </a:t>
            </a:r>
            <a:r>
              <a:rPr lang="nl-NL" dirty="0" err="1"/>
              <a:t>texst</a:t>
            </a:r>
            <a:r>
              <a:rPr lang="nl-NL" dirty="0"/>
              <a:t> of </a:t>
            </a:r>
            <a:r>
              <a:rPr lang="nl-NL" dirty="0" err="1"/>
              <a:t>the</a:t>
            </a:r>
            <a:r>
              <a:rPr lang="nl-NL" dirty="0"/>
              <a:t> </a:t>
            </a:r>
            <a:r>
              <a:rPr lang="nl-NL" dirty="0" err="1"/>
              <a:t>printing</a:t>
            </a:r>
            <a:r>
              <a:rPr lang="nl-NL" dirty="0"/>
              <a:t> </a:t>
            </a:r>
            <a:r>
              <a:rPr lang="nl-NL" dirty="0" err="1"/>
              <a:t>and</a:t>
            </a:r>
            <a:r>
              <a:rPr lang="nl-NL" dirty="0"/>
              <a:t> typesetting </a:t>
            </a:r>
            <a:r>
              <a:rPr lang="nl-NL" dirty="0" err="1"/>
              <a:t>industry</a:t>
            </a:r>
            <a:r>
              <a:rPr lang="nl-NL" dirty="0"/>
              <a:t>.</a:t>
            </a:r>
            <a:br>
              <a:rPr lang="nl-NL" dirty="0"/>
            </a:br>
            <a:r>
              <a:rPr lang="nl-NL" dirty="0"/>
              <a:t>Is </a:t>
            </a:r>
            <a:r>
              <a:rPr lang="nl-NL" dirty="0" err="1"/>
              <a:t>dimply</a:t>
            </a:r>
            <a:r>
              <a:rPr lang="nl-NL" dirty="0"/>
              <a:t> dummy tekst of </a:t>
            </a:r>
            <a:r>
              <a:rPr lang="nl-NL" dirty="0" err="1"/>
              <a:t>the</a:t>
            </a:r>
            <a:r>
              <a:rPr lang="nl-NL" dirty="0"/>
              <a:t> </a:t>
            </a:r>
            <a:r>
              <a:rPr lang="nl-NL" dirty="0" err="1"/>
              <a:t>printing</a:t>
            </a:r>
            <a:r>
              <a:rPr lang="nl-NL" dirty="0"/>
              <a:t> </a:t>
            </a:r>
            <a:r>
              <a:rPr lang="nl-NL" dirty="0" err="1"/>
              <a:t>and</a:t>
            </a:r>
            <a:r>
              <a:rPr lang="nl-NL" dirty="0"/>
              <a:t> typesetting </a:t>
            </a:r>
            <a:r>
              <a:rPr lang="nl-NL" dirty="0" err="1"/>
              <a:t>industry</a:t>
            </a:r>
            <a:r>
              <a:rPr lang="nl-NL" dirty="0"/>
              <a:t>.</a:t>
            </a:r>
          </a:p>
          <a:p>
            <a:pPr marL="0" marR="0" lvl="0" indent="0" algn="l" defTabSz="914377" rtl="0" eaLnBrk="1" fontAlgn="auto" latinLnBrk="0" hangingPunct="1">
              <a:lnSpc>
                <a:spcPct val="100000"/>
              </a:lnSpc>
              <a:spcBef>
                <a:spcPts val="1000"/>
              </a:spcBef>
              <a:spcAft>
                <a:spcPts val="0"/>
              </a:spcAft>
              <a:buClrTx/>
              <a:buSzTx/>
              <a:buFont typeface="Arial" panose="020B0604020202020204" pitchFamily="34" charset="0"/>
              <a:buNone/>
              <a:tabLst/>
              <a:defRPr/>
            </a:pPr>
            <a:endParaRPr lang="nl-NL" dirty="0"/>
          </a:p>
        </p:txBody>
      </p:sp>
      <p:pic>
        <p:nvPicPr>
          <p:cNvPr id="7" name="Afbeelding 6">
            <a:extLst>
              <a:ext uri="{FF2B5EF4-FFF2-40B4-BE49-F238E27FC236}">
                <a16:creationId xmlns:a16="http://schemas.microsoft.com/office/drawing/2014/main" id="{24CACAA6-DFC5-8F45-9C90-B7CD28A92314}"/>
              </a:ext>
            </a:extLst>
          </p:cNvPr>
          <p:cNvPicPr>
            <a:picLocks noChangeAspect="1"/>
          </p:cNvPicPr>
          <p:nvPr userDrawn="1"/>
        </p:nvPicPr>
        <p:blipFill>
          <a:blip r:embed="rId2"/>
          <a:stretch>
            <a:fillRect/>
          </a:stretch>
        </p:blipFill>
        <p:spPr>
          <a:xfrm>
            <a:off x="544475" y="6202016"/>
            <a:ext cx="1169551" cy="266112"/>
          </a:xfrm>
          <a:prstGeom prst="rect">
            <a:avLst/>
          </a:prstGeom>
        </p:spPr>
      </p:pic>
    </p:spTree>
    <p:extLst>
      <p:ext uri="{BB962C8B-B14F-4D97-AF65-F5344CB8AC3E}">
        <p14:creationId xmlns:p14="http://schemas.microsoft.com/office/powerpoint/2010/main" val="188254256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Volledige Tekst Slid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0CD74F6-5485-7C4E-8EA1-BD572894ED07}"/>
              </a:ext>
            </a:extLst>
          </p:cNvPr>
          <p:cNvSpPr>
            <a:spLocks noGrp="1"/>
          </p:cNvSpPr>
          <p:nvPr>
            <p:ph type="title" hasCustomPrompt="1"/>
          </p:nvPr>
        </p:nvSpPr>
        <p:spPr>
          <a:xfrm>
            <a:off x="825215" y="692061"/>
            <a:ext cx="3932237" cy="438665"/>
          </a:xfrm>
          <a:prstGeom prst="rect">
            <a:avLst/>
          </a:prstGeom>
        </p:spPr>
        <p:txBody>
          <a:bodyPr anchor="b"/>
          <a:lstStyle>
            <a:lvl1pPr>
              <a:defRPr sz="2000" b="0" i="0" spc="300">
                <a:solidFill>
                  <a:srgbClr val="E9531D"/>
                </a:solidFill>
                <a:latin typeface="Objektiv Mk1" panose="020B0502020204020203" pitchFamily="34" charset="0"/>
                <a:cs typeface="Objektiv Mk1" panose="020B0502020204020203" pitchFamily="34" charset="0"/>
              </a:defRPr>
            </a:lvl1pPr>
          </a:lstStyle>
          <a:p>
            <a:r>
              <a:rPr lang="nl-NL" dirty="0"/>
              <a:t>TITEL - TEKST</a:t>
            </a:r>
            <a:endParaRPr lang="nl-BE" dirty="0"/>
          </a:p>
        </p:txBody>
      </p:sp>
      <p:pic>
        <p:nvPicPr>
          <p:cNvPr id="12" name="Afbeelding 11" descr="Afbeelding met object, computer, computer, zitten&#10;&#10;Automatisch gegenereerde beschrijving">
            <a:extLst>
              <a:ext uri="{FF2B5EF4-FFF2-40B4-BE49-F238E27FC236}">
                <a16:creationId xmlns:a16="http://schemas.microsoft.com/office/drawing/2014/main" id="{7F69259E-FB98-6045-9459-FFABD499B7EB}"/>
              </a:ext>
            </a:extLst>
          </p:cNvPr>
          <p:cNvPicPr>
            <a:picLocks noChangeAspect="1"/>
          </p:cNvPicPr>
          <p:nvPr userDrawn="1"/>
        </p:nvPicPr>
        <p:blipFill>
          <a:blip r:embed="rId2"/>
          <a:stretch>
            <a:fillRect/>
          </a:stretch>
        </p:blipFill>
        <p:spPr>
          <a:xfrm>
            <a:off x="544475" y="6204004"/>
            <a:ext cx="1169545" cy="266111"/>
          </a:xfrm>
          <a:prstGeom prst="rect">
            <a:avLst/>
          </a:prstGeom>
        </p:spPr>
      </p:pic>
      <p:sp>
        <p:nvSpPr>
          <p:cNvPr id="6" name="Tijdelijke aanduiding voor tekst 3">
            <a:extLst>
              <a:ext uri="{FF2B5EF4-FFF2-40B4-BE49-F238E27FC236}">
                <a16:creationId xmlns:a16="http://schemas.microsoft.com/office/drawing/2014/main" id="{58DED2F7-89CF-1941-A23B-2298AE14488B}"/>
              </a:ext>
            </a:extLst>
          </p:cNvPr>
          <p:cNvSpPr>
            <a:spLocks noGrp="1"/>
          </p:cNvSpPr>
          <p:nvPr>
            <p:ph type="body" sz="half" idx="10"/>
          </p:nvPr>
        </p:nvSpPr>
        <p:spPr>
          <a:xfrm>
            <a:off x="825214" y="1590711"/>
            <a:ext cx="10499278" cy="3925834"/>
          </a:xfrm>
          <a:prstGeom prst="rect">
            <a:avLst/>
          </a:prstGeom>
        </p:spPr>
        <p:txBody>
          <a:bodyPr/>
          <a:lstStyle>
            <a:lvl1pPr marL="0" marR="0" indent="0" algn="l" defTabSz="914377" rtl="0" eaLnBrk="1" fontAlgn="auto" latinLnBrk="0" hangingPunct="1">
              <a:lnSpc>
                <a:spcPct val="100000"/>
              </a:lnSpc>
              <a:spcBef>
                <a:spcPts val="1000"/>
              </a:spcBef>
              <a:spcAft>
                <a:spcPts val="0"/>
              </a:spcAft>
              <a:buClrTx/>
              <a:buSzTx/>
              <a:buFont typeface="Arial" panose="020B0604020202020204" pitchFamily="34" charset="0"/>
              <a:buNone/>
              <a:tabLst/>
              <a:defRPr sz="1800" b="0" i="0">
                <a:solidFill>
                  <a:srgbClr val="1D242C"/>
                </a:solidFill>
                <a:latin typeface="Objektiv Mk1 Thin" panose="020B0302020204020203" pitchFamily="34" charset="77"/>
                <a:cs typeface="Objektiv Mk1 Thin" panose="020B0302020204020203" pitchFamily="34" charset="77"/>
              </a:defRPr>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marL="0" marR="0" lvl="0" indent="0" algn="l" defTabSz="914377" rtl="0" eaLnBrk="1" fontAlgn="auto" latinLnBrk="0" hangingPunct="1">
              <a:lnSpc>
                <a:spcPct val="100000"/>
              </a:lnSpc>
              <a:spcBef>
                <a:spcPts val="1000"/>
              </a:spcBef>
              <a:spcAft>
                <a:spcPts val="0"/>
              </a:spcAft>
              <a:buClrTx/>
              <a:buSzTx/>
              <a:buFont typeface="Arial" panose="020B0604020202020204" pitchFamily="34" charset="0"/>
              <a:buNone/>
              <a:tabLst/>
              <a:defRPr/>
            </a:pPr>
            <a:r>
              <a:rPr lang="en-US"/>
              <a:t>Click to edit Master text styles</a:t>
            </a:r>
          </a:p>
        </p:txBody>
      </p:sp>
    </p:spTree>
    <p:extLst>
      <p:ext uri="{BB962C8B-B14F-4D97-AF65-F5344CB8AC3E}">
        <p14:creationId xmlns:p14="http://schemas.microsoft.com/office/powerpoint/2010/main" val="120206124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Volledige Tekst Slide">
    <p:bg>
      <p:bgPr>
        <a:solidFill>
          <a:srgbClr val="1D242C"/>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0CD74F6-5485-7C4E-8EA1-BD572894ED07}"/>
              </a:ext>
            </a:extLst>
          </p:cNvPr>
          <p:cNvSpPr>
            <a:spLocks noGrp="1"/>
          </p:cNvSpPr>
          <p:nvPr>
            <p:ph type="title" hasCustomPrompt="1"/>
          </p:nvPr>
        </p:nvSpPr>
        <p:spPr>
          <a:xfrm>
            <a:off x="825215" y="692061"/>
            <a:ext cx="3932237" cy="438665"/>
          </a:xfrm>
          <a:prstGeom prst="rect">
            <a:avLst/>
          </a:prstGeom>
        </p:spPr>
        <p:txBody>
          <a:bodyPr anchor="b"/>
          <a:lstStyle>
            <a:lvl1pPr>
              <a:defRPr sz="2000" b="0" i="0" spc="300">
                <a:solidFill>
                  <a:srgbClr val="E9531D"/>
                </a:solidFill>
                <a:latin typeface="Objektiv Mk1" panose="020B0502020204020203" pitchFamily="34" charset="0"/>
                <a:cs typeface="Objektiv Mk1" panose="020B0502020204020203" pitchFamily="34" charset="0"/>
              </a:defRPr>
            </a:lvl1pPr>
          </a:lstStyle>
          <a:p>
            <a:r>
              <a:rPr lang="nl-NL" dirty="0"/>
              <a:t>TITEL - TEKST</a:t>
            </a:r>
            <a:endParaRPr lang="nl-BE" dirty="0"/>
          </a:p>
        </p:txBody>
      </p:sp>
      <p:sp>
        <p:nvSpPr>
          <p:cNvPr id="6" name="Tijdelijke aanduiding voor tekst 3">
            <a:extLst>
              <a:ext uri="{FF2B5EF4-FFF2-40B4-BE49-F238E27FC236}">
                <a16:creationId xmlns:a16="http://schemas.microsoft.com/office/drawing/2014/main" id="{58DED2F7-89CF-1941-A23B-2298AE14488B}"/>
              </a:ext>
            </a:extLst>
          </p:cNvPr>
          <p:cNvSpPr>
            <a:spLocks noGrp="1"/>
          </p:cNvSpPr>
          <p:nvPr>
            <p:ph type="body" sz="half" idx="10"/>
          </p:nvPr>
        </p:nvSpPr>
        <p:spPr>
          <a:xfrm>
            <a:off x="825214" y="1590711"/>
            <a:ext cx="10499278" cy="3925834"/>
          </a:xfrm>
          <a:prstGeom prst="rect">
            <a:avLst/>
          </a:prstGeom>
        </p:spPr>
        <p:txBody>
          <a:bodyPr/>
          <a:lstStyle>
            <a:lvl1pPr marL="0" marR="0" indent="0" algn="l" defTabSz="914377" rtl="0" eaLnBrk="1" fontAlgn="auto" latinLnBrk="0" hangingPunct="1">
              <a:lnSpc>
                <a:spcPct val="100000"/>
              </a:lnSpc>
              <a:spcBef>
                <a:spcPts val="1000"/>
              </a:spcBef>
              <a:spcAft>
                <a:spcPts val="0"/>
              </a:spcAft>
              <a:buClrTx/>
              <a:buSzTx/>
              <a:buFont typeface="Arial" panose="020B0604020202020204" pitchFamily="34" charset="0"/>
              <a:buNone/>
              <a:tabLst/>
              <a:defRPr sz="1800" b="0" i="0">
                <a:solidFill>
                  <a:schemeClr val="bg1"/>
                </a:solidFill>
                <a:latin typeface="Objektiv Mk1 Thin" panose="020B0302020204020203" pitchFamily="34" charset="77"/>
                <a:cs typeface="Objektiv Mk1 Thin" panose="020B0302020204020203" pitchFamily="34" charset="77"/>
              </a:defRPr>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marL="0" marR="0" lvl="0" indent="0" algn="l" defTabSz="914377" rtl="0" eaLnBrk="1" fontAlgn="auto" latinLnBrk="0" hangingPunct="1">
              <a:lnSpc>
                <a:spcPct val="100000"/>
              </a:lnSpc>
              <a:spcBef>
                <a:spcPts val="1000"/>
              </a:spcBef>
              <a:spcAft>
                <a:spcPts val="0"/>
              </a:spcAft>
              <a:buClrTx/>
              <a:buSzTx/>
              <a:buFont typeface="Arial" panose="020B0604020202020204" pitchFamily="34" charset="0"/>
              <a:buNone/>
              <a:tabLst/>
              <a:defRPr/>
            </a:pPr>
            <a:r>
              <a:rPr lang="en-US"/>
              <a:t>Click to edit Master text styles</a:t>
            </a:r>
          </a:p>
        </p:txBody>
      </p:sp>
      <p:pic>
        <p:nvPicPr>
          <p:cNvPr id="5" name="Afbeelding 4">
            <a:extLst>
              <a:ext uri="{FF2B5EF4-FFF2-40B4-BE49-F238E27FC236}">
                <a16:creationId xmlns:a16="http://schemas.microsoft.com/office/drawing/2014/main" id="{5624ED78-AEF9-EF4F-BBFB-E91269496278}"/>
              </a:ext>
            </a:extLst>
          </p:cNvPr>
          <p:cNvPicPr>
            <a:picLocks noChangeAspect="1"/>
          </p:cNvPicPr>
          <p:nvPr userDrawn="1"/>
        </p:nvPicPr>
        <p:blipFill>
          <a:blip r:embed="rId2"/>
          <a:stretch>
            <a:fillRect/>
          </a:stretch>
        </p:blipFill>
        <p:spPr>
          <a:xfrm>
            <a:off x="544475" y="6202016"/>
            <a:ext cx="1169551" cy="266112"/>
          </a:xfrm>
          <a:prstGeom prst="rect">
            <a:avLst/>
          </a:prstGeom>
        </p:spPr>
      </p:pic>
    </p:spTree>
    <p:extLst>
      <p:ext uri="{BB962C8B-B14F-4D97-AF65-F5344CB8AC3E}">
        <p14:creationId xmlns:p14="http://schemas.microsoft.com/office/powerpoint/2010/main" val="24462260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Quote Slide 3">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C7CBBDB-29C7-1748-B094-75D95C45EA28}"/>
              </a:ext>
            </a:extLst>
          </p:cNvPr>
          <p:cNvSpPr>
            <a:spLocks noGrp="1"/>
          </p:cNvSpPr>
          <p:nvPr>
            <p:ph type="title" hasCustomPrompt="1"/>
          </p:nvPr>
        </p:nvSpPr>
        <p:spPr>
          <a:xfrm>
            <a:off x="838200" y="2629413"/>
            <a:ext cx="10515600" cy="819451"/>
          </a:xfrm>
          <a:prstGeom prst="rect">
            <a:avLst/>
          </a:prstGeom>
        </p:spPr>
        <p:txBody>
          <a:bodyPr anchor="b"/>
          <a:lstStyle>
            <a:lvl1pPr marL="0" marR="0" indent="0" algn="ctr" defTabSz="342891" rtl="0" eaLnBrk="1" fontAlgn="auto" latinLnBrk="0" hangingPunct="1">
              <a:spcBef>
                <a:spcPts val="751"/>
              </a:spcBef>
              <a:spcAft>
                <a:spcPts val="0"/>
              </a:spcAft>
              <a:buClr>
                <a:srgbClr val="E05830"/>
              </a:buClr>
              <a:buSzPct val="80000"/>
              <a:buFont typeface="Arial" charset="0"/>
              <a:buNone/>
              <a:tabLst/>
              <a:defRPr sz="1800" b="0" i="0">
                <a:solidFill>
                  <a:srgbClr val="1D242C"/>
                </a:solidFill>
                <a:latin typeface="Objektiv Mk1 Light" panose="020B0402020204020203" pitchFamily="34" charset="0"/>
                <a:cs typeface="Objektiv Mk1 Light" panose="020B0402020204020203" pitchFamily="34" charset="0"/>
              </a:defRPr>
            </a:lvl1pPr>
          </a:lstStyle>
          <a:p>
            <a:pPr marL="0" marR="0" lvl="0" indent="0" algn="ctr" defTabSz="342891" rtl="0" eaLnBrk="1" fontAlgn="auto" latinLnBrk="0" hangingPunct="1">
              <a:spcBef>
                <a:spcPts val="751"/>
              </a:spcBef>
              <a:spcAft>
                <a:spcPts val="0"/>
              </a:spcAft>
              <a:buClr>
                <a:srgbClr val="E05830"/>
              </a:buClr>
              <a:buSzPct val="80000"/>
              <a:buFont typeface="Arial" charset="0"/>
              <a:buNone/>
              <a:tabLst/>
              <a:defRPr/>
            </a:pPr>
            <a:r>
              <a:rPr kumimoji="0" lang="en-US" b="0" i="0" u="none" strike="noStrike" kern="1200" cap="none" spc="100" normalizeH="0" baseline="0" noProof="0" dirty="0">
                <a:ln>
                  <a:noFill/>
                </a:ln>
                <a:solidFill>
                  <a:srgbClr val="1D242C"/>
                </a:solidFill>
                <a:effectLst/>
                <a:uLnTx/>
                <a:uFillTx/>
                <a:latin typeface="Objektiv Mk1 Light" panose="020B0402020204020203" pitchFamily="34" charset="77"/>
                <a:cs typeface="Objektiv Mk1 Light" panose="020B0402020204020203" pitchFamily="34" charset="77"/>
              </a:rPr>
              <a:t>“Here you can put a quote or a saying that fits with the brand </a:t>
            </a:r>
            <a:br>
              <a:rPr kumimoji="0" lang="en-US" b="0" i="0" u="none" strike="noStrike" kern="1200" cap="none" spc="100" normalizeH="0" baseline="0" noProof="0" dirty="0">
                <a:ln>
                  <a:noFill/>
                </a:ln>
                <a:solidFill>
                  <a:srgbClr val="1D242C"/>
                </a:solidFill>
                <a:effectLst/>
                <a:uLnTx/>
                <a:uFillTx/>
                <a:latin typeface="Objektiv Mk1 Light" panose="020B0402020204020203" pitchFamily="34" charset="77"/>
                <a:cs typeface="Objektiv Mk1 Light" panose="020B0402020204020203" pitchFamily="34" charset="77"/>
              </a:rPr>
            </a:br>
            <a:r>
              <a:rPr kumimoji="0" lang="en-US" b="0" i="0" u="none" strike="noStrike" kern="1200" cap="none" spc="100" normalizeH="0" baseline="0" noProof="0" dirty="0">
                <a:ln>
                  <a:noFill/>
                </a:ln>
                <a:solidFill>
                  <a:srgbClr val="1D242C"/>
                </a:solidFill>
                <a:effectLst/>
                <a:uLnTx/>
                <a:uFillTx/>
                <a:latin typeface="Objektiv Mk1 Light" panose="020B0402020204020203" pitchFamily="34" charset="77"/>
                <a:cs typeface="Objektiv Mk1 Light" panose="020B0402020204020203" pitchFamily="34" charset="77"/>
              </a:rPr>
              <a:t>values, try to keep it short. </a:t>
            </a:r>
            <a:r>
              <a:rPr lang="en-US" spc="100" dirty="0">
                <a:solidFill>
                  <a:srgbClr val="1D242C"/>
                </a:solidFill>
              </a:rPr>
              <a:t>Around the length of this text.</a:t>
            </a:r>
            <a:br>
              <a:rPr lang="en-US" spc="100" dirty="0">
                <a:solidFill>
                  <a:srgbClr val="1D242C"/>
                </a:solidFill>
              </a:rPr>
            </a:br>
            <a:r>
              <a:rPr kumimoji="0" lang="en-US" b="0" i="0" u="none" strike="noStrike" kern="1200" cap="none" spc="100" normalizeH="0" baseline="0" noProof="0" dirty="0">
                <a:ln>
                  <a:noFill/>
                </a:ln>
                <a:solidFill>
                  <a:srgbClr val="1D242C"/>
                </a:solidFill>
                <a:effectLst/>
                <a:uLnTx/>
                <a:uFillTx/>
                <a:latin typeface="Objektiv Mk1 Light" panose="020B0402020204020203" pitchFamily="34" charset="77"/>
                <a:cs typeface="Objektiv Mk1 Light" panose="020B0402020204020203" pitchFamily="34" charset="77"/>
              </a:rPr>
              <a:t>Just an example.”</a:t>
            </a:r>
          </a:p>
        </p:txBody>
      </p:sp>
      <p:sp>
        <p:nvSpPr>
          <p:cNvPr id="3" name="Tijdelijke aanduiding voor tekst 2">
            <a:extLst>
              <a:ext uri="{FF2B5EF4-FFF2-40B4-BE49-F238E27FC236}">
                <a16:creationId xmlns:a16="http://schemas.microsoft.com/office/drawing/2014/main" id="{CD270455-945F-844C-AE30-F17FA56ABE5E}"/>
              </a:ext>
            </a:extLst>
          </p:cNvPr>
          <p:cNvSpPr>
            <a:spLocks noGrp="1"/>
          </p:cNvSpPr>
          <p:nvPr>
            <p:ph type="body" idx="1" hasCustomPrompt="1"/>
          </p:nvPr>
        </p:nvSpPr>
        <p:spPr>
          <a:xfrm>
            <a:off x="838197" y="4302718"/>
            <a:ext cx="10515600" cy="192602"/>
          </a:xfrm>
          <a:prstGeom prst="rect">
            <a:avLst/>
          </a:prstGeom>
        </p:spPr>
        <p:txBody>
          <a:bodyPr/>
          <a:lstStyle>
            <a:lvl1pPr marL="0" indent="0" algn="ctr">
              <a:buNone/>
              <a:defRPr sz="1600" b="0" i="0" spc="151" baseline="0">
                <a:solidFill>
                  <a:srgbClr val="1D242C"/>
                </a:solidFill>
                <a:latin typeface="Objektiv Mk1 Medium" panose="020B0502020204020203" pitchFamily="34" charset="0"/>
                <a:cs typeface="Objektiv Mk1 Medium" panose="020B0502020204020203" pitchFamily="34" charset="0"/>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nl-NL" dirty="0"/>
              <a:t>Johan Janssens</a:t>
            </a:r>
          </a:p>
        </p:txBody>
      </p:sp>
      <p:cxnSp>
        <p:nvCxnSpPr>
          <p:cNvPr id="7" name="Rechte verbindingslijn 6">
            <a:extLst>
              <a:ext uri="{FF2B5EF4-FFF2-40B4-BE49-F238E27FC236}">
                <a16:creationId xmlns:a16="http://schemas.microsoft.com/office/drawing/2014/main" id="{2C575887-74A2-4B41-BF1F-75C803DC4AC0}"/>
              </a:ext>
            </a:extLst>
          </p:cNvPr>
          <p:cNvCxnSpPr>
            <a:cxnSpLocks/>
          </p:cNvCxnSpPr>
          <p:nvPr userDrawn="1"/>
        </p:nvCxnSpPr>
        <p:spPr>
          <a:xfrm>
            <a:off x="6024029" y="3881967"/>
            <a:ext cx="143939" cy="0"/>
          </a:xfrm>
          <a:prstGeom prst="line">
            <a:avLst/>
          </a:prstGeom>
          <a:ln w="19050">
            <a:solidFill>
              <a:srgbClr val="E9531D"/>
            </a:solidFill>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22901626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Quote Slide 2">
    <p:bg>
      <p:bgPr>
        <a:solidFill>
          <a:srgbClr val="1D242C"/>
        </a:solidFill>
        <a:effectLst/>
      </p:bgPr>
    </p:bg>
    <p:spTree>
      <p:nvGrpSpPr>
        <p:cNvPr id="1" name=""/>
        <p:cNvGrpSpPr/>
        <p:nvPr/>
      </p:nvGrpSpPr>
      <p:grpSpPr>
        <a:xfrm>
          <a:off x="0" y="0"/>
          <a:ext cx="0" cy="0"/>
          <a:chOff x="0" y="0"/>
          <a:chExt cx="0" cy="0"/>
        </a:xfrm>
      </p:grpSpPr>
      <p:sp>
        <p:nvSpPr>
          <p:cNvPr id="4" name="Titel 1">
            <a:extLst>
              <a:ext uri="{FF2B5EF4-FFF2-40B4-BE49-F238E27FC236}">
                <a16:creationId xmlns:a16="http://schemas.microsoft.com/office/drawing/2014/main" id="{A71FE057-642B-CE48-9D5C-230387A2FACA}"/>
              </a:ext>
            </a:extLst>
          </p:cNvPr>
          <p:cNvSpPr>
            <a:spLocks noGrp="1"/>
          </p:cNvSpPr>
          <p:nvPr>
            <p:ph type="title" hasCustomPrompt="1"/>
          </p:nvPr>
        </p:nvSpPr>
        <p:spPr>
          <a:xfrm>
            <a:off x="838200" y="3176316"/>
            <a:ext cx="10515600" cy="505368"/>
          </a:xfrm>
          <a:prstGeom prst="rect">
            <a:avLst/>
          </a:prstGeom>
        </p:spPr>
        <p:txBody>
          <a:bodyPr/>
          <a:lstStyle>
            <a:lvl1pPr algn="ctr">
              <a:defRPr sz="3600" b="0" i="0" spc="0" baseline="0">
                <a:solidFill>
                  <a:schemeClr val="bg1"/>
                </a:solidFill>
                <a:latin typeface="Objektiv Mk1 Light" panose="020B0402020204020203" pitchFamily="34" charset="0"/>
                <a:cs typeface="Objektiv Mk1 Light" panose="020B0402020204020203" pitchFamily="34" charset="0"/>
              </a:defRPr>
            </a:lvl1pPr>
          </a:lstStyle>
          <a:p>
            <a:r>
              <a:rPr lang="nl-NL" dirty="0" err="1"/>
              <a:t>Bright</a:t>
            </a:r>
            <a:r>
              <a:rPr lang="nl-NL" dirty="0"/>
              <a:t> IT </a:t>
            </a:r>
            <a:r>
              <a:rPr lang="nl-NL" dirty="0" err="1"/>
              <a:t>solutions</a:t>
            </a:r>
            <a:r>
              <a:rPr lang="nl-NL" dirty="0"/>
              <a:t>.</a:t>
            </a:r>
            <a:endParaRPr lang="nl-BE" dirty="0"/>
          </a:p>
        </p:txBody>
      </p:sp>
    </p:spTree>
    <p:extLst>
      <p:ext uri="{BB962C8B-B14F-4D97-AF65-F5344CB8AC3E}">
        <p14:creationId xmlns:p14="http://schemas.microsoft.com/office/powerpoint/2010/main" val="155593432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Quote Slide 2">
    <p:bg>
      <p:bgPr>
        <a:solidFill>
          <a:schemeClr val="bg1"/>
        </a:solidFill>
        <a:effectLst/>
      </p:bgPr>
    </p:bg>
    <p:spTree>
      <p:nvGrpSpPr>
        <p:cNvPr id="1" name=""/>
        <p:cNvGrpSpPr/>
        <p:nvPr/>
      </p:nvGrpSpPr>
      <p:grpSpPr>
        <a:xfrm>
          <a:off x="0" y="0"/>
          <a:ext cx="0" cy="0"/>
          <a:chOff x="0" y="0"/>
          <a:chExt cx="0" cy="0"/>
        </a:xfrm>
      </p:grpSpPr>
      <p:sp>
        <p:nvSpPr>
          <p:cNvPr id="4" name="Titel 1">
            <a:extLst>
              <a:ext uri="{FF2B5EF4-FFF2-40B4-BE49-F238E27FC236}">
                <a16:creationId xmlns:a16="http://schemas.microsoft.com/office/drawing/2014/main" id="{A71FE057-642B-CE48-9D5C-230387A2FACA}"/>
              </a:ext>
            </a:extLst>
          </p:cNvPr>
          <p:cNvSpPr>
            <a:spLocks noGrp="1"/>
          </p:cNvSpPr>
          <p:nvPr>
            <p:ph type="title" hasCustomPrompt="1"/>
          </p:nvPr>
        </p:nvSpPr>
        <p:spPr>
          <a:xfrm>
            <a:off x="838200" y="3176316"/>
            <a:ext cx="10515600" cy="505368"/>
          </a:xfrm>
          <a:prstGeom prst="rect">
            <a:avLst/>
          </a:prstGeom>
        </p:spPr>
        <p:txBody>
          <a:bodyPr/>
          <a:lstStyle>
            <a:lvl1pPr algn="ctr">
              <a:defRPr sz="3600" b="0" i="0" spc="0" baseline="0">
                <a:solidFill>
                  <a:srgbClr val="1D242C"/>
                </a:solidFill>
                <a:latin typeface="Objektiv Mk1 Light" panose="020B0402020204020203" pitchFamily="34" charset="0"/>
                <a:cs typeface="Objektiv Mk1 Light" panose="020B0402020204020203" pitchFamily="34" charset="0"/>
              </a:defRPr>
            </a:lvl1pPr>
          </a:lstStyle>
          <a:p>
            <a:r>
              <a:rPr lang="nl-NL" dirty="0" err="1"/>
              <a:t>Bright</a:t>
            </a:r>
            <a:r>
              <a:rPr lang="nl-NL" dirty="0"/>
              <a:t> IT </a:t>
            </a:r>
            <a:r>
              <a:rPr lang="nl-NL" dirty="0" err="1"/>
              <a:t>solutions</a:t>
            </a:r>
            <a:r>
              <a:rPr lang="nl-NL" dirty="0"/>
              <a:t>.</a:t>
            </a:r>
            <a:endParaRPr lang="nl-BE" dirty="0"/>
          </a:p>
        </p:txBody>
      </p:sp>
    </p:spTree>
    <p:extLst>
      <p:ext uri="{BB962C8B-B14F-4D97-AF65-F5344CB8AC3E}">
        <p14:creationId xmlns:p14="http://schemas.microsoft.com/office/powerpoint/2010/main" val="6497514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ekst Slid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A43B319-B76E-A942-BA2D-02B5CA7BCA69}"/>
              </a:ext>
            </a:extLst>
          </p:cNvPr>
          <p:cNvSpPr>
            <a:spLocks noGrp="1"/>
          </p:cNvSpPr>
          <p:nvPr>
            <p:ph type="title" hasCustomPrompt="1"/>
          </p:nvPr>
        </p:nvSpPr>
        <p:spPr>
          <a:xfrm>
            <a:off x="1252058" y="977717"/>
            <a:ext cx="4624236" cy="308919"/>
          </a:xfrm>
          <a:prstGeom prst="rect">
            <a:avLst/>
          </a:prstGeom>
        </p:spPr>
        <p:txBody>
          <a:bodyPr/>
          <a:lstStyle>
            <a:lvl1pPr algn="ctr">
              <a:defRPr sz="2000" b="0" i="0" spc="300">
                <a:solidFill>
                  <a:srgbClr val="E9531D"/>
                </a:solidFill>
                <a:latin typeface="Objektiv Mk1" panose="020B0502020204020203" pitchFamily="34" charset="0"/>
                <a:cs typeface="Objektiv Mk1" panose="020B0502020204020203" pitchFamily="34" charset="0"/>
              </a:defRPr>
            </a:lvl1pPr>
          </a:lstStyle>
          <a:p>
            <a:r>
              <a:rPr lang="nl-NL" dirty="0"/>
              <a:t>TITEL N°1</a:t>
            </a:r>
            <a:endParaRPr lang="nl-BE" dirty="0"/>
          </a:p>
        </p:txBody>
      </p:sp>
      <p:sp>
        <p:nvSpPr>
          <p:cNvPr id="13" name="Tijdelijke aanduiding voor tekst 2">
            <a:extLst>
              <a:ext uri="{FF2B5EF4-FFF2-40B4-BE49-F238E27FC236}">
                <a16:creationId xmlns:a16="http://schemas.microsoft.com/office/drawing/2014/main" id="{A2775F2E-3F7D-5A48-9882-599ECB48591B}"/>
              </a:ext>
            </a:extLst>
          </p:cNvPr>
          <p:cNvSpPr>
            <a:spLocks noGrp="1"/>
          </p:cNvSpPr>
          <p:nvPr>
            <p:ph type="body" idx="10" hasCustomPrompt="1"/>
          </p:nvPr>
        </p:nvSpPr>
        <p:spPr>
          <a:xfrm>
            <a:off x="6314355" y="981130"/>
            <a:ext cx="4624236" cy="308920"/>
          </a:xfrm>
          <a:prstGeom prst="rect">
            <a:avLst/>
          </a:prstGeom>
        </p:spPr>
        <p:txBody>
          <a:bodyPr anchor="b"/>
          <a:lstStyle>
            <a:lvl1pPr marL="0" indent="0" algn="ctr">
              <a:buNone/>
              <a:defRPr sz="2000" b="0" i="0" spc="300">
                <a:solidFill>
                  <a:srgbClr val="E9531D"/>
                </a:solidFill>
                <a:latin typeface="Objektiv Mk1" panose="020B0502020204020203" pitchFamily="34" charset="0"/>
                <a:cs typeface="Objektiv Mk1" panose="020B0502020204020203" pitchFamily="34" charset="0"/>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nl-NL" dirty="0"/>
              <a:t>TITEL N°2</a:t>
            </a:r>
          </a:p>
        </p:txBody>
      </p:sp>
      <p:pic>
        <p:nvPicPr>
          <p:cNvPr id="11" name="Afbeelding 10" descr="Afbeelding met object, computer, computer, zitten&#10;&#10;Automatisch gegenereerde beschrijving">
            <a:extLst>
              <a:ext uri="{FF2B5EF4-FFF2-40B4-BE49-F238E27FC236}">
                <a16:creationId xmlns:a16="http://schemas.microsoft.com/office/drawing/2014/main" id="{741BBD40-8357-0F43-9270-3EC05464AB81}"/>
              </a:ext>
            </a:extLst>
          </p:cNvPr>
          <p:cNvPicPr>
            <a:picLocks noChangeAspect="1"/>
          </p:cNvPicPr>
          <p:nvPr userDrawn="1"/>
        </p:nvPicPr>
        <p:blipFill>
          <a:blip r:embed="rId2"/>
          <a:stretch>
            <a:fillRect/>
          </a:stretch>
        </p:blipFill>
        <p:spPr>
          <a:xfrm>
            <a:off x="544475" y="6204004"/>
            <a:ext cx="1169545" cy="266111"/>
          </a:xfrm>
          <a:prstGeom prst="rect">
            <a:avLst/>
          </a:prstGeom>
        </p:spPr>
      </p:pic>
      <p:sp>
        <p:nvSpPr>
          <p:cNvPr id="8" name="Tijdelijke aanduiding voor datum 2">
            <a:extLst>
              <a:ext uri="{FF2B5EF4-FFF2-40B4-BE49-F238E27FC236}">
                <a16:creationId xmlns:a16="http://schemas.microsoft.com/office/drawing/2014/main" id="{D551F0C0-5897-034C-A012-A127DA514338}"/>
              </a:ext>
            </a:extLst>
          </p:cNvPr>
          <p:cNvSpPr>
            <a:spLocks noGrp="1"/>
          </p:cNvSpPr>
          <p:nvPr>
            <p:ph type="dt" sz="half" idx="12"/>
          </p:nvPr>
        </p:nvSpPr>
        <p:spPr>
          <a:xfrm>
            <a:off x="1252058" y="1752801"/>
            <a:ext cx="4624235" cy="3643164"/>
          </a:xfrm>
          <a:prstGeom prst="rect">
            <a:avLst/>
          </a:prstGeom>
        </p:spPr>
        <p:txBody>
          <a:bodyPr/>
          <a:lstStyle>
            <a:lvl1pPr algn="ctr">
              <a:defRPr sz="1800" b="0" i="0">
                <a:solidFill>
                  <a:srgbClr val="1D242C"/>
                </a:solidFill>
                <a:latin typeface="Objektiv Mk1 Thin" panose="020B0302020204020203" pitchFamily="34" charset="77"/>
                <a:cs typeface="Objektiv Mk1 Thin" panose="020B0302020204020203" pitchFamily="34" charset="77"/>
              </a:defRPr>
            </a:lvl1pPr>
          </a:lstStyle>
          <a:p>
            <a:r>
              <a:rPr lang="nl-BE" dirty="0">
                <a:latin typeface="Objektiv Mk1 Thin" panose="020B0302020204020203" pitchFamily="34" charset="77"/>
                <a:cs typeface="Objektiv Mk1 Thin" panose="020B0302020204020203" pitchFamily="34" charset="77"/>
              </a:rPr>
              <a:t>Klik hier om tekst toe te voegen</a:t>
            </a:r>
          </a:p>
        </p:txBody>
      </p:sp>
      <p:sp>
        <p:nvSpPr>
          <p:cNvPr id="17" name="Tijdelijke aanduiding voor voettekst 3">
            <a:extLst>
              <a:ext uri="{FF2B5EF4-FFF2-40B4-BE49-F238E27FC236}">
                <a16:creationId xmlns:a16="http://schemas.microsoft.com/office/drawing/2014/main" id="{7F82F331-71E2-3042-9AA3-108678B4D299}"/>
              </a:ext>
            </a:extLst>
          </p:cNvPr>
          <p:cNvSpPr>
            <a:spLocks noGrp="1"/>
          </p:cNvSpPr>
          <p:nvPr>
            <p:ph type="ftr" sz="quarter" idx="11"/>
          </p:nvPr>
        </p:nvSpPr>
        <p:spPr>
          <a:xfrm>
            <a:off x="6314354" y="1752801"/>
            <a:ext cx="4624235" cy="3643164"/>
          </a:xfrm>
          <a:prstGeom prst="rect">
            <a:avLst/>
          </a:prstGeom>
        </p:spPr>
        <p:txBody>
          <a:bodyPr/>
          <a:lstStyle>
            <a:lvl1pPr algn="ctr">
              <a:defRPr sz="1800" b="0" i="0">
                <a:solidFill>
                  <a:srgbClr val="1D242C"/>
                </a:solidFill>
                <a:latin typeface="Objektiv Mk1 Thin" panose="020B0302020204020203" pitchFamily="34" charset="77"/>
                <a:cs typeface="Objektiv Mk1 Thin" panose="020B0302020204020203" pitchFamily="34" charset="77"/>
              </a:defRPr>
            </a:lvl1pPr>
          </a:lstStyle>
          <a:p>
            <a:r>
              <a:rPr lang="nl-BE" dirty="0"/>
              <a:t>Klik hier om tekst toe te voegen</a:t>
            </a:r>
          </a:p>
          <a:p>
            <a:endParaRPr lang="nl-BE" dirty="0"/>
          </a:p>
        </p:txBody>
      </p:sp>
    </p:spTree>
    <p:extLst>
      <p:ext uri="{BB962C8B-B14F-4D97-AF65-F5344CB8AC3E}">
        <p14:creationId xmlns:p14="http://schemas.microsoft.com/office/powerpoint/2010/main" val="74678081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Tekst Slide">
    <p:bg>
      <p:bgPr>
        <a:solidFill>
          <a:srgbClr val="1D242C"/>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A43B319-B76E-A942-BA2D-02B5CA7BCA69}"/>
              </a:ext>
            </a:extLst>
          </p:cNvPr>
          <p:cNvSpPr>
            <a:spLocks noGrp="1"/>
          </p:cNvSpPr>
          <p:nvPr>
            <p:ph type="title" hasCustomPrompt="1"/>
          </p:nvPr>
        </p:nvSpPr>
        <p:spPr>
          <a:xfrm>
            <a:off x="1252058" y="977717"/>
            <a:ext cx="4624236" cy="308919"/>
          </a:xfrm>
          <a:prstGeom prst="rect">
            <a:avLst/>
          </a:prstGeom>
        </p:spPr>
        <p:txBody>
          <a:bodyPr/>
          <a:lstStyle>
            <a:lvl1pPr algn="ctr">
              <a:defRPr sz="2000" b="0" i="0" spc="300">
                <a:solidFill>
                  <a:srgbClr val="E9531D"/>
                </a:solidFill>
                <a:latin typeface="Objektiv Mk1" panose="020B0502020204020203" pitchFamily="34" charset="0"/>
                <a:cs typeface="Objektiv Mk1" panose="020B0502020204020203" pitchFamily="34" charset="0"/>
              </a:defRPr>
            </a:lvl1pPr>
          </a:lstStyle>
          <a:p>
            <a:r>
              <a:rPr lang="nl-NL" dirty="0"/>
              <a:t>TITEL N°1</a:t>
            </a:r>
            <a:endParaRPr lang="nl-BE" dirty="0"/>
          </a:p>
        </p:txBody>
      </p:sp>
      <p:sp>
        <p:nvSpPr>
          <p:cNvPr id="13" name="Tijdelijke aanduiding voor tekst 2">
            <a:extLst>
              <a:ext uri="{FF2B5EF4-FFF2-40B4-BE49-F238E27FC236}">
                <a16:creationId xmlns:a16="http://schemas.microsoft.com/office/drawing/2014/main" id="{A2775F2E-3F7D-5A48-9882-599ECB48591B}"/>
              </a:ext>
            </a:extLst>
          </p:cNvPr>
          <p:cNvSpPr>
            <a:spLocks noGrp="1"/>
          </p:cNvSpPr>
          <p:nvPr>
            <p:ph type="body" idx="10" hasCustomPrompt="1"/>
          </p:nvPr>
        </p:nvSpPr>
        <p:spPr>
          <a:xfrm>
            <a:off x="6314355" y="981130"/>
            <a:ext cx="4624236" cy="308920"/>
          </a:xfrm>
          <a:prstGeom prst="rect">
            <a:avLst/>
          </a:prstGeom>
        </p:spPr>
        <p:txBody>
          <a:bodyPr anchor="b"/>
          <a:lstStyle>
            <a:lvl1pPr marL="0" indent="0" algn="ctr">
              <a:buNone/>
              <a:defRPr sz="2000" b="0" i="0" spc="300">
                <a:solidFill>
                  <a:srgbClr val="E9531D"/>
                </a:solidFill>
                <a:latin typeface="Objektiv Mk1" panose="020B0502020204020203" pitchFamily="34" charset="0"/>
                <a:cs typeface="Objektiv Mk1" panose="020B0502020204020203" pitchFamily="34" charset="0"/>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nl-NL" dirty="0"/>
              <a:t>TITEL N°2</a:t>
            </a:r>
          </a:p>
        </p:txBody>
      </p:sp>
      <p:sp>
        <p:nvSpPr>
          <p:cNvPr id="8" name="Tijdelijke aanduiding voor datum 2">
            <a:extLst>
              <a:ext uri="{FF2B5EF4-FFF2-40B4-BE49-F238E27FC236}">
                <a16:creationId xmlns:a16="http://schemas.microsoft.com/office/drawing/2014/main" id="{D551F0C0-5897-034C-A012-A127DA514338}"/>
              </a:ext>
            </a:extLst>
          </p:cNvPr>
          <p:cNvSpPr>
            <a:spLocks noGrp="1"/>
          </p:cNvSpPr>
          <p:nvPr>
            <p:ph type="dt" sz="half" idx="12"/>
          </p:nvPr>
        </p:nvSpPr>
        <p:spPr>
          <a:xfrm>
            <a:off x="1252058" y="1752801"/>
            <a:ext cx="4624235" cy="3643164"/>
          </a:xfrm>
          <a:prstGeom prst="rect">
            <a:avLst/>
          </a:prstGeom>
        </p:spPr>
        <p:txBody>
          <a:bodyPr/>
          <a:lstStyle>
            <a:lvl1pPr algn="ctr">
              <a:defRPr sz="1800" b="0" i="0">
                <a:solidFill>
                  <a:schemeClr val="bg1"/>
                </a:solidFill>
                <a:latin typeface="Objektiv Mk1 Thin" panose="020B0302020204020203" pitchFamily="34" charset="77"/>
                <a:cs typeface="Objektiv Mk1 Thin" panose="020B0302020204020203" pitchFamily="34" charset="77"/>
              </a:defRPr>
            </a:lvl1pPr>
          </a:lstStyle>
          <a:p>
            <a:r>
              <a:rPr lang="nl-BE" dirty="0"/>
              <a:t>Klik hier om tekst toe te voegen</a:t>
            </a:r>
            <a:endParaRPr lang="nl-BE" dirty="0">
              <a:solidFill>
                <a:schemeClr val="bg1"/>
              </a:solidFill>
            </a:endParaRPr>
          </a:p>
        </p:txBody>
      </p:sp>
      <p:sp>
        <p:nvSpPr>
          <p:cNvPr id="17" name="Tijdelijke aanduiding voor voettekst 3">
            <a:extLst>
              <a:ext uri="{FF2B5EF4-FFF2-40B4-BE49-F238E27FC236}">
                <a16:creationId xmlns:a16="http://schemas.microsoft.com/office/drawing/2014/main" id="{7F82F331-71E2-3042-9AA3-108678B4D299}"/>
              </a:ext>
            </a:extLst>
          </p:cNvPr>
          <p:cNvSpPr>
            <a:spLocks noGrp="1"/>
          </p:cNvSpPr>
          <p:nvPr>
            <p:ph type="ftr" sz="quarter" idx="11"/>
          </p:nvPr>
        </p:nvSpPr>
        <p:spPr>
          <a:xfrm>
            <a:off x="6314354" y="1752801"/>
            <a:ext cx="4624235" cy="3643164"/>
          </a:xfrm>
          <a:prstGeom prst="rect">
            <a:avLst/>
          </a:prstGeom>
        </p:spPr>
        <p:txBody>
          <a:bodyPr/>
          <a:lstStyle>
            <a:lvl1pPr algn="ctr">
              <a:defRPr sz="1800" b="0" i="0">
                <a:solidFill>
                  <a:schemeClr val="bg1"/>
                </a:solidFill>
                <a:latin typeface="Objektiv Mk1 Thin" panose="020B0302020204020203" pitchFamily="34" charset="77"/>
                <a:cs typeface="Objektiv Mk1 Thin" panose="020B0302020204020203" pitchFamily="34" charset="77"/>
              </a:defRPr>
            </a:lvl1pPr>
          </a:lstStyle>
          <a:p>
            <a:r>
              <a:rPr lang="nl-BE" dirty="0"/>
              <a:t>Klik hier om tekst toe te voegen</a:t>
            </a:r>
          </a:p>
          <a:p>
            <a:endParaRPr lang="nl-BE" dirty="0"/>
          </a:p>
        </p:txBody>
      </p:sp>
      <p:pic>
        <p:nvPicPr>
          <p:cNvPr id="7" name="Afbeelding 6">
            <a:extLst>
              <a:ext uri="{FF2B5EF4-FFF2-40B4-BE49-F238E27FC236}">
                <a16:creationId xmlns:a16="http://schemas.microsoft.com/office/drawing/2014/main" id="{3E0B479F-5854-8E4E-9E68-243F9C4DD0C6}"/>
              </a:ext>
            </a:extLst>
          </p:cNvPr>
          <p:cNvPicPr>
            <a:picLocks noChangeAspect="1"/>
          </p:cNvPicPr>
          <p:nvPr userDrawn="1"/>
        </p:nvPicPr>
        <p:blipFill>
          <a:blip r:embed="rId2"/>
          <a:stretch>
            <a:fillRect/>
          </a:stretch>
        </p:blipFill>
        <p:spPr>
          <a:xfrm>
            <a:off x="544475" y="6202016"/>
            <a:ext cx="1169551" cy="266112"/>
          </a:xfrm>
          <a:prstGeom prst="rect">
            <a:avLst/>
          </a:prstGeom>
        </p:spPr>
      </p:pic>
    </p:spTree>
    <p:extLst>
      <p:ext uri="{BB962C8B-B14F-4D97-AF65-F5344CB8AC3E}">
        <p14:creationId xmlns:p14="http://schemas.microsoft.com/office/powerpoint/2010/main" val="246201215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Statistics Slide">
    <p:bg>
      <p:bgPr>
        <a:solidFill>
          <a:srgbClr val="E9531D"/>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7EAE840-4792-4D45-A435-0B36599C9441}"/>
              </a:ext>
            </a:extLst>
          </p:cNvPr>
          <p:cNvSpPr>
            <a:spLocks noGrp="1"/>
          </p:cNvSpPr>
          <p:nvPr>
            <p:ph type="title" hasCustomPrompt="1"/>
          </p:nvPr>
        </p:nvSpPr>
        <p:spPr>
          <a:xfrm>
            <a:off x="838200" y="978941"/>
            <a:ext cx="10515600" cy="265070"/>
          </a:xfrm>
          <a:prstGeom prst="rect">
            <a:avLst/>
          </a:prstGeom>
        </p:spPr>
        <p:txBody>
          <a:bodyPr/>
          <a:lstStyle>
            <a:lvl1pPr algn="ctr">
              <a:defRPr sz="2000" b="0" i="0" spc="300">
                <a:solidFill>
                  <a:schemeClr val="bg1"/>
                </a:solidFill>
                <a:latin typeface="Objektiv Mk1" panose="020B0502020204020203" pitchFamily="34" charset="0"/>
                <a:cs typeface="Objektiv Mk1" panose="020B0502020204020203" pitchFamily="34" charset="0"/>
              </a:defRPr>
            </a:lvl1pPr>
          </a:lstStyle>
          <a:p>
            <a:r>
              <a:rPr lang="nl-NL" dirty="0"/>
              <a:t>OUR NUMBERS</a:t>
            </a:r>
            <a:endParaRPr lang="nl-BE" dirty="0"/>
          </a:p>
        </p:txBody>
      </p:sp>
      <p:sp>
        <p:nvSpPr>
          <p:cNvPr id="3" name="Tijdelijke aanduiding voor datum 2">
            <a:extLst>
              <a:ext uri="{FF2B5EF4-FFF2-40B4-BE49-F238E27FC236}">
                <a16:creationId xmlns:a16="http://schemas.microsoft.com/office/drawing/2014/main" id="{24AB8040-A0CD-254B-8AB4-0CDA5B45B267}"/>
              </a:ext>
            </a:extLst>
          </p:cNvPr>
          <p:cNvSpPr>
            <a:spLocks noGrp="1"/>
          </p:cNvSpPr>
          <p:nvPr>
            <p:ph type="dt" sz="half" idx="10"/>
          </p:nvPr>
        </p:nvSpPr>
        <p:spPr>
          <a:xfrm>
            <a:off x="1221115" y="4616409"/>
            <a:ext cx="2743200" cy="365125"/>
          </a:xfrm>
          <a:prstGeom prst="rect">
            <a:avLst/>
          </a:prstGeom>
        </p:spPr>
        <p:txBody>
          <a:bodyPr/>
          <a:lstStyle>
            <a:lvl1pPr algn="ctr">
              <a:defRPr sz="1600" b="0" i="0">
                <a:solidFill>
                  <a:schemeClr val="bg1"/>
                </a:solidFill>
                <a:latin typeface="Objektiv Mk1 Light" panose="020B0402020204020203" pitchFamily="34" charset="0"/>
                <a:cs typeface="Objektiv Mk1 Light" panose="020B0402020204020203" pitchFamily="34" charset="0"/>
              </a:defRPr>
            </a:lvl1pPr>
          </a:lstStyle>
          <a:p>
            <a:r>
              <a:rPr lang="nl-BE" dirty="0"/>
              <a:t>95% gecertificeerd</a:t>
            </a:r>
          </a:p>
        </p:txBody>
      </p:sp>
      <p:sp>
        <p:nvSpPr>
          <p:cNvPr id="4" name="Tijdelijke aanduiding voor voettekst 3">
            <a:extLst>
              <a:ext uri="{FF2B5EF4-FFF2-40B4-BE49-F238E27FC236}">
                <a16:creationId xmlns:a16="http://schemas.microsoft.com/office/drawing/2014/main" id="{74B43A9B-3EF4-D14E-89FE-B2D09F98275F}"/>
              </a:ext>
            </a:extLst>
          </p:cNvPr>
          <p:cNvSpPr>
            <a:spLocks noGrp="1"/>
          </p:cNvSpPr>
          <p:nvPr>
            <p:ph type="ftr" sz="quarter" idx="11"/>
          </p:nvPr>
        </p:nvSpPr>
        <p:spPr>
          <a:xfrm>
            <a:off x="4724400" y="4616410"/>
            <a:ext cx="2743200" cy="365125"/>
          </a:xfrm>
          <a:prstGeom prst="rect">
            <a:avLst/>
          </a:prstGeom>
        </p:spPr>
        <p:txBody>
          <a:bodyPr/>
          <a:lstStyle>
            <a:lvl1pPr algn="ctr">
              <a:defRPr sz="1600" b="0" i="0">
                <a:solidFill>
                  <a:schemeClr val="bg1"/>
                </a:solidFill>
                <a:latin typeface="Objektiv Mk1 Light" panose="020B0402020204020203" pitchFamily="34" charset="0"/>
                <a:cs typeface="Objektiv Mk1 Light" panose="020B0402020204020203" pitchFamily="34" charset="0"/>
              </a:defRPr>
            </a:lvl1pPr>
          </a:lstStyle>
          <a:p>
            <a:r>
              <a:rPr lang="nl-BE" dirty="0"/>
              <a:t>Jaar ervaring in IT</a:t>
            </a:r>
          </a:p>
        </p:txBody>
      </p:sp>
      <p:sp>
        <p:nvSpPr>
          <p:cNvPr id="5" name="Tijdelijke aanduiding voor dianummer 4">
            <a:extLst>
              <a:ext uri="{FF2B5EF4-FFF2-40B4-BE49-F238E27FC236}">
                <a16:creationId xmlns:a16="http://schemas.microsoft.com/office/drawing/2014/main" id="{4F5BBF2A-A38A-3C4C-B17D-2440AA410B6B}"/>
              </a:ext>
            </a:extLst>
          </p:cNvPr>
          <p:cNvSpPr>
            <a:spLocks noGrp="1"/>
          </p:cNvSpPr>
          <p:nvPr>
            <p:ph type="sldNum" sz="quarter" idx="12"/>
          </p:nvPr>
        </p:nvSpPr>
        <p:spPr>
          <a:xfrm>
            <a:off x="8227685" y="4616409"/>
            <a:ext cx="2743200" cy="365125"/>
          </a:xfrm>
          <a:prstGeom prst="rect">
            <a:avLst/>
          </a:prstGeom>
        </p:spPr>
        <p:txBody>
          <a:bodyPr/>
          <a:lstStyle>
            <a:lvl1pPr algn="ctr">
              <a:defRPr sz="1600" b="0" i="0">
                <a:solidFill>
                  <a:schemeClr val="bg1"/>
                </a:solidFill>
                <a:latin typeface="Objektiv Mk1 Light" panose="020B0402020204020203" pitchFamily="34" charset="0"/>
                <a:cs typeface="Objektiv Mk1 Light" panose="020B0402020204020203" pitchFamily="34" charset="0"/>
              </a:defRPr>
            </a:lvl1pPr>
          </a:lstStyle>
          <a:p>
            <a:r>
              <a:rPr lang="nl-BE" dirty="0"/>
              <a:t>Uren opleiding in 2019</a:t>
            </a:r>
          </a:p>
        </p:txBody>
      </p:sp>
      <p:sp>
        <p:nvSpPr>
          <p:cNvPr id="13" name="Tijdelijke aanduiding voor afbeelding 2">
            <a:extLst>
              <a:ext uri="{FF2B5EF4-FFF2-40B4-BE49-F238E27FC236}">
                <a16:creationId xmlns:a16="http://schemas.microsoft.com/office/drawing/2014/main" id="{A894696A-3A04-364B-A368-6A4F5FE37B74}"/>
              </a:ext>
            </a:extLst>
          </p:cNvPr>
          <p:cNvSpPr>
            <a:spLocks noGrp="1"/>
          </p:cNvSpPr>
          <p:nvPr>
            <p:ph type="pic" idx="1"/>
          </p:nvPr>
        </p:nvSpPr>
        <p:spPr>
          <a:xfrm>
            <a:off x="1337401" y="2165807"/>
            <a:ext cx="2510627" cy="2204834"/>
          </a:xfrm>
          <a:prstGeom prst="rect">
            <a:avLst/>
          </a:prstGeom>
        </p:spPr>
        <p:txBody>
          <a:bodyPr/>
          <a:lstStyle>
            <a:lvl1pPr marL="0" indent="0">
              <a:buNone/>
              <a:defRPr sz="1600" b="0" i="0">
                <a:solidFill>
                  <a:schemeClr val="bg1"/>
                </a:solidFill>
                <a:latin typeface="Objektiv Mk1 Light" panose="020B0402020204020203" pitchFamily="34" charset="0"/>
                <a:cs typeface="Objektiv Mk1 Light" panose="020B0402020204020203" pitchFamily="34" charset="0"/>
              </a:defRPr>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r>
              <a:rPr lang="en-US"/>
              <a:t>Click icon to add picture</a:t>
            </a:r>
            <a:endParaRPr lang="nl-BE" dirty="0"/>
          </a:p>
        </p:txBody>
      </p:sp>
      <p:sp>
        <p:nvSpPr>
          <p:cNvPr id="14" name="Tijdelijke aanduiding voor afbeelding 2">
            <a:extLst>
              <a:ext uri="{FF2B5EF4-FFF2-40B4-BE49-F238E27FC236}">
                <a16:creationId xmlns:a16="http://schemas.microsoft.com/office/drawing/2014/main" id="{407CFC24-F76C-EF46-8729-E340294BB1FE}"/>
              </a:ext>
            </a:extLst>
          </p:cNvPr>
          <p:cNvSpPr>
            <a:spLocks noGrp="1"/>
          </p:cNvSpPr>
          <p:nvPr>
            <p:ph type="pic" idx="13"/>
          </p:nvPr>
        </p:nvSpPr>
        <p:spPr>
          <a:xfrm>
            <a:off x="4840688" y="2165807"/>
            <a:ext cx="2510627" cy="2204834"/>
          </a:xfrm>
          <a:prstGeom prst="rect">
            <a:avLst/>
          </a:prstGeom>
        </p:spPr>
        <p:txBody>
          <a:bodyPr/>
          <a:lstStyle>
            <a:lvl1pPr marL="0" indent="0">
              <a:buNone/>
              <a:defRPr sz="1600" b="0" i="0">
                <a:solidFill>
                  <a:schemeClr val="bg1"/>
                </a:solidFill>
                <a:latin typeface="Objektiv Mk1 Light" panose="020B0402020204020203" pitchFamily="34" charset="0"/>
                <a:cs typeface="Objektiv Mk1 Light" panose="020B0402020204020203" pitchFamily="34" charset="0"/>
              </a:defRPr>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r>
              <a:rPr lang="en-US"/>
              <a:t>Click icon to add picture</a:t>
            </a:r>
            <a:endParaRPr lang="nl-BE" dirty="0"/>
          </a:p>
        </p:txBody>
      </p:sp>
      <p:sp>
        <p:nvSpPr>
          <p:cNvPr id="15" name="Tijdelijke aanduiding voor afbeelding 2">
            <a:extLst>
              <a:ext uri="{FF2B5EF4-FFF2-40B4-BE49-F238E27FC236}">
                <a16:creationId xmlns:a16="http://schemas.microsoft.com/office/drawing/2014/main" id="{65A2D1DB-433B-F346-B8EF-4B3EE6548773}"/>
              </a:ext>
            </a:extLst>
          </p:cNvPr>
          <p:cNvSpPr>
            <a:spLocks noGrp="1"/>
          </p:cNvSpPr>
          <p:nvPr>
            <p:ph type="pic" idx="14"/>
          </p:nvPr>
        </p:nvSpPr>
        <p:spPr>
          <a:xfrm>
            <a:off x="8343973" y="2165807"/>
            <a:ext cx="2510627" cy="2204834"/>
          </a:xfrm>
          <a:prstGeom prst="rect">
            <a:avLst/>
          </a:prstGeom>
        </p:spPr>
        <p:txBody>
          <a:bodyPr/>
          <a:lstStyle>
            <a:lvl1pPr marL="0" indent="0">
              <a:buNone/>
              <a:defRPr sz="1600" b="0" i="0">
                <a:solidFill>
                  <a:schemeClr val="bg1"/>
                </a:solidFill>
                <a:latin typeface="Objektiv Mk1 Light" panose="020B0402020204020203" pitchFamily="34" charset="0"/>
                <a:cs typeface="Objektiv Mk1 Light" panose="020B0402020204020203" pitchFamily="34" charset="0"/>
              </a:defRPr>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r>
              <a:rPr lang="en-US"/>
              <a:t>Click icon to add picture</a:t>
            </a:r>
            <a:endParaRPr lang="nl-BE" dirty="0"/>
          </a:p>
        </p:txBody>
      </p:sp>
    </p:spTree>
    <p:extLst>
      <p:ext uri="{BB962C8B-B14F-4D97-AF65-F5344CB8AC3E}">
        <p14:creationId xmlns:p14="http://schemas.microsoft.com/office/powerpoint/2010/main" val="389061928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Statistics Slide">
    <p:bg>
      <p:bgPr>
        <a:solidFill>
          <a:schemeClr val="bg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7EAE840-4792-4D45-A435-0B36599C9441}"/>
              </a:ext>
            </a:extLst>
          </p:cNvPr>
          <p:cNvSpPr>
            <a:spLocks noGrp="1"/>
          </p:cNvSpPr>
          <p:nvPr>
            <p:ph type="title" hasCustomPrompt="1"/>
          </p:nvPr>
        </p:nvSpPr>
        <p:spPr>
          <a:xfrm>
            <a:off x="838200" y="978941"/>
            <a:ext cx="10515600" cy="265070"/>
          </a:xfrm>
          <a:prstGeom prst="rect">
            <a:avLst/>
          </a:prstGeom>
        </p:spPr>
        <p:txBody>
          <a:bodyPr/>
          <a:lstStyle>
            <a:lvl1pPr algn="ctr">
              <a:defRPr sz="2000" b="0" i="0" spc="300">
                <a:solidFill>
                  <a:srgbClr val="E9531D"/>
                </a:solidFill>
                <a:latin typeface="Objektiv Mk1" panose="020B0502020204020203" pitchFamily="34" charset="0"/>
                <a:cs typeface="Objektiv Mk1" panose="020B0502020204020203" pitchFamily="34" charset="0"/>
              </a:defRPr>
            </a:lvl1pPr>
          </a:lstStyle>
          <a:p>
            <a:r>
              <a:rPr lang="nl-NL" dirty="0"/>
              <a:t>OUR NUMBERS</a:t>
            </a:r>
            <a:endParaRPr lang="nl-BE" dirty="0"/>
          </a:p>
        </p:txBody>
      </p:sp>
      <p:sp>
        <p:nvSpPr>
          <p:cNvPr id="3" name="Tijdelijke aanduiding voor datum 2">
            <a:extLst>
              <a:ext uri="{FF2B5EF4-FFF2-40B4-BE49-F238E27FC236}">
                <a16:creationId xmlns:a16="http://schemas.microsoft.com/office/drawing/2014/main" id="{24AB8040-A0CD-254B-8AB4-0CDA5B45B267}"/>
              </a:ext>
            </a:extLst>
          </p:cNvPr>
          <p:cNvSpPr>
            <a:spLocks noGrp="1"/>
          </p:cNvSpPr>
          <p:nvPr>
            <p:ph type="dt" sz="half" idx="10"/>
          </p:nvPr>
        </p:nvSpPr>
        <p:spPr>
          <a:xfrm>
            <a:off x="1221115" y="4616409"/>
            <a:ext cx="2743200" cy="365125"/>
          </a:xfrm>
          <a:prstGeom prst="rect">
            <a:avLst/>
          </a:prstGeom>
        </p:spPr>
        <p:txBody>
          <a:bodyPr/>
          <a:lstStyle>
            <a:lvl1pPr algn="ctr">
              <a:defRPr sz="1600" b="0" i="0">
                <a:solidFill>
                  <a:srgbClr val="1D242C"/>
                </a:solidFill>
                <a:latin typeface="Objektiv Mk1 Light" panose="020B0402020204020203" pitchFamily="34" charset="0"/>
                <a:cs typeface="Objektiv Mk1 Light" panose="020B0402020204020203" pitchFamily="34" charset="0"/>
              </a:defRPr>
            </a:lvl1pPr>
          </a:lstStyle>
          <a:p>
            <a:r>
              <a:rPr lang="nl-BE" dirty="0"/>
              <a:t>95% gecertificeerd</a:t>
            </a:r>
            <a:endParaRPr lang="nl-BE" dirty="0">
              <a:solidFill>
                <a:srgbClr val="1D242C"/>
              </a:solidFill>
            </a:endParaRPr>
          </a:p>
        </p:txBody>
      </p:sp>
      <p:sp>
        <p:nvSpPr>
          <p:cNvPr id="4" name="Tijdelijke aanduiding voor voettekst 3">
            <a:extLst>
              <a:ext uri="{FF2B5EF4-FFF2-40B4-BE49-F238E27FC236}">
                <a16:creationId xmlns:a16="http://schemas.microsoft.com/office/drawing/2014/main" id="{74B43A9B-3EF4-D14E-89FE-B2D09F98275F}"/>
              </a:ext>
            </a:extLst>
          </p:cNvPr>
          <p:cNvSpPr>
            <a:spLocks noGrp="1"/>
          </p:cNvSpPr>
          <p:nvPr>
            <p:ph type="ftr" sz="quarter" idx="11"/>
          </p:nvPr>
        </p:nvSpPr>
        <p:spPr>
          <a:xfrm>
            <a:off x="4724400" y="4616410"/>
            <a:ext cx="2743200" cy="365125"/>
          </a:xfrm>
          <a:prstGeom prst="rect">
            <a:avLst/>
          </a:prstGeom>
        </p:spPr>
        <p:txBody>
          <a:bodyPr/>
          <a:lstStyle>
            <a:lvl1pPr algn="ctr">
              <a:defRPr sz="1600" b="0" i="0">
                <a:solidFill>
                  <a:srgbClr val="1D242C"/>
                </a:solidFill>
                <a:latin typeface="Objektiv Mk1 Light" panose="020B0402020204020203" pitchFamily="34" charset="0"/>
                <a:cs typeface="Objektiv Mk1 Light" panose="020B0402020204020203" pitchFamily="34" charset="0"/>
              </a:defRPr>
            </a:lvl1pPr>
          </a:lstStyle>
          <a:p>
            <a:r>
              <a:rPr lang="nl-BE" dirty="0"/>
              <a:t>Jaar ervaring in IT</a:t>
            </a:r>
            <a:endParaRPr lang="nl-BE" dirty="0">
              <a:solidFill>
                <a:srgbClr val="1D242C"/>
              </a:solidFill>
            </a:endParaRPr>
          </a:p>
        </p:txBody>
      </p:sp>
      <p:sp>
        <p:nvSpPr>
          <p:cNvPr id="5" name="Tijdelijke aanduiding voor dianummer 4">
            <a:extLst>
              <a:ext uri="{FF2B5EF4-FFF2-40B4-BE49-F238E27FC236}">
                <a16:creationId xmlns:a16="http://schemas.microsoft.com/office/drawing/2014/main" id="{4F5BBF2A-A38A-3C4C-B17D-2440AA410B6B}"/>
              </a:ext>
            </a:extLst>
          </p:cNvPr>
          <p:cNvSpPr>
            <a:spLocks noGrp="1"/>
          </p:cNvSpPr>
          <p:nvPr>
            <p:ph type="sldNum" sz="quarter" idx="12"/>
          </p:nvPr>
        </p:nvSpPr>
        <p:spPr>
          <a:xfrm>
            <a:off x="8227685" y="4616409"/>
            <a:ext cx="2743200" cy="365125"/>
          </a:xfrm>
          <a:prstGeom prst="rect">
            <a:avLst/>
          </a:prstGeom>
        </p:spPr>
        <p:txBody>
          <a:bodyPr/>
          <a:lstStyle>
            <a:lvl1pPr algn="ctr">
              <a:defRPr sz="1600" b="0" i="0">
                <a:solidFill>
                  <a:srgbClr val="1D242C"/>
                </a:solidFill>
                <a:latin typeface="Objektiv Mk1 Light" panose="020B0402020204020203" pitchFamily="34" charset="0"/>
                <a:cs typeface="Objektiv Mk1 Light" panose="020B0402020204020203" pitchFamily="34" charset="0"/>
              </a:defRPr>
            </a:lvl1pPr>
          </a:lstStyle>
          <a:p>
            <a:r>
              <a:rPr lang="nl-BE" dirty="0"/>
              <a:t>Uren opleiding in 2019</a:t>
            </a:r>
            <a:endParaRPr lang="nl-BE" dirty="0">
              <a:solidFill>
                <a:srgbClr val="1D242C"/>
              </a:solidFill>
            </a:endParaRPr>
          </a:p>
        </p:txBody>
      </p:sp>
      <p:sp>
        <p:nvSpPr>
          <p:cNvPr id="13" name="Tijdelijke aanduiding voor afbeelding 2">
            <a:extLst>
              <a:ext uri="{FF2B5EF4-FFF2-40B4-BE49-F238E27FC236}">
                <a16:creationId xmlns:a16="http://schemas.microsoft.com/office/drawing/2014/main" id="{A894696A-3A04-364B-A368-6A4F5FE37B74}"/>
              </a:ext>
            </a:extLst>
          </p:cNvPr>
          <p:cNvSpPr>
            <a:spLocks noGrp="1"/>
          </p:cNvSpPr>
          <p:nvPr>
            <p:ph type="pic" idx="1"/>
          </p:nvPr>
        </p:nvSpPr>
        <p:spPr>
          <a:xfrm>
            <a:off x="1337401" y="2165807"/>
            <a:ext cx="2510627" cy="2204834"/>
          </a:xfrm>
          <a:prstGeom prst="rect">
            <a:avLst/>
          </a:prstGeom>
        </p:spPr>
        <p:txBody>
          <a:bodyPr/>
          <a:lstStyle>
            <a:lvl1pPr marL="0" indent="0">
              <a:buNone/>
              <a:defRPr sz="1600" b="0" i="0">
                <a:solidFill>
                  <a:srgbClr val="1D242C"/>
                </a:solidFill>
                <a:latin typeface="Objektiv Mk1 Light" panose="020B0402020204020203" pitchFamily="34" charset="0"/>
                <a:cs typeface="Objektiv Mk1 Light" panose="020B0402020204020203" pitchFamily="34" charset="0"/>
              </a:defRPr>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r>
              <a:rPr lang="en-US"/>
              <a:t>Click icon to add picture</a:t>
            </a:r>
            <a:endParaRPr lang="nl-BE" dirty="0"/>
          </a:p>
        </p:txBody>
      </p:sp>
      <p:sp>
        <p:nvSpPr>
          <p:cNvPr id="14" name="Tijdelijke aanduiding voor afbeelding 2">
            <a:extLst>
              <a:ext uri="{FF2B5EF4-FFF2-40B4-BE49-F238E27FC236}">
                <a16:creationId xmlns:a16="http://schemas.microsoft.com/office/drawing/2014/main" id="{407CFC24-F76C-EF46-8729-E340294BB1FE}"/>
              </a:ext>
            </a:extLst>
          </p:cNvPr>
          <p:cNvSpPr>
            <a:spLocks noGrp="1"/>
          </p:cNvSpPr>
          <p:nvPr>
            <p:ph type="pic" idx="13"/>
          </p:nvPr>
        </p:nvSpPr>
        <p:spPr>
          <a:xfrm>
            <a:off x="4840688" y="2165807"/>
            <a:ext cx="2510627" cy="2204834"/>
          </a:xfrm>
          <a:prstGeom prst="rect">
            <a:avLst/>
          </a:prstGeom>
        </p:spPr>
        <p:txBody>
          <a:bodyPr/>
          <a:lstStyle>
            <a:lvl1pPr marL="0" indent="0">
              <a:buNone/>
              <a:defRPr sz="1600" b="0" i="0">
                <a:solidFill>
                  <a:srgbClr val="1D242C"/>
                </a:solidFill>
                <a:latin typeface="Objektiv Mk1 Light" panose="020B0402020204020203" pitchFamily="34" charset="0"/>
                <a:cs typeface="Objektiv Mk1 Light" panose="020B0402020204020203" pitchFamily="34" charset="0"/>
              </a:defRPr>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r>
              <a:rPr lang="en-US"/>
              <a:t>Click icon to add picture</a:t>
            </a:r>
            <a:endParaRPr lang="nl-BE" dirty="0"/>
          </a:p>
        </p:txBody>
      </p:sp>
      <p:sp>
        <p:nvSpPr>
          <p:cNvPr id="15" name="Tijdelijke aanduiding voor afbeelding 2">
            <a:extLst>
              <a:ext uri="{FF2B5EF4-FFF2-40B4-BE49-F238E27FC236}">
                <a16:creationId xmlns:a16="http://schemas.microsoft.com/office/drawing/2014/main" id="{65A2D1DB-433B-F346-B8EF-4B3EE6548773}"/>
              </a:ext>
            </a:extLst>
          </p:cNvPr>
          <p:cNvSpPr>
            <a:spLocks noGrp="1"/>
          </p:cNvSpPr>
          <p:nvPr>
            <p:ph type="pic" idx="14"/>
          </p:nvPr>
        </p:nvSpPr>
        <p:spPr>
          <a:xfrm>
            <a:off x="8343973" y="2165807"/>
            <a:ext cx="2510627" cy="2204834"/>
          </a:xfrm>
          <a:prstGeom prst="rect">
            <a:avLst/>
          </a:prstGeom>
        </p:spPr>
        <p:txBody>
          <a:bodyPr/>
          <a:lstStyle>
            <a:lvl1pPr marL="0" indent="0">
              <a:buNone/>
              <a:defRPr sz="1600" b="0" i="0">
                <a:solidFill>
                  <a:srgbClr val="1D242C"/>
                </a:solidFill>
                <a:latin typeface="Objektiv Mk1 Light" panose="020B0402020204020203" pitchFamily="34" charset="0"/>
                <a:cs typeface="Objektiv Mk1 Light" panose="020B0402020204020203" pitchFamily="34" charset="0"/>
              </a:defRPr>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r>
              <a:rPr lang="en-US"/>
              <a:t>Click icon to add picture</a:t>
            </a:r>
            <a:endParaRPr lang="nl-BE" dirty="0"/>
          </a:p>
        </p:txBody>
      </p:sp>
    </p:spTree>
    <p:extLst>
      <p:ext uri="{BB962C8B-B14F-4D97-AF65-F5344CB8AC3E}">
        <p14:creationId xmlns:p14="http://schemas.microsoft.com/office/powerpoint/2010/main" val="29200817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0CD74F6-5485-7C4E-8EA1-BD572894ED07}"/>
              </a:ext>
            </a:extLst>
          </p:cNvPr>
          <p:cNvSpPr>
            <a:spLocks noGrp="1"/>
          </p:cNvSpPr>
          <p:nvPr>
            <p:ph type="title" hasCustomPrompt="1"/>
          </p:nvPr>
        </p:nvSpPr>
        <p:spPr>
          <a:xfrm>
            <a:off x="7155340" y="848363"/>
            <a:ext cx="3932237" cy="438665"/>
          </a:xfrm>
          <a:prstGeom prst="rect">
            <a:avLst/>
          </a:prstGeom>
        </p:spPr>
        <p:txBody>
          <a:bodyPr anchor="b"/>
          <a:lstStyle>
            <a:lvl1pPr>
              <a:defRPr sz="2000" b="0" i="0" spc="300">
                <a:solidFill>
                  <a:srgbClr val="E9531D"/>
                </a:solidFill>
                <a:latin typeface="Objektiv Mk1" panose="020B0502020204020203" pitchFamily="34" charset="0"/>
                <a:cs typeface="Objektiv Mk1" panose="020B0502020204020203" pitchFamily="34" charset="0"/>
              </a:defRPr>
            </a:lvl1pPr>
          </a:lstStyle>
          <a:p>
            <a:r>
              <a:rPr lang="nl-NL" dirty="0"/>
              <a:t>IT IS ABOUT PEOPLE</a:t>
            </a:r>
            <a:endParaRPr lang="nl-BE" dirty="0"/>
          </a:p>
        </p:txBody>
      </p:sp>
      <p:sp>
        <p:nvSpPr>
          <p:cNvPr id="3" name="Tijdelijke aanduiding voor afbeelding 2">
            <a:extLst>
              <a:ext uri="{FF2B5EF4-FFF2-40B4-BE49-F238E27FC236}">
                <a16:creationId xmlns:a16="http://schemas.microsoft.com/office/drawing/2014/main" id="{A6BB0D8A-916C-684C-9B65-CBC3BB40183E}"/>
              </a:ext>
            </a:extLst>
          </p:cNvPr>
          <p:cNvSpPr>
            <a:spLocks noGrp="1"/>
          </p:cNvSpPr>
          <p:nvPr>
            <p:ph type="pic" idx="1"/>
          </p:nvPr>
        </p:nvSpPr>
        <p:spPr>
          <a:xfrm>
            <a:off x="0" y="0"/>
            <a:ext cx="6096000" cy="6858000"/>
          </a:xfrm>
          <a:prstGeom prst="rect">
            <a:avLst/>
          </a:prstGeom>
        </p:spPr>
        <p:txBody>
          <a:bodyPr/>
          <a:lstStyle>
            <a:lvl1pPr marL="0" indent="0">
              <a:buNone/>
              <a:defRPr sz="1600" b="0" i="0">
                <a:solidFill>
                  <a:srgbClr val="1D242C"/>
                </a:solidFill>
                <a:latin typeface="Objektiv Mk1 Light" panose="020B0402020204020203" pitchFamily="34" charset="0"/>
                <a:cs typeface="Objektiv Mk1 Light" panose="020B0402020204020203" pitchFamily="34" charset="0"/>
              </a:defRPr>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r>
              <a:rPr lang="en-US"/>
              <a:t>Click icon to add picture</a:t>
            </a:r>
            <a:endParaRPr lang="nl-BE" dirty="0"/>
          </a:p>
        </p:txBody>
      </p:sp>
      <p:sp>
        <p:nvSpPr>
          <p:cNvPr id="20" name="Tijdelijke aanduiding voor inhoud 2">
            <a:extLst>
              <a:ext uri="{FF2B5EF4-FFF2-40B4-BE49-F238E27FC236}">
                <a16:creationId xmlns:a16="http://schemas.microsoft.com/office/drawing/2014/main" id="{C40AEA5B-F2B3-034B-B41A-BD7DDA936578}"/>
              </a:ext>
            </a:extLst>
          </p:cNvPr>
          <p:cNvSpPr>
            <a:spLocks noGrp="1"/>
          </p:cNvSpPr>
          <p:nvPr>
            <p:ph idx="10"/>
          </p:nvPr>
        </p:nvSpPr>
        <p:spPr>
          <a:xfrm>
            <a:off x="7145879" y="1778097"/>
            <a:ext cx="3932237" cy="3899222"/>
          </a:xfrm>
          <a:prstGeom prst="rect">
            <a:avLst/>
          </a:prstGeom>
        </p:spPr>
        <p:txBody>
          <a:bodyPr/>
          <a:lstStyle>
            <a:lvl1pPr marL="342891" indent="-342891">
              <a:buClr>
                <a:srgbClr val="E9531D"/>
              </a:buClr>
              <a:buFont typeface="Arial" panose="020B0604020202020204" pitchFamily="34" charset="0"/>
              <a:buChar char="•"/>
              <a:defRPr sz="1800" b="0" i="0">
                <a:solidFill>
                  <a:srgbClr val="1D242C"/>
                </a:solidFill>
                <a:latin typeface="Objektiv Mk1 Thin" panose="020B0302020204020203" pitchFamily="34" charset="77"/>
                <a:cs typeface="Objektiv Mk1 Thin" panose="020B0302020204020203" pitchFamily="34" charset="77"/>
              </a:defRPr>
            </a:lvl1pPr>
            <a:lvl2pPr>
              <a:buClr>
                <a:srgbClr val="E9531D"/>
              </a:buClr>
              <a:buSzPct val="70000"/>
              <a:defRPr sz="1800" b="0" i="0">
                <a:solidFill>
                  <a:srgbClr val="1D242C"/>
                </a:solidFill>
                <a:latin typeface="Objektiv Mk1 Thin" panose="020B0302020204020203" pitchFamily="34" charset="77"/>
                <a:cs typeface="Objektiv Mk1 Thin" panose="020B0302020204020203" pitchFamily="34" charset="77"/>
              </a:defRPr>
            </a:lvl2pPr>
            <a:lvl3pPr>
              <a:defRPr sz="1400" b="0" i="0">
                <a:solidFill>
                  <a:srgbClr val="1D242C"/>
                </a:solidFill>
                <a:latin typeface="Objektiv Mk1 Light" panose="020B0402020204020203" pitchFamily="34" charset="0"/>
                <a:cs typeface="Objektiv Mk1 Light" panose="020B0402020204020203" pitchFamily="34" charset="0"/>
              </a:defRPr>
            </a:lvl3pPr>
            <a:lvl4pPr>
              <a:defRPr sz="1400" b="0" i="0">
                <a:solidFill>
                  <a:srgbClr val="1D242C"/>
                </a:solidFill>
                <a:latin typeface="Objektiv Mk1 Light" panose="020B0402020204020203" pitchFamily="34" charset="0"/>
                <a:cs typeface="Objektiv Mk1 Light" panose="020B0402020204020203" pitchFamily="34" charset="0"/>
              </a:defRPr>
            </a:lvl4pPr>
            <a:lvl5pPr>
              <a:defRPr sz="1400" b="0" i="0">
                <a:solidFill>
                  <a:srgbClr val="1D242C"/>
                </a:solidFill>
                <a:latin typeface="Objektiv Mk1 Light" panose="020B0402020204020203" pitchFamily="34" charset="0"/>
                <a:cs typeface="Objektiv Mk1 Light" panose="020B0402020204020203" pitchFamily="34" charset="0"/>
              </a:defRPr>
            </a:lvl5pPr>
          </a:lstStyle>
          <a:p>
            <a:pPr lvl="0"/>
            <a:r>
              <a:rPr lang="en-US"/>
              <a:t>Click to edit Master text styles</a:t>
            </a:r>
          </a:p>
          <a:p>
            <a:pPr lvl="1"/>
            <a:r>
              <a:rPr lang="en-US"/>
              <a:t>Second level</a:t>
            </a:r>
          </a:p>
        </p:txBody>
      </p:sp>
      <p:pic>
        <p:nvPicPr>
          <p:cNvPr id="8" name="Afbeelding 7" descr="Afbeelding met object, computer, computer, zitten&#10;&#10;Automatisch gegenereerde beschrijving">
            <a:extLst>
              <a:ext uri="{FF2B5EF4-FFF2-40B4-BE49-F238E27FC236}">
                <a16:creationId xmlns:a16="http://schemas.microsoft.com/office/drawing/2014/main" id="{23D9256A-A6AA-654B-9AD5-F5835A52221F}"/>
              </a:ext>
            </a:extLst>
          </p:cNvPr>
          <p:cNvPicPr>
            <a:picLocks noChangeAspect="1"/>
          </p:cNvPicPr>
          <p:nvPr userDrawn="1"/>
        </p:nvPicPr>
        <p:blipFill>
          <a:blip r:embed="rId2"/>
          <a:stretch>
            <a:fillRect/>
          </a:stretch>
        </p:blipFill>
        <p:spPr>
          <a:xfrm>
            <a:off x="10584312" y="6185848"/>
            <a:ext cx="1169545" cy="266111"/>
          </a:xfrm>
          <a:prstGeom prst="rect">
            <a:avLst/>
          </a:prstGeom>
        </p:spPr>
      </p:pic>
    </p:spTree>
    <p:extLst>
      <p:ext uri="{BB962C8B-B14F-4D97-AF65-F5344CB8AC3E}">
        <p14:creationId xmlns:p14="http://schemas.microsoft.com/office/powerpoint/2010/main" val="356240494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Afbeelding met bijschrift">
    <p:bg>
      <p:bgPr>
        <a:solidFill>
          <a:srgbClr val="1D242C"/>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0CD74F6-5485-7C4E-8EA1-BD572894ED07}"/>
              </a:ext>
            </a:extLst>
          </p:cNvPr>
          <p:cNvSpPr>
            <a:spLocks noGrp="1"/>
          </p:cNvSpPr>
          <p:nvPr>
            <p:ph type="title" hasCustomPrompt="1"/>
          </p:nvPr>
        </p:nvSpPr>
        <p:spPr>
          <a:xfrm>
            <a:off x="7155340" y="848363"/>
            <a:ext cx="3932237" cy="438665"/>
          </a:xfrm>
          <a:prstGeom prst="rect">
            <a:avLst/>
          </a:prstGeom>
        </p:spPr>
        <p:txBody>
          <a:bodyPr anchor="b"/>
          <a:lstStyle>
            <a:lvl1pPr>
              <a:defRPr sz="2000" b="0" i="0" spc="300">
                <a:solidFill>
                  <a:srgbClr val="E9531D"/>
                </a:solidFill>
                <a:latin typeface="Objektiv Mk1" panose="020B0502020204020203" pitchFamily="34" charset="0"/>
                <a:cs typeface="Objektiv Mk1" panose="020B0502020204020203" pitchFamily="34" charset="0"/>
              </a:defRPr>
            </a:lvl1pPr>
          </a:lstStyle>
          <a:p>
            <a:r>
              <a:rPr lang="nl-NL" dirty="0"/>
              <a:t>IT IS ABOUT PEOPLE</a:t>
            </a:r>
            <a:endParaRPr lang="nl-BE" dirty="0"/>
          </a:p>
        </p:txBody>
      </p:sp>
      <p:sp>
        <p:nvSpPr>
          <p:cNvPr id="3" name="Tijdelijke aanduiding voor afbeelding 2">
            <a:extLst>
              <a:ext uri="{FF2B5EF4-FFF2-40B4-BE49-F238E27FC236}">
                <a16:creationId xmlns:a16="http://schemas.microsoft.com/office/drawing/2014/main" id="{A6BB0D8A-916C-684C-9B65-CBC3BB40183E}"/>
              </a:ext>
            </a:extLst>
          </p:cNvPr>
          <p:cNvSpPr>
            <a:spLocks noGrp="1"/>
          </p:cNvSpPr>
          <p:nvPr>
            <p:ph type="pic" idx="1"/>
          </p:nvPr>
        </p:nvSpPr>
        <p:spPr>
          <a:xfrm>
            <a:off x="0" y="0"/>
            <a:ext cx="6096000" cy="6858000"/>
          </a:xfrm>
          <a:prstGeom prst="rect">
            <a:avLst/>
          </a:prstGeom>
        </p:spPr>
        <p:txBody>
          <a:bodyPr/>
          <a:lstStyle>
            <a:lvl1pPr marL="0" indent="0">
              <a:buNone/>
              <a:defRPr sz="1600" b="0" i="0">
                <a:solidFill>
                  <a:schemeClr val="bg1"/>
                </a:solidFill>
                <a:latin typeface="Objektiv Mk1 Light" panose="020B0402020204020203" pitchFamily="34" charset="0"/>
                <a:cs typeface="Objektiv Mk1 Light" panose="020B0402020204020203" pitchFamily="34" charset="0"/>
              </a:defRPr>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r>
              <a:rPr lang="en-US"/>
              <a:t>Click icon to add picture</a:t>
            </a:r>
            <a:endParaRPr lang="nl-BE" dirty="0"/>
          </a:p>
        </p:txBody>
      </p:sp>
      <p:sp>
        <p:nvSpPr>
          <p:cNvPr id="20" name="Tijdelijke aanduiding voor inhoud 2">
            <a:extLst>
              <a:ext uri="{FF2B5EF4-FFF2-40B4-BE49-F238E27FC236}">
                <a16:creationId xmlns:a16="http://schemas.microsoft.com/office/drawing/2014/main" id="{C40AEA5B-F2B3-034B-B41A-BD7DDA936578}"/>
              </a:ext>
            </a:extLst>
          </p:cNvPr>
          <p:cNvSpPr>
            <a:spLocks noGrp="1"/>
          </p:cNvSpPr>
          <p:nvPr>
            <p:ph idx="10"/>
          </p:nvPr>
        </p:nvSpPr>
        <p:spPr>
          <a:xfrm>
            <a:off x="7145879" y="1778097"/>
            <a:ext cx="3932237" cy="3899222"/>
          </a:xfrm>
          <a:prstGeom prst="rect">
            <a:avLst/>
          </a:prstGeom>
        </p:spPr>
        <p:txBody>
          <a:bodyPr/>
          <a:lstStyle>
            <a:lvl1pPr marL="342891" indent="-342891">
              <a:buClr>
                <a:srgbClr val="E9531D"/>
              </a:buClr>
              <a:buFont typeface="Arial" panose="020B0604020202020204" pitchFamily="34" charset="0"/>
              <a:buChar char="•"/>
              <a:defRPr sz="1800" b="0" i="0">
                <a:solidFill>
                  <a:schemeClr val="bg1"/>
                </a:solidFill>
                <a:latin typeface="Objektiv Mk1 Thin" panose="020B0302020204020203" pitchFamily="34" charset="77"/>
                <a:cs typeface="Objektiv Mk1 Thin" panose="020B0302020204020203" pitchFamily="34" charset="77"/>
              </a:defRPr>
            </a:lvl1pPr>
            <a:lvl2pPr>
              <a:buClr>
                <a:srgbClr val="E9531D"/>
              </a:buClr>
              <a:buSzPct val="70000"/>
              <a:defRPr sz="1800" b="0" i="0">
                <a:solidFill>
                  <a:schemeClr val="bg1"/>
                </a:solidFill>
                <a:latin typeface="Objektiv Mk1 Thin" panose="020B0302020204020203" pitchFamily="34" charset="77"/>
                <a:cs typeface="Objektiv Mk1 Thin" panose="020B0302020204020203" pitchFamily="34" charset="77"/>
              </a:defRPr>
            </a:lvl2pPr>
            <a:lvl3pPr>
              <a:defRPr sz="1400" b="0" i="0">
                <a:solidFill>
                  <a:srgbClr val="1D242C"/>
                </a:solidFill>
                <a:latin typeface="Objektiv Mk1 Light" panose="020B0402020204020203" pitchFamily="34" charset="0"/>
                <a:cs typeface="Objektiv Mk1 Light" panose="020B0402020204020203" pitchFamily="34" charset="0"/>
              </a:defRPr>
            </a:lvl3pPr>
            <a:lvl4pPr>
              <a:defRPr sz="1400" b="0" i="0">
                <a:solidFill>
                  <a:srgbClr val="1D242C"/>
                </a:solidFill>
                <a:latin typeface="Objektiv Mk1 Light" panose="020B0402020204020203" pitchFamily="34" charset="0"/>
                <a:cs typeface="Objektiv Mk1 Light" panose="020B0402020204020203" pitchFamily="34" charset="0"/>
              </a:defRPr>
            </a:lvl4pPr>
            <a:lvl5pPr>
              <a:defRPr sz="1400" b="0" i="0">
                <a:solidFill>
                  <a:srgbClr val="1D242C"/>
                </a:solidFill>
                <a:latin typeface="Objektiv Mk1 Light" panose="020B0402020204020203" pitchFamily="34" charset="0"/>
                <a:cs typeface="Objektiv Mk1 Light" panose="020B0402020204020203" pitchFamily="34" charset="0"/>
              </a:defRPr>
            </a:lvl5pPr>
          </a:lstStyle>
          <a:p>
            <a:pPr lvl="0"/>
            <a:r>
              <a:rPr lang="en-US"/>
              <a:t>Click to edit Master text styles</a:t>
            </a:r>
          </a:p>
          <a:p>
            <a:pPr lvl="1"/>
            <a:r>
              <a:rPr lang="en-US"/>
              <a:t>Second level</a:t>
            </a:r>
          </a:p>
        </p:txBody>
      </p:sp>
      <p:pic>
        <p:nvPicPr>
          <p:cNvPr id="6" name="Afbeelding 5">
            <a:extLst>
              <a:ext uri="{FF2B5EF4-FFF2-40B4-BE49-F238E27FC236}">
                <a16:creationId xmlns:a16="http://schemas.microsoft.com/office/drawing/2014/main" id="{170D469D-09F7-294F-AFD3-15D575C56F23}"/>
              </a:ext>
            </a:extLst>
          </p:cNvPr>
          <p:cNvPicPr>
            <a:picLocks noChangeAspect="1"/>
          </p:cNvPicPr>
          <p:nvPr userDrawn="1"/>
        </p:nvPicPr>
        <p:blipFill>
          <a:blip r:embed="rId2"/>
          <a:stretch>
            <a:fillRect/>
          </a:stretch>
        </p:blipFill>
        <p:spPr>
          <a:xfrm>
            <a:off x="10584306" y="6202016"/>
            <a:ext cx="1169551" cy="266112"/>
          </a:xfrm>
          <a:prstGeom prst="rect">
            <a:avLst/>
          </a:prstGeom>
        </p:spPr>
      </p:pic>
    </p:spTree>
    <p:extLst>
      <p:ext uri="{BB962C8B-B14F-4D97-AF65-F5344CB8AC3E}">
        <p14:creationId xmlns:p14="http://schemas.microsoft.com/office/powerpoint/2010/main" val="113926248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teldia met Foto">
    <p:bg>
      <p:bgPr>
        <a:solidFill>
          <a:schemeClr val="bg1"/>
        </a:solidFill>
        <a:effectLst/>
      </p:bgPr>
    </p:bg>
    <p:spTree>
      <p:nvGrpSpPr>
        <p:cNvPr id="1" name=""/>
        <p:cNvGrpSpPr/>
        <p:nvPr/>
      </p:nvGrpSpPr>
      <p:grpSpPr>
        <a:xfrm>
          <a:off x="0" y="0"/>
          <a:ext cx="0" cy="0"/>
          <a:chOff x="0" y="0"/>
          <a:chExt cx="0" cy="0"/>
        </a:xfrm>
      </p:grpSpPr>
      <p:sp>
        <p:nvSpPr>
          <p:cNvPr id="5" name="Tijdelijke aanduiding voor afbeelding 2">
            <a:extLst>
              <a:ext uri="{FF2B5EF4-FFF2-40B4-BE49-F238E27FC236}">
                <a16:creationId xmlns:a16="http://schemas.microsoft.com/office/drawing/2014/main" id="{81185B49-11BF-2E42-8C73-0D41DAB77F12}"/>
              </a:ext>
            </a:extLst>
          </p:cNvPr>
          <p:cNvSpPr>
            <a:spLocks noGrp="1"/>
          </p:cNvSpPr>
          <p:nvPr>
            <p:ph type="pic" idx="1"/>
          </p:nvPr>
        </p:nvSpPr>
        <p:spPr>
          <a:xfrm>
            <a:off x="0" y="10466"/>
            <a:ext cx="12192000" cy="6858000"/>
          </a:xfrm>
          <a:prstGeom prst="rect">
            <a:avLst/>
          </a:prstGeom>
        </p:spPr>
        <p:txBody>
          <a:bodyPr/>
          <a:lstStyle>
            <a:lvl1pPr marL="0" indent="0">
              <a:buNone/>
              <a:defRPr sz="1600" b="0" i="0">
                <a:solidFill>
                  <a:srgbClr val="1D242C"/>
                </a:solidFill>
                <a:latin typeface="Objektiv Mk1 Light" panose="020B0402020204020203" pitchFamily="34" charset="0"/>
                <a:cs typeface="Objektiv Mk1 Light" panose="020B0402020204020203" pitchFamily="34" charset="0"/>
              </a:defRPr>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r>
              <a:rPr lang="en-US"/>
              <a:t>Click icon to add picture</a:t>
            </a:r>
            <a:endParaRPr lang="nl-BE" dirty="0"/>
          </a:p>
        </p:txBody>
      </p:sp>
      <p:sp>
        <p:nvSpPr>
          <p:cNvPr id="2" name="Rechthoek 1">
            <a:extLst>
              <a:ext uri="{FF2B5EF4-FFF2-40B4-BE49-F238E27FC236}">
                <a16:creationId xmlns:a16="http://schemas.microsoft.com/office/drawing/2014/main" id="{4308A4C3-0B87-2444-AE34-AE5F911DAA43}"/>
              </a:ext>
            </a:extLst>
          </p:cNvPr>
          <p:cNvSpPr/>
          <p:nvPr userDrawn="1"/>
        </p:nvSpPr>
        <p:spPr>
          <a:xfrm>
            <a:off x="0" y="10466"/>
            <a:ext cx="12192000" cy="6858000"/>
          </a:xfrm>
          <a:prstGeom prst="rect">
            <a:avLst/>
          </a:prstGeom>
          <a:solidFill>
            <a:srgbClr val="1D242C">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sz="1800"/>
          </a:p>
        </p:txBody>
      </p:sp>
      <p:sp>
        <p:nvSpPr>
          <p:cNvPr id="4" name="Titel 1">
            <a:extLst>
              <a:ext uri="{FF2B5EF4-FFF2-40B4-BE49-F238E27FC236}">
                <a16:creationId xmlns:a16="http://schemas.microsoft.com/office/drawing/2014/main" id="{A71FE057-642B-CE48-9D5C-230387A2FACA}"/>
              </a:ext>
            </a:extLst>
          </p:cNvPr>
          <p:cNvSpPr>
            <a:spLocks noGrp="1"/>
          </p:cNvSpPr>
          <p:nvPr>
            <p:ph type="title" hasCustomPrompt="1"/>
          </p:nvPr>
        </p:nvSpPr>
        <p:spPr>
          <a:xfrm>
            <a:off x="838200" y="3186782"/>
            <a:ext cx="10515600" cy="505368"/>
          </a:xfrm>
          <a:prstGeom prst="rect">
            <a:avLst/>
          </a:prstGeom>
        </p:spPr>
        <p:txBody>
          <a:bodyPr/>
          <a:lstStyle>
            <a:lvl1pPr algn="ctr">
              <a:defRPr sz="3200" b="0" i="0" spc="200" baseline="0">
                <a:solidFill>
                  <a:schemeClr val="bg1"/>
                </a:solidFill>
                <a:latin typeface="Objektiv Mk1 Light" panose="020B0402020204020203" pitchFamily="34" charset="0"/>
                <a:cs typeface="Objektiv Mk1 Light" panose="020B0402020204020203" pitchFamily="34" charset="0"/>
              </a:defRPr>
            </a:lvl1pPr>
          </a:lstStyle>
          <a:p>
            <a:r>
              <a:rPr lang="nl-NL" dirty="0"/>
              <a:t>BRIGHT IT SOLUTIONS</a:t>
            </a:r>
            <a:endParaRPr lang="nl-BE" dirty="0"/>
          </a:p>
        </p:txBody>
      </p:sp>
    </p:spTree>
    <p:extLst>
      <p:ext uri="{BB962C8B-B14F-4D97-AF65-F5344CB8AC3E}">
        <p14:creationId xmlns:p14="http://schemas.microsoft.com/office/powerpoint/2010/main" val="42834726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Grafiek Slide">
    <p:bg>
      <p:bgPr>
        <a:solidFill>
          <a:srgbClr val="D0D2D3"/>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7EAE840-4792-4D45-A435-0B36599C9441}"/>
              </a:ext>
            </a:extLst>
          </p:cNvPr>
          <p:cNvSpPr>
            <a:spLocks noGrp="1"/>
          </p:cNvSpPr>
          <p:nvPr>
            <p:ph type="title" hasCustomPrompt="1"/>
          </p:nvPr>
        </p:nvSpPr>
        <p:spPr>
          <a:xfrm>
            <a:off x="838200" y="717684"/>
            <a:ext cx="10515600" cy="265070"/>
          </a:xfrm>
          <a:prstGeom prst="rect">
            <a:avLst/>
          </a:prstGeom>
        </p:spPr>
        <p:txBody>
          <a:bodyPr/>
          <a:lstStyle>
            <a:lvl1pPr algn="ctr">
              <a:defRPr sz="2000" b="0" i="0" spc="300">
                <a:solidFill>
                  <a:srgbClr val="1D242C"/>
                </a:solidFill>
                <a:latin typeface="Objektiv Mk1" panose="020B0502020204020203" pitchFamily="34" charset="0"/>
                <a:cs typeface="Objektiv Mk1" panose="020B0502020204020203" pitchFamily="34" charset="0"/>
              </a:defRPr>
            </a:lvl1pPr>
          </a:lstStyle>
          <a:p>
            <a:r>
              <a:rPr lang="nl-NL" dirty="0"/>
              <a:t>OUR NUMBERS</a:t>
            </a:r>
            <a:endParaRPr lang="nl-BE" dirty="0"/>
          </a:p>
        </p:txBody>
      </p:sp>
      <p:sp>
        <p:nvSpPr>
          <p:cNvPr id="9" name="Tijdelijke aanduiding voor inhoud 2">
            <a:extLst>
              <a:ext uri="{FF2B5EF4-FFF2-40B4-BE49-F238E27FC236}">
                <a16:creationId xmlns:a16="http://schemas.microsoft.com/office/drawing/2014/main" id="{763131F0-B285-894F-AFC6-C6F38665CAB3}"/>
              </a:ext>
            </a:extLst>
          </p:cNvPr>
          <p:cNvSpPr>
            <a:spLocks noGrp="1"/>
          </p:cNvSpPr>
          <p:nvPr>
            <p:ph idx="1"/>
          </p:nvPr>
        </p:nvSpPr>
        <p:spPr>
          <a:xfrm>
            <a:off x="838200" y="1564368"/>
            <a:ext cx="10515600" cy="4351338"/>
          </a:xfrm>
          <a:prstGeom prst="rect">
            <a:avLst/>
          </a:prstGeom>
        </p:spPr>
        <p:txBody>
          <a:bodyPr/>
          <a:lstStyle>
            <a:lvl1pPr marL="0" indent="0">
              <a:buNone/>
              <a:defRPr sz="1600" b="0" i="0">
                <a:solidFill>
                  <a:srgbClr val="1D242C"/>
                </a:solidFill>
                <a:latin typeface="Objektiv Mk1 Light" panose="020B0402020204020203" pitchFamily="34" charset="0"/>
                <a:cs typeface="Objektiv Mk1 Light" panose="020B0402020204020203" pitchFamily="34" charset="0"/>
              </a:defRPr>
            </a:lvl1pPr>
          </a:lstStyle>
          <a:p>
            <a:pPr lvl="0"/>
            <a:r>
              <a:rPr lang="en-US"/>
              <a:t>Click to edit Master text styles</a:t>
            </a:r>
          </a:p>
        </p:txBody>
      </p:sp>
    </p:spTree>
    <p:extLst>
      <p:ext uri="{BB962C8B-B14F-4D97-AF65-F5344CB8AC3E}">
        <p14:creationId xmlns:p14="http://schemas.microsoft.com/office/powerpoint/2010/main" val="10962635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Quote Slide 3">
    <p:bg>
      <p:bgPr>
        <a:solidFill>
          <a:srgbClr val="1D242C"/>
        </a:solidFill>
        <a:effectLst/>
      </p:bgPr>
    </p:bg>
    <p:spTree>
      <p:nvGrpSpPr>
        <p:cNvPr id="1" name=""/>
        <p:cNvGrpSpPr/>
        <p:nvPr/>
      </p:nvGrpSpPr>
      <p:grpSpPr>
        <a:xfrm>
          <a:off x="0" y="0"/>
          <a:ext cx="0" cy="0"/>
          <a:chOff x="0" y="0"/>
          <a:chExt cx="0" cy="0"/>
        </a:xfrm>
      </p:grpSpPr>
      <p:sp>
        <p:nvSpPr>
          <p:cNvPr id="3" name="Tijdelijke aanduiding voor tekst 2">
            <a:extLst>
              <a:ext uri="{FF2B5EF4-FFF2-40B4-BE49-F238E27FC236}">
                <a16:creationId xmlns:a16="http://schemas.microsoft.com/office/drawing/2014/main" id="{CD270455-945F-844C-AE30-F17FA56ABE5E}"/>
              </a:ext>
            </a:extLst>
          </p:cNvPr>
          <p:cNvSpPr>
            <a:spLocks noGrp="1"/>
          </p:cNvSpPr>
          <p:nvPr>
            <p:ph type="body" idx="1" hasCustomPrompt="1"/>
          </p:nvPr>
        </p:nvSpPr>
        <p:spPr>
          <a:xfrm>
            <a:off x="838197" y="4302718"/>
            <a:ext cx="10515600" cy="192602"/>
          </a:xfrm>
          <a:prstGeom prst="rect">
            <a:avLst/>
          </a:prstGeom>
        </p:spPr>
        <p:txBody>
          <a:bodyPr/>
          <a:lstStyle>
            <a:lvl1pPr marL="0" indent="0" algn="ctr">
              <a:buNone/>
              <a:defRPr sz="1600" b="0" i="0" spc="151" baseline="0">
                <a:solidFill>
                  <a:schemeClr val="bg1"/>
                </a:solidFill>
                <a:latin typeface="Objektiv Mk1 Medium" panose="020B0502020204020203" pitchFamily="34" charset="0"/>
                <a:cs typeface="Objektiv Mk1 Medium" panose="020B0502020204020203" pitchFamily="34" charset="0"/>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nl-NL" dirty="0"/>
              <a:t>Johan Janssens</a:t>
            </a:r>
          </a:p>
        </p:txBody>
      </p:sp>
      <p:cxnSp>
        <p:nvCxnSpPr>
          <p:cNvPr id="7" name="Rechte verbindingslijn 6">
            <a:extLst>
              <a:ext uri="{FF2B5EF4-FFF2-40B4-BE49-F238E27FC236}">
                <a16:creationId xmlns:a16="http://schemas.microsoft.com/office/drawing/2014/main" id="{2C575887-74A2-4B41-BF1F-75C803DC4AC0}"/>
              </a:ext>
            </a:extLst>
          </p:cNvPr>
          <p:cNvCxnSpPr>
            <a:cxnSpLocks/>
          </p:cNvCxnSpPr>
          <p:nvPr userDrawn="1"/>
        </p:nvCxnSpPr>
        <p:spPr>
          <a:xfrm>
            <a:off x="6024029" y="3881967"/>
            <a:ext cx="143939" cy="0"/>
          </a:xfrm>
          <a:prstGeom prst="line">
            <a:avLst/>
          </a:prstGeom>
          <a:ln w="19050">
            <a:solidFill>
              <a:srgbClr val="E9531D"/>
            </a:solidFill>
          </a:ln>
        </p:spPr>
        <p:style>
          <a:lnRef idx="1">
            <a:schemeClr val="accent2"/>
          </a:lnRef>
          <a:fillRef idx="0">
            <a:schemeClr val="accent2"/>
          </a:fillRef>
          <a:effectRef idx="0">
            <a:schemeClr val="accent2"/>
          </a:effectRef>
          <a:fontRef idx="minor">
            <a:schemeClr val="tx1"/>
          </a:fontRef>
        </p:style>
      </p:cxnSp>
      <p:sp>
        <p:nvSpPr>
          <p:cNvPr id="8" name="Tijdelijke aanduiding voor tekst 2">
            <a:extLst>
              <a:ext uri="{FF2B5EF4-FFF2-40B4-BE49-F238E27FC236}">
                <a16:creationId xmlns:a16="http://schemas.microsoft.com/office/drawing/2014/main" id="{4778C0B3-E9A0-D34D-A0D0-8D8DCC96673D}"/>
              </a:ext>
            </a:extLst>
          </p:cNvPr>
          <p:cNvSpPr>
            <a:spLocks noGrp="1"/>
          </p:cNvSpPr>
          <p:nvPr>
            <p:ph type="body" idx="10" hasCustomPrompt="1"/>
          </p:nvPr>
        </p:nvSpPr>
        <p:spPr>
          <a:xfrm>
            <a:off x="838197" y="2535814"/>
            <a:ext cx="10515600" cy="923330"/>
          </a:xfrm>
          <a:prstGeom prst="rect">
            <a:avLst/>
          </a:prstGeom>
        </p:spPr>
        <p:txBody>
          <a:bodyPr/>
          <a:lstStyle>
            <a:lvl1pPr marL="0" indent="0" algn="ctr">
              <a:lnSpc>
                <a:spcPct val="100000"/>
              </a:lnSpc>
              <a:buNone/>
              <a:defRPr sz="1800" b="0" i="0" spc="151" baseline="0">
                <a:solidFill>
                  <a:schemeClr val="bg1"/>
                </a:solidFill>
                <a:latin typeface="Objektiv Mk1 Medium" panose="020B0502020204020203" pitchFamily="34" charset="0"/>
                <a:cs typeface="Objektiv Mk1 Medium" panose="020B0502020204020203" pitchFamily="34" charset="0"/>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algn="ctr"/>
            <a:r>
              <a:rPr kumimoji="0" lang="en-US" b="0" i="0" u="none" strike="noStrike" kern="1200" cap="none" spc="100" normalizeH="0" baseline="0" noProof="0" dirty="0">
                <a:ln>
                  <a:noFill/>
                </a:ln>
                <a:solidFill>
                  <a:schemeClr val="bg1"/>
                </a:solidFill>
                <a:effectLst/>
                <a:uLnTx/>
                <a:uFillTx/>
                <a:latin typeface="Objektiv Mk1 Light" panose="020B0402020204020203" pitchFamily="34" charset="0"/>
                <a:cs typeface="Objektiv Mk1 Light" panose="020B0402020204020203" pitchFamily="34" charset="0"/>
              </a:rPr>
              <a:t>“Here you can put a quote or a saying that fits with the brand </a:t>
            </a:r>
            <a:br>
              <a:rPr kumimoji="0" lang="en-US" b="0" i="0" u="none" strike="noStrike" kern="1200" cap="none" spc="100" normalizeH="0" baseline="0" noProof="0" dirty="0">
                <a:ln>
                  <a:noFill/>
                </a:ln>
                <a:solidFill>
                  <a:schemeClr val="bg1"/>
                </a:solidFill>
                <a:effectLst/>
                <a:uLnTx/>
                <a:uFillTx/>
                <a:latin typeface="Objektiv Mk1 Light" panose="020B0402020204020203" pitchFamily="34" charset="0"/>
                <a:cs typeface="Objektiv Mk1 Light" panose="020B0402020204020203" pitchFamily="34" charset="0"/>
              </a:rPr>
            </a:br>
            <a:r>
              <a:rPr kumimoji="0" lang="en-US" b="0" i="0" u="none" strike="noStrike" kern="1200" cap="none" spc="100" normalizeH="0" baseline="0" noProof="0" dirty="0">
                <a:ln>
                  <a:noFill/>
                </a:ln>
                <a:solidFill>
                  <a:schemeClr val="bg1"/>
                </a:solidFill>
                <a:effectLst/>
                <a:uLnTx/>
                <a:uFillTx/>
                <a:latin typeface="Objektiv Mk1 Light" panose="020B0402020204020203" pitchFamily="34" charset="0"/>
                <a:cs typeface="Objektiv Mk1 Light" panose="020B0402020204020203" pitchFamily="34" charset="0"/>
              </a:rPr>
              <a:t>values, try to keep it short. </a:t>
            </a:r>
            <a:r>
              <a:rPr lang="en-US" b="0" i="0" spc="100" dirty="0">
                <a:solidFill>
                  <a:schemeClr val="bg1"/>
                </a:solidFill>
                <a:latin typeface="Objektiv Mk1 Light" panose="020B0402020204020203" pitchFamily="34" charset="0"/>
                <a:cs typeface="Objektiv Mk1 Light" panose="020B0402020204020203" pitchFamily="34" charset="0"/>
              </a:rPr>
              <a:t>Around the length of this text.</a:t>
            </a:r>
            <a:br>
              <a:rPr lang="en-US" b="0" i="0" spc="100" dirty="0">
                <a:solidFill>
                  <a:schemeClr val="bg1"/>
                </a:solidFill>
                <a:latin typeface="Objektiv Mk1 Light" panose="020B0402020204020203" pitchFamily="34" charset="0"/>
                <a:cs typeface="Objektiv Mk1 Light" panose="020B0402020204020203" pitchFamily="34" charset="0"/>
              </a:rPr>
            </a:br>
            <a:r>
              <a:rPr kumimoji="0" lang="en-US" b="0" i="0" u="none" strike="noStrike" kern="1200" cap="none" spc="100" normalizeH="0" baseline="0" noProof="0" dirty="0">
                <a:ln>
                  <a:noFill/>
                </a:ln>
                <a:solidFill>
                  <a:schemeClr val="bg1"/>
                </a:solidFill>
                <a:effectLst/>
                <a:uLnTx/>
                <a:uFillTx/>
                <a:latin typeface="Objektiv Mk1 Light" panose="020B0402020204020203" pitchFamily="34" charset="0"/>
                <a:cs typeface="Objektiv Mk1 Light" panose="020B0402020204020203" pitchFamily="34" charset="0"/>
              </a:rPr>
              <a:t>Just an example.”</a:t>
            </a:r>
            <a:endParaRPr lang="nl-BE" b="0" i="0" spc="100" dirty="0">
              <a:solidFill>
                <a:schemeClr val="bg1"/>
              </a:solidFill>
              <a:latin typeface="Objektiv Mk1 Light" panose="020B0402020204020203" pitchFamily="34" charset="0"/>
              <a:cs typeface="Objektiv Mk1 Light" panose="020B0402020204020203" pitchFamily="34" charset="0"/>
            </a:endParaRPr>
          </a:p>
        </p:txBody>
      </p:sp>
    </p:spTree>
    <p:extLst>
      <p:ext uri="{BB962C8B-B14F-4D97-AF65-F5344CB8AC3E}">
        <p14:creationId xmlns:p14="http://schemas.microsoft.com/office/powerpoint/2010/main" val="163318526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_Grafiek Slide">
    <p:bg>
      <p:bgPr>
        <a:solidFill>
          <a:schemeClr val="bg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7EAE840-4792-4D45-A435-0B36599C9441}"/>
              </a:ext>
            </a:extLst>
          </p:cNvPr>
          <p:cNvSpPr>
            <a:spLocks noGrp="1"/>
          </p:cNvSpPr>
          <p:nvPr>
            <p:ph type="title" hasCustomPrompt="1"/>
          </p:nvPr>
        </p:nvSpPr>
        <p:spPr>
          <a:xfrm>
            <a:off x="838200" y="717684"/>
            <a:ext cx="10515600" cy="265070"/>
          </a:xfrm>
          <a:prstGeom prst="rect">
            <a:avLst/>
          </a:prstGeom>
        </p:spPr>
        <p:txBody>
          <a:bodyPr/>
          <a:lstStyle>
            <a:lvl1pPr algn="ctr">
              <a:defRPr sz="2000" b="0" i="0" spc="300">
                <a:solidFill>
                  <a:srgbClr val="E9531D"/>
                </a:solidFill>
                <a:latin typeface="Objektiv Mk1" panose="020B0502020204020203" pitchFamily="34" charset="0"/>
                <a:cs typeface="Objektiv Mk1" panose="020B0502020204020203" pitchFamily="34" charset="0"/>
              </a:defRPr>
            </a:lvl1pPr>
          </a:lstStyle>
          <a:p>
            <a:r>
              <a:rPr lang="nl-NL" dirty="0"/>
              <a:t>OUR NUMBERS</a:t>
            </a:r>
            <a:endParaRPr lang="nl-BE" dirty="0"/>
          </a:p>
        </p:txBody>
      </p:sp>
      <p:sp>
        <p:nvSpPr>
          <p:cNvPr id="9" name="Tijdelijke aanduiding voor inhoud 2">
            <a:extLst>
              <a:ext uri="{FF2B5EF4-FFF2-40B4-BE49-F238E27FC236}">
                <a16:creationId xmlns:a16="http://schemas.microsoft.com/office/drawing/2014/main" id="{763131F0-B285-894F-AFC6-C6F38665CAB3}"/>
              </a:ext>
            </a:extLst>
          </p:cNvPr>
          <p:cNvSpPr>
            <a:spLocks noGrp="1"/>
          </p:cNvSpPr>
          <p:nvPr>
            <p:ph idx="1"/>
          </p:nvPr>
        </p:nvSpPr>
        <p:spPr>
          <a:xfrm>
            <a:off x="838200" y="1564368"/>
            <a:ext cx="10515600" cy="4351338"/>
          </a:xfrm>
          <a:prstGeom prst="rect">
            <a:avLst/>
          </a:prstGeom>
        </p:spPr>
        <p:txBody>
          <a:bodyPr/>
          <a:lstStyle>
            <a:lvl1pPr marL="0" indent="0">
              <a:buNone/>
              <a:defRPr sz="1600" b="0" i="0">
                <a:solidFill>
                  <a:srgbClr val="1D242C"/>
                </a:solidFill>
                <a:latin typeface="Objektiv Mk1 Light" panose="020B0402020204020203" pitchFamily="34" charset="0"/>
                <a:cs typeface="Objektiv Mk1 Light" panose="020B0402020204020203" pitchFamily="34" charset="0"/>
              </a:defRPr>
            </a:lvl1pPr>
          </a:lstStyle>
          <a:p>
            <a:pPr lvl="0"/>
            <a:r>
              <a:rPr lang="en-US"/>
              <a:t>Click to edit Master text styles</a:t>
            </a:r>
          </a:p>
        </p:txBody>
      </p:sp>
    </p:spTree>
    <p:extLst>
      <p:ext uri="{BB962C8B-B14F-4D97-AF65-F5344CB8AC3E}">
        <p14:creationId xmlns:p14="http://schemas.microsoft.com/office/powerpoint/2010/main" val="298148040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Eind Slide">
    <p:bg>
      <p:bgPr>
        <a:solidFill>
          <a:srgbClr val="1D242C"/>
        </a:solidFill>
        <a:effectLst/>
      </p:bgPr>
    </p:bg>
    <p:spTree>
      <p:nvGrpSpPr>
        <p:cNvPr id="1" name=""/>
        <p:cNvGrpSpPr/>
        <p:nvPr/>
      </p:nvGrpSpPr>
      <p:grpSpPr>
        <a:xfrm>
          <a:off x="0" y="0"/>
          <a:ext cx="0" cy="0"/>
          <a:chOff x="0" y="0"/>
          <a:chExt cx="0" cy="0"/>
        </a:xfrm>
      </p:grpSpPr>
      <p:sp>
        <p:nvSpPr>
          <p:cNvPr id="6" name="Tekstvak 5">
            <a:extLst>
              <a:ext uri="{FF2B5EF4-FFF2-40B4-BE49-F238E27FC236}">
                <a16:creationId xmlns:a16="http://schemas.microsoft.com/office/drawing/2014/main" id="{EC997246-1A34-5345-9BA3-C7CBC31A45DB}"/>
              </a:ext>
            </a:extLst>
          </p:cNvPr>
          <p:cNvSpPr txBox="1"/>
          <p:nvPr userDrawn="1"/>
        </p:nvSpPr>
        <p:spPr>
          <a:xfrm>
            <a:off x="541868" y="6024204"/>
            <a:ext cx="1630780" cy="415498"/>
          </a:xfrm>
          <a:prstGeom prst="rect">
            <a:avLst/>
          </a:prstGeom>
          <a:noFill/>
        </p:spPr>
        <p:txBody>
          <a:bodyPr wrap="square" rtlCol="0">
            <a:spAutoFit/>
          </a:bodyPr>
          <a:lstStyle/>
          <a:p>
            <a:r>
              <a:rPr lang="nl-BE" sz="1050" dirty="0">
                <a:solidFill>
                  <a:schemeClr val="bg1"/>
                </a:solidFill>
                <a:latin typeface="Objektiv Mk1 Light" panose="020B0402020204020203" pitchFamily="34" charset="77"/>
                <a:cs typeface="Objektiv Mk1 Light" panose="020B0402020204020203" pitchFamily="34" charset="77"/>
              </a:rPr>
              <a:t>Entrepotkaai 10A, </a:t>
            </a:r>
          </a:p>
          <a:p>
            <a:r>
              <a:rPr lang="nl-BE" sz="1050" dirty="0">
                <a:solidFill>
                  <a:schemeClr val="bg1"/>
                </a:solidFill>
                <a:latin typeface="Objektiv Mk1 Light" panose="020B0402020204020203" pitchFamily="34" charset="77"/>
                <a:cs typeface="Objektiv Mk1 Light" panose="020B0402020204020203" pitchFamily="34" charset="77"/>
              </a:rPr>
              <a:t>2000 Antwerpen </a:t>
            </a:r>
          </a:p>
        </p:txBody>
      </p:sp>
      <p:sp>
        <p:nvSpPr>
          <p:cNvPr id="7" name="Tekstvak 6">
            <a:extLst>
              <a:ext uri="{FF2B5EF4-FFF2-40B4-BE49-F238E27FC236}">
                <a16:creationId xmlns:a16="http://schemas.microsoft.com/office/drawing/2014/main" id="{85958CE5-89CC-BB43-A415-871E533713E9}"/>
              </a:ext>
            </a:extLst>
          </p:cNvPr>
          <p:cNvSpPr txBox="1"/>
          <p:nvPr userDrawn="1"/>
        </p:nvSpPr>
        <p:spPr>
          <a:xfrm>
            <a:off x="2309196" y="6024203"/>
            <a:ext cx="1864699" cy="415498"/>
          </a:xfrm>
          <a:prstGeom prst="rect">
            <a:avLst/>
          </a:prstGeom>
          <a:noFill/>
        </p:spPr>
        <p:txBody>
          <a:bodyPr wrap="square" rtlCol="0">
            <a:spAutoFit/>
          </a:bodyPr>
          <a:lstStyle/>
          <a:p>
            <a:r>
              <a:rPr lang="nl-BE" sz="1050" dirty="0">
                <a:solidFill>
                  <a:schemeClr val="bg1"/>
                </a:solidFill>
                <a:latin typeface="Objektiv Mk1 Light" panose="020B0402020204020203" pitchFamily="34" charset="77"/>
                <a:cs typeface="Objektiv Mk1 Light" panose="020B0402020204020203" pitchFamily="34" charset="77"/>
              </a:rPr>
              <a:t>Leonardo Da Vincilaan 9, </a:t>
            </a:r>
          </a:p>
          <a:p>
            <a:r>
              <a:rPr lang="nl-BE" sz="1050" dirty="0">
                <a:solidFill>
                  <a:schemeClr val="bg1"/>
                </a:solidFill>
                <a:latin typeface="Objektiv Mk1 Light" panose="020B0402020204020203" pitchFamily="34" charset="77"/>
                <a:cs typeface="Objektiv Mk1 Light" panose="020B0402020204020203" pitchFamily="34" charset="77"/>
              </a:rPr>
              <a:t>1930 Zaventem</a:t>
            </a:r>
          </a:p>
        </p:txBody>
      </p:sp>
      <p:sp>
        <p:nvSpPr>
          <p:cNvPr id="8" name="Tekstvak 7">
            <a:extLst>
              <a:ext uri="{FF2B5EF4-FFF2-40B4-BE49-F238E27FC236}">
                <a16:creationId xmlns:a16="http://schemas.microsoft.com/office/drawing/2014/main" id="{12B87E6F-2AFA-0B42-AA3A-DAB3C360CAFA}"/>
              </a:ext>
            </a:extLst>
          </p:cNvPr>
          <p:cNvSpPr txBox="1"/>
          <p:nvPr userDrawn="1"/>
        </p:nvSpPr>
        <p:spPr>
          <a:xfrm>
            <a:off x="7226588" y="5978036"/>
            <a:ext cx="1446373" cy="415498"/>
          </a:xfrm>
          <a:prstGeom prst="rect">
            <a:avLst/>
          </a:prstGeom>
          <a:noFill/>
        </p:spPr>
        <p:txBody>
          <a:bodyPr wrap="square" rtlCol="0">
            <a:spAutoFit/>
          </a:bodyPr>
          <a:lstStyle/>
          <a:p>
            <a:r>
              <a:rPr lang="nl-BE" sz="1050" dirty="0">
                <a:solidFill>
                  <a:schemeClr val="bg1"/>
                </a:solidFill>
                <a:latin typeface="Objektiv Mk1 Light" panose="020B0402020204020203" pitchFamily="34" charset="77"/>
              </a:rPr>
              <a:t>T +32 3 23499.58</a:t>
            </a:r>
          </a:p>
          <a:p>
            <a:r>
              <a:rPr lang="nl-BE" sz="1050" dirty="0">
                <a:solidFill>
                  <a:schemeClr val="bg1"/>
                </a:solidFill>
                <a:latin typeface="Objektiv Mk1 Light" panose="020B0402020204020203" pitchFamily="34" charset="77"/>
              </a:rPr>
              <a:t>info@axxes.com</a:t>
            </a:r>
          </a:p>
        </p:txBody>
      </p:sp>
      <p:sp>
        <p:nvSpPr>
          <p:cNvPr id="9" name="Rechthoek 8">
            <a:extLst>
              <a:ext uri="{FF2B5EF4-FFF2-40B4-BE49-F238E27FC236}">
                <a16:creationId xmlns:a16="http://schemas.microsoft.com/office/drawing/2014/main" id="{DBD0011D-CEFE-524E-87C5-5891866E6C06}"/>
              </a:ext>
            </a:extLst>
          </p:cNvPr>
          <p:cNvSpPr/>
          <p:nvPr userDrawn="1"/>
        </p:nvSpPr>
        <p:spPr>
          <a:xfrm>
            <a:off x="9120285" y="5987351"/>
            <a:ext cx="1248433" cy="253916"/>
          </a:xfrm>
          <a:prstGeom prst="rect">
            <a:avLst/>
          </a:prstGeom>
        </p:spPr>
        <p:txBody>
          <a:bodyPr wrap="square">
            <a:spAutoFit/>
          </a:bodyPr>
          <a:lstStyle/>
          <a:p>
            <a:r>
              <a:rPr lang="nl-BE" sz="1050" dirty="0">
                <a:solidFill>
                  <a:schemeClr val="bg1"/>
                </a:solidFill>
                <a:latin typeface="Objektiv Mk1 Light" panose="020B0402020204020203" pitchFamily="34" charset="77"/>
              </a:rPr>
              <a:t>www.axxes.com</a:t>
            </a:r>
          </a:p>
        </p:txBody>
      </p:sp>
      <p:cxnSp>
        <p:nvCxnSpPr>
          <p:cNvPr id="11" name="Rechte verbindingslijn 10">
            <a:extLst>
              <a:ext uri="{FF2B5EF4-FFF2-40B4-BE49-F238E27FC236}">
                <a16:creationId xmlns:a16="http://schemas.microsoft.com/office/drawing/2014/main" id="{B40EBEC6-282C-7144-9D97-266ED636233D}"/>
              </a:ext>
            </a:extLst>
          </p:cNvPr>
          <p:cNvCxnSpPr>
            <a:cxnSpLocks/>
          </p:cNvCxnSpPr>
          <p:nvPr userDrawn="1"/>
        </p:nvCxnSpPr>
        <p:spPr>
          <a:xfrm>
            <a:off x="9231010" y="6321783"/>
            <a:ext cx="135467" cy="0"/>
          </a:xfrm>
          <a:prstGeom prst="line">
            <a:avLst/>
          </a:prstGeom>
          <a:ln w="19050">
            <a:solidFill>
              <a:schemeClr val="bg1"/>
            </a:solidFill>
          </a:ln>
        </p:spPr>
        <p:style>
          <a:lnRef idx="1">
            <a:schemeClr val="accent2"/>
          </a:lnRef>
          <a:fillRef idx="0">
            <a:schemeClr val="accent2"/>
          </a:fillRef>
          <a:effectRef idx="0">
            <a:schemeClr val="accent2"/>
          </a:effectRef>
          <a:fontRef idx="minor">
            <a:schemeClr val="tx1"/>
          </a:fontRef>
        </p:style>
      </p:cxnSp>
      <p:sp>
        <p:nvSpPr>
          <p:cNvPr id="12" name="Titel 1">
            <a:extLst>
              <a:ext uri="{FF2B5EF4-FFF2-40B4-BE49-F238E27FC236}">
                <a16:creationId xmlns:a16="http://schemas.microsoft.com/office/drawing/2014/main" id="{F02EA550-8D6E-CC4E-832F-49D302540298}"/>
              </a:ext>
            </a:extLst>
          </p:cNvPr>
          <p:cNvSpPr>
            <a:spLocks noGrp="1"/>
          </p:cNvSpPr>
          <p:nvPr>
            <p:ph type="title" hasCustomPrompt="1"/>
          </p:nvPr>
        </p:nvSpPr>
        <p:spPr>
          <a:xfrm>
            <a:off x="838200" y="3176316"/>
            <a:ext cx="10515600" cy="505368"/>
          </a:xfrm>
          <a:prstGeom prst="rect">
            <a:avLst/>
          </a:prstGeom>
        </p:spPr>
        <p:txBody>
          <a:bodyPr/>
          <a:lstStyle>
            <a:lvl1pPr algn="ctr">
              <a:defRPr sz="3600" b="0" i="0" spc="0" baseline="0">
                <a:solidFill>
                  <a:schemeClr val="bg1"/>
                </a:solidFill>
                <a:latin typeface="Objektiv Mk1 Light" panose="020B0402020204020203" pitchFamily="34" charset="0"/>
                <a:cs typeface="Objektiv Mk1 Light" panose="020B0402020204020203" pitchFamily="34" charset="0"/>
              </a:defRPr>
            </a:lvl1pPr>
          </a:lstStyle>
          <a:p>
            <a:r>
              <a:rPr lang="nl-NL" dirty="0" err="1"/>
              <a:t>Bright</a:t>
            </a:r>
            <a:r>
              <a:rPr lang="nl-NL" dirty="0"/>
              <a:t> IT </a:t>
            </a:r>
            <a:r>
              <a:rPr lang="nl-NL" dirty="0" err="1"/>
              <a:t>solutions</a:t>
            </a:r>
            <a:r>
              <a:rPr lang="nl-NL" dirty="0"/>
              <a:t>.</a:t>
            </a:r>
            <a:endParaRPr lang="nl-BE" dirty="0"/>
          </a:p>
        </p:txBody>
      </p:sp>
      <p:sp>
        <p:nvSpPr>
          <p:cNvPr id="13" name="Tekstvak 12">
            <a:extLst>
              <a:ext uri="{FF2B5EF4-FFF2-40B4-BE49-F238E27FC236}">
                <a16:creationId xmlns:a16="http://schemas.microsoft.com/office/drawing/2014/main" id="{9E6A063D-0D17-7A48-9E58-89B95729F655}"/>
              </a:ext>
            </a:extLst>
          </p:cNvPr>
          <p:cNvSpPr txBox="1"/>
          <p:nvPr userDrawn="1"/>
        </p:nvSpPr>
        <p:spPr>
          <a:xfrm>
            <a:off x="4597515" y="6024203"/>
            <a:ext cx="2181749" cy="415498"/>
          </a:xfrm>
          <a:prstGeom prst="rect">
            <a:avLst/>
          </a:prstGeom>
          <a:noFill/>
        </p:spPr>
        <p:txBody>
          <a:bodyPr wrap="square" rtlCol="0">
            <a:spAutoFit/>
          </a:bodyPr>
          <a:lstStyle/>
          <a:p>
            <a:r>
              <a:rPr lang="nl-BE" sz="1050" b="0" i="0" kern="1200" dirty="0">
                <a:solidFill>
                  <a:schemeClr val="bg1"/>
                </a:solidFill>
                <a:effectLst/>
                <a:latin typeface="Objektiv Mk1 Light" panose="020B0402020204020203" pitchFamily="34" charset="0"/>
                <a:ea typeface="+mn-ea"/>
                <a:cs typeface="Objektiv Mk1 Light" panose="020B0402020204020203" pitchFamily="34" charset="0"/>
              </a:rPr>
              <a:t>Ottergemsesteenweg Zuid 808</a:t>
            </a:r>
          </a:p>
          <a:p>
            <a:r>
              <a:rPr lang="nl-BE" sz="1050" b="0" i="0" kern="1200" dirty="0">
                <a:solidFill>
                  <a:schemeClr val="bg1"/>
                </a:solidFill>
                <a:effectLst/>
                <a:latin typeface="Objektiv Mk1 Light" panose="020B0402020204020203" pitchFamily="34" charset="0"/>
                <a:ea typeface="+mn-ea"/>
                <a:cs typeface="Objektiv Mk1 Light" panose="020B0402020204020203" pitchFamily="34" charset="0"/>
              </a:rPr>
              <a:t>bus 300 , 9000 Gent</a:t>
            </a:r>
          </a:p>
        </p:txBody>
      </p:sp>
      <p:pic>
        <p:nvPicPr>
          <p:cNvPr id="3" name="Afbeelding 2">
            <a:extLst>
              <a:ext uri="{FF2B5EF4-FFF2-40B4-BE49-F238E27FC236}">
                <a16:creationId xmlns:a16="http://schemas.microsoft.com/office/drawing/2014/main" id="{3EC8A938-1CAB-664D-BC65-74B983254C6E}"/>
              </a:ext>
            </a:extLst>
          </p:cNvPr>
          <p:cNvPicPr>
            <a:picLocks noChangeAspect="1"/>
          </p:cNvPicPr>
          <p:nvPr userDrawn="1"/>
        </p:nvPicPr>
        <p:blipFill>
          <a:blip r:embed="rId2"/>
          <a:stretch>
            <a:fillRect/>
          </a:stretch>
        </p:blipFill>
        <p:spPr>
          <a:xfrm>
            <a:off x="10872862" y="5930840"/>
            <a:ext cx="777270" cy="415499"/>
          </a:xfrm>
          <a:prstGeom prst="rect">
            <a:avLst/>
          </a:prstGeom>
        </p:spPr>
      </p:pic>
    </p:spTree>
    <p:extLst>
      <p:ext uri="{BB962C8B-B14F-4D97-AF65-F5344CB8AC3E}">
        <p14:creationId xmlns:p14="http://schemas.microsoft.com/office/powerpoint/2010/main" val="8788173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lide Klant">
    <p:bg>
      <p:bgPr>
        <a:solidFill>
          <a:srgbClr val="1D242C"/>
        </a:solidFill>
        <a:effectLst/>
      </p:bgPr>
    </p:bg>
    <p:spTree>
      <p:nvGrpSpPr>
        <p:cNvPr id="1" name=""/>
        <p:cNvGrpSpPr/>
        <p:nvPr/>
      </p:nvGrpSpPr>
      <p:grpSpPr>
        <a:xfrm>
          <a:off x="0" y="0"/>
          <a:ext cx="0" cy="0"/>
          <a:chOff x="0" y="0"/>
          <a:chExt cx="0" cy="0"/>
        </a:xfrm>
      </p:grpSpPr>
      <p:sp>
        <p:nvSpPr>
          <p:cNvPr id="3" name="Tijdelijke aanduiding voor afbeelding 2">
            <a:extLst>
              <a:ext uri="{FF2B5EF4-FFF2-40B4-BE49-F238E27FC236}">
                <a16:creationId xmlns:a16="http://schemas.microsoft.com/office/drawing/2014/main" id="{CCDD346B-DB1B-E14A-8E35-FAD5CCF76084}"/>
              </a:ext>
            </a:extLst>
          </p:cNvPr>
          <p:cNvSpPr>
            <a:spLocks noGrp="1"/>
          </p:cNvSpPr>
          <p:nvPr>
            <p:ph type="pic" idx="1"/>
          </p:nvPr>
        </p:nvSpPr>
        <p:spPr>
          <a:xfrm>
            <a:off x="7254242" y="2003766"/>
            <a:ext cx="3281191" cy="2870715"/>
          </a:xfrm>
          <a:prstGeom prst="rect">
            <a:avLst/>
          </a:prstGeom>
        </p:spPr>
        <p:txBody>
          <a:bodyPr/>
          <a:lstStyle>
            <a:lvl1pPr marL="0" indent="0">
              <a:buNone/>
              <a:defRPr sz="1600" b="0" i="0">
                <a:solidFill>
                  <a:schemeClr val="bg1"/>
                </a:solidFill>
                <a:latin typeface="Objektiv Mk1 Light" panose="020B0402020204020203" pitchFamily="34" charset="0"/>
                <a:cs typeface="Objektiv Mk1 Light" panose="020B0402020204020203" pitchFamily="34" charset="0"/>
              </a:defRPr>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r>
              <a:rPr lang="en-US"/>
              <a:t>Click icon to add picture</a:t>
            </a:r>
            <a:endParaRPr lang="nl-BE" dirty="0"/>
          </a:p>
        </p:txBody>
      </p:sp>
      <p:pic>
        <p:nvPicPr>
          <p:cNvPr id="4" name="Afbeelding 3" descr="Afbeelding met object, klok, tekening&#10;&#10;Automatisch gegenereerde beschrijving">
            <a:extLst>
              <a:ext uri="{FF2B5EF4-FFF2-40B4-BE49-F238E27FC236}">
                <a16:creationId xmlns:a16="http://schemas.microsoft.com/office/drawing/2014/main" id="{A02F3046-44A9-7543-8DFB-BAB3EACEEEAA}"/>
              </a:ext>
            </a:extLst>
          </p:cNvPr>
          <p:cNvPicPr>
            <a:picLocks noChangeAspect="1"/>
          </p:cNvPicPr>
          <p:nvPr userDrawn="1"/>
        </p:nvPicPr>
        <p:blipFill>
          <a:blip r:embed="rId2"/>
          <a:stretch>
            <a:fillRect/>
          </a:stretch>
        </p:blipFill>
        <p:spPr>
          <a:xfrm>
            <a:off x="2532888" y="3165530"/>
            <a:ext cx="2404872" cy="547189"/>
          </a:xfrm>
          <a:prstGeom prst="rect">
            <a:avLst/>
          </a:prstGeom>
        </p:spPr>
      </p:pic>
      <p:pic>
        <p:nvPicPr>
          <p:cNvPr id="5" name="Afbeelding 4">
            <a:extLst>
              <a:ext uri="{FF2B5EF4-FFF2-40B4-BE49-F238E27FC236}">
                <a16:creationId xmlns:a16="http://schemas.microsoft.com/office/drawing/2014/main" id="{F2588028-E4B0-5545-AC73-A72F8ABBF433}"/>
              </a:ext>
            </a:extLst>
          </p:cNvPr>
          <p:cNvPicPr>
            <a:picLocks noChangeAspect="1"/>
          </p:cNvPicPr>
          <p:nvPr userDrawn="1"/>
        </p:nvPicPr>
        <p:blipFill>
          <a:blip r:embed="rId3"/>
          <a:stretch>
            <a:fillRect/>
          </a:stretch>
        </p:blipFill>
        <p:spPr>
          <a:xfrm>
            <a:off x="5648559" y="2845816"/>
            <a:ext cx="894887" cy="1166368"/>
          </a:xfrm>
          <a:prstGeom prst="rect">
            <a:avLst/>
          </a:prstGeom>
        </p:spPr>
      </p:pic>
    </p:spTree>
    <p:extLst>
      <p:ext uri="{BB962C8B-B14F-4D97-AF65-F5344CB8AC3E}">
        <p14:creationId xmlns:p14="http://schemas.microsoft.com/office/powerpoint/2010/main" val="30965937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Slide Klant">
    <p:bg>
      <p:bgPr>
        <a:solidFill>
          <a:schemeClr val="bg1"/>
        </a:solidFill>
        <a:effectLst/>
      </p:bgPr>
    </p:bg>
    <p:spTree>
      <p:nvGrpSpPr>
        <p:cNvPr id="1" name=""/>
        <p:cNvGrpSpPr/>
        <p:nvPr/>
      </p:nvGrpSpPr>
      <p:grpSpPr>
        <a:xfrm>
          <a:off x="0" y="0"/>
          <a:ext cx="0" cy="0"/>
          <a:chOff x="0" y="0"/>
          <a:chExt cx="0" cy="0"/>
        </a:xfrm>
      </p:grpSpPr>
      <p:sp>
        <p:nvSpPr>
          <p:cNvPr id="3" name="Tijdelijke aanduiding voor afbeelding 2">
            <a:extLst>
              <a:ext uri="{FF2B5EF4-FFF2-40B4-BE49-F238E27FC236}">
                <a16:creationId xmlns:a16="http://schemas.microsoft.com/office/drawing/2014/main" id="{CCDD346B-DB1B-E14A-8E35-FAD5CCF76084}"/>
              </a:ext>
            </a:extLst>
          </p:cNvPr>
          <p:cNvSpPr>
            <a:spLocks noGrp="1"/>
          </p:cNvSpPr>
          <p:nvPr>
            <p:ph type="pic" idx="1"/>
          </p:nvPr>
        </p:nvSpPr>
        <p:spPr>
          <a:xfrm>
            <a:off x="7254242" y="2003766"/>
            <a:ext cx="3281191" cy="2870715"/>
          </a:xfrm>
          <a:prstGeom prst="rect">
            <a:avLst/>
          </a:prstGeom>
        </p:spPr>
        <p:txBody>
          <a:bodyPr/>
          <a:lstStyle>
            <a:lvl1pPr marL="0" indent="0">
              <a:buNone/>
              <a:defRPr sz="1600" b="0" i="0">
                <a:solidFill>
                  <a:srgbClr val="1D242C"/>
                </a:solidFill>
                <a:latin typeface="Objektiv Mk1 Light" panose="020B0402020204020203" pitchFamily="34" charset="0"/>
                <a:cs typeface="Objektiv Mk1 Light" panose="020B0402020204020203" pitchFamily="34" charset="0"/>
              </a:defRPr>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r>
              <a:rPr lang="en-US"/>
              <a:t>Click icon to add picture</a:t>
            </a:r>
            <a:endParaRPr lang="nl-BE" dirty="0"/>
          </a:p>
        </p:txBody>
      </p:sp>
      <p:pic>
        <p:nvPicPr>
          <p:cNvPr id="4" name="Afbeelding 3" descr="Afbeelding met object, klok, tekening&#10;&#10;Automatisch gegenereerde beschrijving">
            <a:extLst>
              <a:ext uri="{FF2B5EF4-FFF2-40B4-BE49-F238E27FC236}">
                <a16:creationId xmlns:a16="http://schemas.microsoft.com/office/drawing/2014/main" id="{A02F3046-44A9-7543-8DFB-BAB3EACEEEAA}"/>
              </a:ext>
            </a:extLst>
          </p:cNvPr>
          <p:cNvPicPr>
            <a:picLocks noChangeAspect="1"/>
          </p:cNvPicPr>
          <p:nvPr userDrawn="1"/>
        </p:nvPicPr>
        <p:blipFill>
          <a:blip r:embed="rId2"/>
          <a:stretch>
            <a:fillRect/>
          </a:stretch>
        </p:blipFill>
        <p:spPr>
          <a:xfrm>
            <a:off x="2532888" y="3165530"/>
            <a:ext cx="2404872" cy="547189"/>
          </a:xfrm>
          <a:prstGeom prst="rect">
            <a:avLst/>
          </a:prstGeom>
        </p:spPr>
      </p:pic>
      <p:pic>
        <p:nvPicPr>
          <p:cNvPr id="5" name="Afbeelding 4">
            <a:extLst>
              <a:ext uri="{FF2B5EF4-FFF2-40B4-BE49-F238E27FC236}">
                <a16:creationId xmlns:a16="http://schemas.microsoft.com/office/drawing/2014/main" id="{F2588028-E4B0-5545-AC73-A72F8ABBF433}"/>
              </a:ext>
            </a:extLst>
          </p:cNvPr>
          <p:cNvPicPr>
            <a:picLocks noChangeAspect="1"/>
          </p:cNvPicPr>
          <p:nvPr userDrawn="1"/>
        </p:nvPicPr>
        <p:blipFill>
          <a:blip r:embed="rId3"/>
          <a:stretch>
            <a:fillRect/>
          </a:stretch>
        </p:blipFill>
        <p:spPr>
          <a:xfrm>
            <a:off x="5648559" y="2845816"/>
            <a:ext cx="894887" cy="1166368"/>
          </a:xfrm>
          <a:prstGeom prst="rect">
            <a:avLst/>
          </a:prstGeom>
        </p:spPr>
      </p:pic>
      <p:pic>
        <p:nvPicPr>
          <p:cNvPr id="6" name="Afbeelding 5" descr="Afbeelding met computer, computer, object, zitten&#10;&#10;Automatisch gegenereerde beschrijving">
            <a:extLst>
              <a:ext uri="{FF2B5EF4-FFF2-40B4-BE49-F238E27FC236}">
                <a16:creationId xmlns:a16="http://schemas.microsoft.com/office/drawing/2014/main" id="{AC718237-AB1B-3846-98DB-7E2201BC03C8}"/>
              </a:ext>
            </a:extLst>
          </p:cNvPr>
          <p:cNvPicPr>
            <a:picLocks noChangeAspect="1"/>
          </p:cNvPicPr>
          <p:nvPr userDrawn="1"/>
        </p:nvPicPr>
        <p:blipFill>
          <a:blip r:embed="rId4"/>
          <a:stretch>
            <a:fillRect/>
          </a:stretch>
        </p:blipFill>
        <p:spPr>
          <a:xfrm>
            <a:off x="2532888" y="3144151"/>
            <a:ext cx="2404872" cy="578616"/>
          </a:xfrm>
          <a:prstGeom prst="rect">
            <a:avLst/>
          </a:prstGeom>
        </p:spPr>
      </p:pic>
      <p:pic>
        <p:nvPicPr>
          <p:cNvPr id="8" name="Afbeelding 7">
            <a:extLst>
              <a:ext uri="{FF2B5EF4-FFF2-40B4-BE49-F238E27FC236}">
                <a16:creationId xmlns:a16="http://schemas.microsoft.com/office/drawing/2014/main" id="{2006BB27-F27E-5740-BA7D-93690374052E}"/>
              </a:ext>
            </a:extLst>
          </p:cNvPr>
          <p:cNvPicPr>
            <a:picLocks noChangeAspect="1"/>
          </p:cNvPicPr>
          <p:nvPr userDrawn="1"/>
        </p:nvPicPr>
        <p:blipFill>
          <a:blip r:embed="rId5"/>
          <a:stretch>
            <a:fillRect/>
          </a:stretch>
        </p:blipFill>
        <p:spPr>
          <a:xfrm>
            <a:off x="5520802" y="2692400"/>
            <a:ext cx="1130300" cy="1473200"/>
          </a:xfrm>
          <a:prstGeom prst="rect">
            <a:avLst/>
          </a:prstGeom>
        </p:spPr>
      </p:pic>
    </p:spTree>
    <p:extLst>
      <p:ext uri="{BB962C8B-B14F-4D97-AF65-F5344CB8AC3E}">
        <p14:creationId xmlns:p14="http://schemas.microsoft.com/office/powerpoint/2010/main" val="11168797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Voorstelling Spreker">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0CD74F6-5485-7C4E-8EA1-BD572894ED07}"/>
              </a:ext>
            </a:extLst>
          </p:cNvPr>
          <p:cNvSpPr>
            <a:spLocks noGrp="1"/>
          </p:cNvSpPr>
          <p:nvPr>
            <p:ph type="title" hasCustomPrompt="1"/>
          </p:nvPr>
        </p:nvSpPr>
        <p:spPr>
          <a:xfrm>
            <a:off x="1001676" y="941716"/>
            <a:ext cx="3932237" cy="438665"/>
          </a:xfrm>
          <a:prstGeom prst="rect">
            <a:avLst/>
          </a:prstGeom>
        </p:spPr>
        <p:txBody>
          <a:bodyPr anchor="b"/>
          <a:lstStyle>
            <a:lvl1pPr>
              <a:defRPr sz="2000" b="0" i="0" spc="300">
                <a:solidFill>
                  <a:srgbClr val="E9531D"/>
                </a:solidFill>
                <a:latin typeface="Objektiv Mk1" panose="020B0502020204020203" pitchFamily="34" charset="0"/>
                <a:cs typeface="Objektiv Mk1" panose="020B0502020204020203" pitchFamily="34" charset="0"/>
              </a:defRPr>
            </a:lvl1pPr>
          </a:lstStyle>
          <a:p>
            <a:r>
              <a:rPr lang="nl-NL" dirty="0"/>
              <a:t>VOORNAAM NAAM</a:t>
            </a:r>
            <a:endParaRPr lang="nl-BE" dirty="0"/>
          </a:p>
        </p:txBody>
      </p:sp>
      <p:sp>
        <p:nvSpPr>
          <p:cNvPr id="3" name="Tijdelijke aanduiding voor afbeelding 2">
            <a:extLst>
              <a:ext uri="{FF2B5EF4-FFF2-40B4-BE49-F238E27FC236}">
                <a16:creationId xmlns:a16="http://schemas.microsoft.com/office/drawing/2014/main" id="{A6BB0D8A-916C-684C-9B65-CBC3BB40183E}"/>
              </a:ext>
            </a:extLst>
          </p:cNvPr>
          <p:cNvSpPr>
            <a:spLocks noGrp="1"/>
          </p:cNvSpPr>
          <p:nvPr>
            <p:ph type="pic" idx="1"/>
          </p:nvPr>
        </p:nvSpPr>
        <p:spPr>
          <a:xfrm>
            <a:off x="6096000" y="0"/>
            <a:ext cx="6096000" cy="6858000"/>
          </a:xfrm>
          <a:prstGeom prst="rect">
            <a:avLst/>
          </a:prstGeom>
        </p:spPr>
        <p:txBody>
          <a:bodyPr/>
          <a:lstStyle>
            <a:lvl1pPr marL="0" indent="0">
              <a:buNone/>
              <a:defRPr sz="1600" b="0" i="0">
                <a:solidFill>
                  <a:srgbClr val="1D242C"/>
                </a:solidFill>
                <a:latin typeface="Objektiv Mk1 Light" panose="020B0402020204020203" pitchFamily="34" charset="0"/>
                <a:cs typeface="Objektiv Mk1 Light" panose="020B0402020204020203" pitchFamily="34" charset="0"/>
              </a:defRPr>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r>
              <a:rPr lang="en-US"/>
              <a:t>Click icon to add picture</a:t>
            </a:r>
            <a:endParaRPr lang="nl-BE" dirty="0"/>
          </a:p>
        </p:txBody>
      </p:sp>
      <p:sp>
        <p:nvSpPr>
          <p:cNvPr id="4" name="Tijdelijke aanduiding voor tekst 3">
            <a:extLst>
              <a:ext uri="{FF2B5EF4-FFF2-40B4-BE49-F238E27FC236}">
                <a16:creationId xmlns:a16="http://schemas.microsoft.com/office/drawing/2014/main" id="{0B33D4ED-B4C2-4E4A-BBA0-3A4A0F574D89}"/>
              </a:ext>
            </a:extLst>
          </p:cNvPr>
          <p:cNvSpPr>
            <a:spLocks noGrp="1"/>
          </p:cNvSpPr>
          <p:nvPr>
            <p:ph type="body" sz="half" idx="2" hasCustomPrompt="1"/>
          </p:nvPr>
        </p:nvSpPr>
        <p:spPr>
          <a:xfrm>
            <a:off x="1001675" y="1839966"/>
            <a:ext cx="3932237" cy="3258452"/>
          </a:xfrm>
          <a:prstGeom prst="rect">
            <a:avLst/>
          </a:prstGeom>
        </p:spPr>
        <p:txBody>
          <a:bodyPr/>
          <a:lstStyle>
            <a:lvl1pPr marL="0" marR="0" indent="0" algn="l" defTabSz="914377" rtl="0" eaLnBrk="1" fontAlgn="auto" latinLnBrk="0" hangingPunct="1">
              <a:lnSpc>
                <a:spcPct val="100000"/>
              </a:lnSpc>
              <a:spcBef>
                <a:spcPts val="1000"/>
              </a:spcBef>
              <a:spcAft>
                <a:spcPts val="0"/>
              </a:spcAft>
              <a:buClrTx/>
              <a:buSzTx/>
              <a:buFont typeface="Arial" panose="020B0604020202020204" pitchFamily="34" charset="0"/>
              <a:buNone/>
              <a:tabLst/>
              <a:defRPr sz="1800" b="0" i="0">
                <a:solidFill>
                  <a:srgbClr val="1D242C"/>
                </a:solidFill>
                <a:latin typeface="Objektiv Mk1 Thin" panose="020B0302020204020203" pitchFamily="34" charset="77"/>
                <a:cs typeface="Objektiv Mk1 Thin" panose="020B0302020204020203" pitchFamily="34" charset="77"/>
              </a:defRPr>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nl-NL" dirty="0"/>
              <a:t>Functie</a:t>
            </a:r>
          </a:p>
          <a:p>
            <a:pPr marL="0" marR="0" lvl="0" indent="0" algn="l" defTabSz="914377" rtl="0" eaLnBrk="1" fontAlgn="auto" latinLnBrk="0" hangingPunct="1">
              <a:lnSpc>
                <a:spcPct val="100000"/>
              </a:lnSpc>
              <a:spcBef>
                <a:spcPts val="1000"/>
              </a:spcBef>
              <a:spcAft>
                <a:spcPts val="0"/>
              </a:spcAft>
              <a:buClrTx/>
              <a:buSzTx/>
              <a:buFont typeface="Arial" panose="020B0604020202020204" pitchFamily="34" charset="0"/>
              <a:buNone/>
              <a:tabLst/>
              <a:defRPr/>
            </a:pPr>
            <a:r>
              <a:rPr lang="nl-NL" dirty="0"/>
              <a:t>Is </a:t>
            </a:r>
            <a:r>
              <a:rPr lang="nl-NL" dirty="0" err="1"/>
              <a:t>simply</a:t>
            </a:r>
            <a:r>
              <a:rPr lang="nl-NL" dirty="0"/>
              <a:t> dummy tekst of </a:t>
            </a:r>
            <a:r>
              <a:rPr lang="nl-NL" dirty="0" err="1"/>
              <a:t>the</a:t>
            </a:r>
            <a:r>
              <a:rPr lang="nl-NL" dirty="0"/>
              <a:t> </a:t>
            </a:r>
            <a:r>
              <a:rPr lang="nl-NL" dirty="0" err="1"/>
              <a:t>printing</a:t>
            </a:r>
            <a:r>
              <a:rPr lang="nl-NL" dirty="0"/>
              <a:t> </a:t>
            </a:r>
            <a:r>
              <a:rPr lang="nl-NL" dirty="0" err="1"/>
              <a:t>and</a:t>
            </a:r>
            <a:r>
              <a:rPr lang="nl-NL" dirty="0"/>
              <a:t> typesetting </a:t>
            </a:r>
            <a:r>
              <a:rPr lang="nl-NL" dirty="0" err="1"/>
              <a:t>industry</a:t>
            </a:r>
            <a:r>
              <a:rPr lang="nl-NL" dirty="0"/>
              <a:t>.</a:t>
            </a:r>
            <a:br>
              <a:rPr lang="nl-NL" dirty="0"/>
            </a:br>
            <a:r>
              <a:rPr lang="nl-NL" dirty="0"/>
              <a:t>Is </a:t>
            </a:r>
            <a:r>
              <a:rPr lang="nl-NL" dirty="0" err="1"/>
              <a:t>dimply</a:t>
            </a:r>
            <a:r>
              <a:rPr lang="nl-NL" dirty="0"/>
              <a:t> dummy tekst of </a:t>
            </a:r>
            <a:r>
              <a:rPr lang="nl-NL" dirty="0" err="1"/>
              <a:t>the</a:t>
            </a:r>
            <a:r>
              <a:rPr lang="nl-NL" dirty="0"/>
              <a:t> </a:t>
            </a:r>
            <a:r>
              <a:rPr lang="nl-NL" dirty="0" err="1"/>
              <a:t>printing</a:t>
            </a:r>
            <a:r>
              <a:rPr lang="nl-NL" dirty="0"/>
              <a:t> </a:t>
            </a:r>
            <a:r>
              <a:rPr lang="nl-NL" dirty="0" err="1"/>
              <a:t>and</a:t>
            </a:r>
            <a:r>
              <a:rPr lang="nl-NL" dirty="0"/>
              <a:t> typesetting </a:t>
            </a:r>
            <a:r>
              <a:rPr lang="nl-NL" dirty="0" err="1"/>
              <a:t>industry</a:t>
            </a:r>
            <a:r>
              <a:rPr lang="nl-NL" dirty="0"/>
              <a:t>.</a:t>
            </a:r>
          </a:p>
          <a:p>
            <a:pPr lvl="0"/>
            <a:r>
              <a:rPr lang="nl-NL" dirty="0"/>
              <a:t>Inleiding</a:t>
            </a:r>
          </a:p>
          <a:p>
            <a:pPr marL="0" marR="0" lvl="0" indent="0" algn="l" defTabSz="914377" rtl="0" eaLnBrk="1" fontAlgn="auto" latinLnBrk="0" hangingPunct="1">
              <a:lnSpc>
                <a:spcPct val="100000"/>
              </a:lnSpc>
              <a:spcBef>
                <a:spcPts val="1000"/>
              </a:spcBef>
              <a:spcAft>
                <a:spcPts val="0"/>
              </a:spcAft>
              <a:buClrTx/>
              <a:buSzTx/>
              <a:buFont typeface="Arial" panose="020B0604020202020204" pitchFamily="34" charset="0"/>
              <a:buNone/>
              <a:tabLst/>
              <a:defRPr/>
            </a:pPr>
            <a:r>
              <a:rPr lang="nl-NL" dirty="0"/>
              <a:t>Is </a:t>
            </a:r>
            <a:r>
              <a:rPr lang="nl-NL" dirty="0" err="1"/>
              <a:t>simply</a:t>
            </a:r>
            <a:r>
              <a:rPr lang="nl-NL" dirty="0"/>
              <a:t> dummy </a:t>
            </a:r>
            <a:r>
              <a:rPr lang="nl-NL" dirty="0" err="1"/>
              <a:t>texst</a:t>
            </a:r>
            <a:r>
              <a:rPr lang="nl-NL" dirty="0"/>
              <a:t> of </a:t>
            </a:r>
            <a:r>
              <a:rPr lang="nl-NL" dirty="0" err="1"/>
              <a:t>the</a:t>
            </a:r>
            <a:r>
              <a:rPr lang="nl-NL" dirty="0"/>
              <a:t> </a:t>
            </a:r>
            <a:r>
              <a:rPr lang="nl-NL" dirty="0" err="1"/>
              <a:t>printing</a:t>
            </a:r>
            <a:r>
              <a:rPr lang="nl-NL" dirty="0"/>
              <a:t> </a:t>
            </a:r>
            <a:r>
              <a:rPr lang="nl-NL" dirty="0" err="1"/>
              <a:t>and</a:t>
            </a:r>
            <a:r>
              <a:rPr lang="nl-NL" dirty="0"/>
              <a:t> typesetting </a:t>
            </a:r>
            <a:r>
              <a:rPr lang="nl-NL" dirty="0" err="1"/>
              <a:t>industry</a:t>
            </a:r>
            <a:r>
              <a:rPr lang="nl-NL" dirty="0"/>
              <a:t>.</a:t>
            </a:r>
            <a:br>
              <a:rPr lang="nl-NL" dirty="0"/>
            </a:br>
            <a:r>
              <a:rPr lang="nl-NL" dirty="0"/>
              <a:t>Is </a:t>
            </a:r>
            <a:r>
              <a:rPr lang="nl-NL" dirty="0" err="1"/>
              <a:t>dimply</a:t>
            </a:r>
            <a:r>
              <a:rPr lang="nl-NL" dirty="0"/>
              <a:t> dummy tekst of </a:t>
            </a:r>
            <a:r>
              <a:rPr lang="nl-NL" dirty="0" err="1"/>
              <a:t>the</a:t>
            </a:r>
            <a:r>
              <a:rPr lang="nl-NL" dirty="0"/>
              <a:t> </a:t>
            </a:r>
            <a:r>
              <a:rPr lang="nl-NL" dirty="0" err="1"/>
              <a:t>printing</a:t>
            </a:r>
            <a:r>
              <a:rPr lang="nl-NL" dirty="0"/>
              <a:t> </a:t>
            </a:r>
            <a:r>
              <a:rPr lang="nl-NL" dirty="0" err="1"/>
              <a:t>and</a:t>
            </a:r>
            <a:r>
              <a:rPr lang="nl-NL" dirty="0"/>
              <a:t> typesetting </a:t>
            </a:r>
            <a:r>
              <a:rPr lang="nl-NL" dirty="0" err="1"/>
              <a:t>industry</a:t>
            </a:r>
            <a:r>
              <a:rPr lang="nl-NL" dirty="0"/>
              <a:t>.</a:t>
            </a:r>
          </a:p>
          <a:p>
            <a:pPr marL="0" marR="0" lvl="0" indent="0" algn="l" defTabSz="914377" rtl="0" eaLnBrk="1" fontAlgn="auto" latinLnBrk="0" hangingPunct="1">
              <a:lnSpc>
                <a:spcPct val="100000"/>
              </a:lnSpc>
              <a:spcBef>
                <a:spcPts val="1000"/>
              </a:spcBef>
              <a:spcAft>
                <a:spcPts val="0"/>
              </a:spcAft>
              <a:buClrTx/>
              <a:buSzTx/>
              <a:buFont typeface="Arial" panose="020B0604020202020204" pitchFamily="34" charset="0"/>
              <a:buNone/>
              <a:tabLst/>
              <a:defRPr/>
            </a:pPr>
            <a:endParaRPr lang="nl-NL" dirty="0"/>
          </a:p>
        </p:txBody>
      </p:sp>
      <p:pic>
        <p:nvPicPr>
          <p:cNvPr id="6" name="Afbeelding 5" descr="Afbeelding met object, computer, computer, zitten&#10;&#10;Automatisch gegenereerde beschrijving">
            <a:extLst>
              <a:ext uri="{FF2B5EF4-FFF2-40B4-BE49-F238E27FC236}">
                <a16:creationId xmlns:a16="http://schemas.microsoft.com/office/drawing/2014/main" id="{1D97679B-E960-C045-9850-5C3120BC9A3B}"/>
              </a:ext>
            </a:extLst>
          </p:cNvPr>
          <p:cNvPicPr>
            <a:picLocks noChangeAspect="1"/>
          </p:cNvPicPr>
          <p:nvPr userDrawn="1"/>
        </p:nvPicPr>
        <p:blipFill>
          <a:blip r:embed="rId2"/>
          <a:stretch>
            <a:fillRect/>
          </a:stretch>
        </p:blipFill>
        <p:spPr>
          <a:xfrm>
            <a:off x="544475" y="6202017"/>
            <a:ext cx="1169545" cy="266111"/>
          </a:xfrm>
          <a:prstGeom prst="rect">
            <a:avLst/>
          </a:prstGeom>
        </p:spPr>
      </p:pic>
    </p:spTree>
    <p:extLst>
      <p:ext uri="{BB962C8B-B14F-4D97-AF65-F5344CB8AC3E}">
        <p14:creationId xmlns:p14="http://schemas.microsoft.com/office/powerpoint/2010/main" val="42837001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Voorstelling Spreker">
    <p:bg>
      <p:bgPr>
        <a:solidFill>
          <a:srgbClr val="1D242C"/>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0CD74F6-5485-7C4E-8EA1-BD572894ED07}"/>
              </a:ext>
            </a:extLst>
          </p:cNvPr>
          <p:cNvSpPr>
            <a:spLocks noGrp="1"/>
          </p:cNvSpPr>
          <p:nvPr>
            <p:ph type="title" hasCustomPrompt="1"/>
          </p:nvPr>
        </p:nvSpPr>
        <p:spPr>
          <a:xfrm>
            <a:off x="1001676" y="981482"/>
            <a:ext cx="3932237" cy="438665"/>
          </a:xfrm>
          <a:prstGeom prst="rect">
            <a:avLst/>
          </a:prstGeom>
        </p:spPr>
        <p:txBody>
          <a:bodyPr anchor="b"/>
          <a:lstStyle>
            <a:lvl1pPr>
              <a:defRPr sz="2000" b="0" i="0" spc="300">
                <a:solidFill>
                  <a:srgbClr val="E9531D"/>
                </a:solidFill>
                <a:latin typeface="Objektiv Mk1" panose="020B0502020204020203" pitchFamily="34" charset="0"/>
                <a:cs typeface="Objektiv Mk1" panose="020B0502020204020203" pitchFamily="34" charset="0"/>
              </a:defRPr>
            </a:lvl1pPr>
          </a:lstStyle>
          <a:p>
            <a:r>
              <a:rPr lang="nl-NL" dirty="0"/>
              <a:t>VOORNAAM NAAM</a:t>
            </a:r>
            <a:endParaRPr lang="nl-BE" dirty="0"/>
          </a:p>
        </p:txBody>
      </p:sp>
      <p:sp>
        <p:nvSpPr>
          <p:cNvPr id="3" name="Tijdelijke aanduiding voor afbeelding 2">
            <a:extLst>
              <a:ext uri="{FF2B5EF4-FFF2-40B4-BE49-F238E27FC236}">
                <a16:creationId xmlns:a16="http://schemas.microsoft.com/office/drawing/2014/main" id="{A6BB0D8A-916C-684C-9B65-CBC3BB40183E}"/>
              </a:ext>
            </a:extLst>
          </p:cNvPr>
          <p:cNvSpPr>
            <a:spLocks noGrp="1"/>
          </p:cNvSpPr>
          <p:nvPr>
            <p:ph type="pic" idx="1"/>
          </p:nvPr>
        </p:nvSpPr>
        <p:spPr>
          <a:xfrm>
            <a:off x="6096000" y="0"/>
            <a:ext cx="6096000" cy="6858000"/>
          </a:xfrm>
          <a:prstGeom prst="rect">
            <a:avLst/>
          </a:prstGeom>
        </p:spPr>
        <p:txBody>
          <a:bodyPr/>
          <a:lstStyle>
            <a:lvl1pPr marL="0" indent="0">
              <a:buNone/>
              <a:defRPr sz="1600" b="0" i="0">
                <a:solidFill>
                  <a:schemeClr val="bg1"/>
                </a:solidFill>
                <a:latin typeface="Objektiv Mk1 Light" panose="020B0402020204020203" pitchFamily="34" charset="0"/>
                <a:cs typeface="Objektiv Mk1 Light" panose="020B0402020204020203" pitchFamily="34" charset="0"/>
              </a:defRPr>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r>
              <a:rPr lang="en-US"/>
              <a:t>Click icon to add picture</a:t>
            </a:r>
            <a:endParaRPr lang="nl-BE" dirty="0"/>
          </a:p>
        </p:txBody>
      </p:sp>
      <p:sp>
        <p:nvSpPr>
          <p:cNvPr id="4" name="Tijdelijke aanduiding voor tekst 3">
            <a:extLst>
              <a:ext uri="{FF2B5EF4-FFF2-40B4-BE49-F238E27FC236}">
                <a16:creationId xmlns:a16="http://schemas.microsoft.com/office/drawing/2014/main" id="{0B33D4ED-B4C2-4E4A-BBA0-3A4A0F574D89}"/>
              </a:ext>
            </a:extLst>
          </p:cNvPr>
          <p:cNvSpPr>
            <a:spLocks noGrp="1"/>
          </p:cNvSpPr>
          <p:nvPr>
            <p:ph type="body" sz="half" idx="2" hasCustomPrompt="1"/>
          </p:nvPr>
        </p:nvSpPr>
        <p:spPr>
          <a:xfrm>
            <a:off x="1001675" y="1879732"/>
            <a:ext cx="3932237" cy="3258452"/>
          </a:xfrm>
          <a:prstGeom prst="rect">
            <a:avLst/>
          </a:prstGeom>
        </p:spPr>
        <p:txBody>
          <a:bodyPr/>
          <a:lstStyle>
            <a:lvl1pPr marL="0" marR="0" indent="0" algn="l" defTabSz="914377" rtl="0" eaLnBrk="1" fontAlgn="auto" latinLnBrk="0" hangingPunct="1">
              <a:lnSpc>
                <a:spcPct val="100000"/>
              </a:lnSpc>
              <a:spcBef>
                <a:spcPts val="1000"/>
              </a:spcBef>
              <a:spcAft>
                <a:spcPts val="0"/>
              </a:spcAft>
              <a:buClrTx/>
              <a:buSzTx/>
              <a:buFont typeface="Arial" panose="020B0604020202020204" pitchFamily="34" charset="0"/>
              <a:buNone/>
              <a:tabLst/>
              <a:defRPr sz="1800" b="0" i="0">
                <a:solidFill>
                  <a:schemeClr val="bg1"/>
                </a:solidFill>
                <a:latin typeface="Objektiv Mk1 Thin" panose="020B0302020204020203" pitchFamily="34" charset="77"/>
                <a:cs typeface="Objektiv Mk1 Thin" panose="020B0302020204020203" pitchFamily="34" charset="77"/>
              </a:defRPr>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nl-NL" dirty="0"/>
              <a:t>Functie</a:t>
            </a:r>
          </a:p>
          <a:p>
            <a:pPr marL="0" marR="0" lvl="0" indent="0" algn="l" defTabSz="914377" rtl="0" eaLnBrk="1" fontAlgn="auto" latinLnBrk="0" hangingPunct="1">
              <a:lnSpc>
                <a:spcPct val="100000"/>
              </a:lnSpc>
              <a:spcBef>
                <a:spcPts val="1000"/>
              </a:spcBef>
              <a:spcAft>
                <a:spcPts val="0"/>
              </a:spcAft>
              <a:buClrTx/>
              <a:buSzTx/>
              <a:buFont typeface="Arial" panose="020B0604020202020204" pitchFamily="34" charset="0"/>
              <a:buNone/>
              <a:tabLst/>
              <a:defRPr/>
            </a:pPr>
            <a:r>
              <a:rPr lang="nl-NL" dirty="0"/>
              <a:t>Is </a:t>
            </a:r>
            <a:r>
              <a:rPr lang="nl-NL" dirty="0" err="1"/>
              <a:t>simply</a:t>
            </a:r>
            <a:r>
              <a:rPr lang="nl-NL" dirty="0"/>
              <a:t> dummy tekst of </a:t>
            </a:r>
            <a:r>
              <a:rPr lang="nl-NL" dirty="0" err="1"/>
              <a:t>the</a:t>
            </a:r>
            <a:r>
              <a:rPr lang="nl-NL" dirty="0"/>
              <a:t> </a:t>
            </a:r>
            <a:r>
              <a:rPr lang="nl-NL" dirty="0" err="1"/>
              <a:t>printing</a:t>
            </a:r>
            <a:r>
              <a:rPr lang="nl-NL" dirty="0"/>
              <a:t> </a:t>
            </a:r>
            <a:r>
              <a:rPr lang="nl-NL" dirty="0" err="1"/>
              <a:t>and</a:t>
            </a:r>
            <a:r>
              <a:rPr lang="nl-NL" dirty="0"/>
              <a:t> typesetting </a:t>
            </a:r>
            <a:r>
              <a:rPr lang="nl-NL" dirty="0" err="1"/>
              <a:t>industry</a:t>
            </a:r>
            <a:r>
              <a:rPr lang="nl-NL" dirty="0"/>
              <a:t>.</a:t>
            </a:r>
            <a:br>
              <a:rPr lang="nl-NL" dirty="0"/>
            </a:br>
            <a:r>
              <a:rPr lang="nl-NL" dirty="0"/>
              <a:t>Is </a:t>
            </a:r>
            <a:r>
              <a:rPr lang="nl-NL" dirty="0" err="1"/>
              <a:t>dimply</a:t>
            </a:r>
            <a:r>
              <a:rPr lang="nl-NL" dirty="0"/>
              <a:t> dummy tekst of </a:t>
            </a:r>
            <a:r>
              <a:rPr lang="nl-NL" dirty="0" err="1"/>
              <a:t>the</a:t>
            </a:r>
            <a:r>
              <a:rPr lang="nl-NL" dirty="0"/>
              <a:t> </a:t>
            </a:r>
            <a:r>
              <a:rPr lang="nl-NL" dirty="0" err="1"/>
              <a:t>printing</a:t>
            </a:r>
            <a:r>
              <a:rPr lang="nl-NL" dirty="0"/>
              <a:t> </a:t>
            </a:r>
            <a:r>
              <a:rPr lang="nl-NL" dirty="0" err="1"/>
              <a:t>and</a:t>
            </a:r>
            <a:r>
              <a:rPr lang="nl-NL" dirty="0"/>
              <a:t> typesetting </a:t>
            </a:r>
            <a:r>
              <a:rPr lang="nl-NL" dirty="0" err="1"/>
              <a:t>industry</a:t>
            </a:r>
            <a:r>
              <a:rPr lang="nl-NL" dirty="0"/>
              <a:t>.</a:t>
            </a:r>
          </a:p>
          <a:p>
            <a:pPr lvl="0"/>
            <a:r>
              <a:rPr lang="nl-NL" dirty="0"/>
              <a:t>Inleiding</a:t>
            </a:r>
          </a:p>
          <a:p>
            <a:pPr marL="0" marR="0" lvl="0" indent="0" algn="l" defTabSz="914377" rtl="0" eaLnBrk="1" fontAlgn="auto" latinLnBrk="0" hangingPunct="1">
              <a:lnSpc>
                <a:spcPct val="100000"/>
              </a:lnSpc>
              <a:spcBef>
                <a:spcPts val="1000"/>
              </a:spcBef>
              <a:spcAft>
                <a:spcPts val="0"/>
              </a:spcAft>
              <a:buClrTx/>
              <a:buSzTx/>
              <a:buFont typeface="Arial" panose="020B0604020202020204" pitchFamily="34" charset="0"/>
              <a:buNone/>
              <a:tabLst/>
              <a:defRPr/>
            </a:pPr>
            <a:r>
              <a:rPr lang="nl-NL" dirty="0"/>
              <a:t>Is </a:t>
            </a:r>
            <a:r>
              <a:rPr lang="nl-NL" dirty="0" err="1"/>
              <a:t>simply</a:t>
            </a:r>
            <a:r>
              <a:rPr lang="nl-NL" dirty="0"/>
              <a:t> dummy </a:t>
            </a:r>
            <a:r>
              <a:rPr lang="nl-NL" dirty="0" err="1"/>
              <a:t>texst</a:t>
            </a:r>
            <a:r>
              <a:rPr lang="nl-NL" dirty="0"/>
              <a:t> of </a:t>
            </a:r>
            <a:r>
              <a:rPr lang="nl-NL" dirty="0" err="1"/>
              <a:t>the</a:t>
            </a:r>
            <a:r>
              <a:rPr lang="nl-NL" dirty="0"/>
              <a:t> </a:t>
            </a:r>
            <a:r>
              <a:rPr lang="nl-NL" dirty="0" err="1"/>
              <a:t>printing</a:t>
            </a:r>
            <a:r>
              <a:rPr lang="nl-NL" dirty="0"/>
              <a:t> </a:t>
            </a:r>
            <a:r>
              <a:rPr lang="nl-NL" dirty="0" err="1"/>
              <a:t>and</a:t>
            </a:r>
            <a:r>
              <a:rPr lang="nl-NL" dirty="0"/>
              <a:t> typesetting </a:t>
            </a:r>
            <a:r>
              <a:rPr lang="nl-NL" dirty="0" err="1"/>
              <a:t>industry</a:t>
            </a:r>
            <a:r>
              <a:rPr lang="nl-NL" dirty="0"/>
              <a:t>.</a:t>
            </a:r>
            <a:br>
              <a:rPr lang="nl-NL" dirty="0"/>
            </a:br>
            <a:r>
              <a:rPr lang="nl-NL" dirty="0"/>
              <a:t>Is </a:t>
            </a:r>
            <a:r>
              <a:rPr lang="nl-NL" dirty="0" err="1"/>
              <a:t>dimply</a:t>
            </a:r>
            <a:r>
              <a:rPr lang="nl-NL" dirty="0"/>
              <a:t> dummy tekst of </a:t>
            </a:r>
            <a:r>
              <a:rPr lang="nl-NL" dirty="0" err="1"/>
              <a:t>the</a:t>
            </a:r>
            <a:r>
              <a:rPr lang="nl-NL" dirty="0"/>
              <a:t> </a:t>
            </a:r>
            <a:r>
              <a:rPr lang="nl-NL" dirty="0" err="1"/>
              <a:t>printing</a:t>
            </a:r>
            <a:r>
              <a:rPr lang="nl-NL" dirty="0"/>
              <a:t> </a:t>
            </a:r>
            <a:r>
              <a:rPr lang="nl-NL" dirty="0" err="1"/>
              <a:t>and</a:t>
            </a:r>
            <a:r>
              <a:rPr lang="nl-NL" dirty="0"/>
              <a:t> typesetting </a:t>
            </a:r>
            <a:r>
              <a:rPr lang="nl-NL" dirty="0" err="1"/>
              <a:t>industry</a:t>
            </a:r>
            <a:r>
              <a:rPr lang="nl-NL" dirty="0"/>
              <a:t>.</a:t>
            </a:r>
          </a:p>
          <a:p>
            <a:pPr marL="0" marR="0" lvl="0" indent="0" algn="l" defTabSz="914377" rtl="0" eaLnBrk="1" fontAlgn="auto" latinLnBrk="0" hangingPunct="1">
              <a:lnSpc>
                <a:spcPct val="100000"/>
              </a:lnSpc>
              <a:spcBef>
                <a:spcPts val="1000"/>
              </a:spcBef>
              <a:spcAft>
                <a:spcPts val="0"/>
              </a:spcAft>
              <a:buClrTx/>
              <a:buSzTx/>
              <a:buFont typeface="Arial" panose="020B0604020202020204" pitchFamily="34" charset="0"/>
              <a:buNone/>
              <a:tabLst/>
              <a:defRPr/>
            </a:pPr>
            <a:endParaRPr lang="nl-NL" dirty="0"/>
          </a:p>
        </p:txBody>
      </p:sp>
      <p:pic>
        <p:nvPicPr>
          <p:cNvPr id="7" name="Afbeelding 6">
            <a:extLst>
              <a:ext uri="{FF2B5EF4-FFF2-40B4-BE49-F238E27FC236}">
                <a16:creationId xmlns:a16="http://schemas.microsoft.com/office/drawing/2014/main" id="{04114EEB-54F4-2C4D-85C4-40A537410BDF}"/>
              </a:ext>
            </a:extLst>
          </p:cNvPr>
          <p:cNvPicPr>
            <a:picLocks noChangeAspect="1"/>
          </p:cNvPicPr>
          <p:nvPr userDrawn="1"/>
        </p:nvPicPr>
        <p:blipFill>
          <a:blip r:embed="rId2"/>
          <a:stretch>
            <a:fillRect/>
          </a:stretch>
        </p:blipFill>
        <p:spPr>
          <a:xfrm>
            <a:off x="544475" y="6202016"/>
            <a:ext cx="1169551" cy="266112"/>
          </a:xfrm>
          <a:prstGeom prst="rect">
            <a:avLst/>
          </a:prstGeom>
        </p:spPr>
      </p:pic>
    </p:spTree>
    <p:extLst>
      <p:ext uri="{BB962C8B-B14F-4D97-AF65-F5344CB8AC3E}">
        <p14:creationId xmlns:p14="http://schemas.microsoft.com/office/powerpoint/2010/main" val="27027072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el Dia">
    <p:bg>
      <p:bgPr>
        <a:solidFill>
          <a:srgbClr val="1D242C"/>
        </a:solidFill>
        <a:effectLst/>
      </p:bgPr>
    </p:bg>
    <p:spTree>
      <p:nvGrpSpPr>
        <p:cNvPr id="1" name=""/>
        <p:cNvGrpSpPr/>
        <p:nvPr/>
      </p:nvGrpSpPr>
      <p:grpSpPr>
        <a:xfrm>
          <a:off x="0" y="0"/>
          <a:ext cx="0" cy="0"/>
          <a:chOff x="0" y="0"/>
          <a:chExt cx="0" cy="0"/>
        </a:xfrm>
      </p:grpSpPr>
      <p:sp>
        <p:nvSpPr>
          <p:cNvPr id="3" name="Tijdelijke aanduiding voor tekst 2">
            <a:extLst>
              <a:ext uri="{FF2B5EF4-FFF2-40B4-BE49-F238E27FC236}">
                <a16:creationId xmlns:a16="http://schemas.microsoft.com/office/drawing/2014/main" id="{CD270455-945F-844C-AE30-F17FA56ABE5E}"/>
              </a:ext>
            </a:extLst>
          </p:cNvPr>
          <p:cNvSpPr>
            <a:spLocks noGrp="1"/>
          </p:cNvSpPr>
          <p:nvPr>
            <p:ph type="body" idx="1" hasCustomPrompt="1"/>
          </p:nvPr>
        </p:nvSpPr>
        <p:spPr>
          <a:xfrm>
            <a:off x="838197" y="3939634"/>
            <a:ext cx="10515600" cy="405573"/>
          </a:xfrm>
          <a:prstGeom prst="rect">
            <a:avLst/>
          </a:prstGeom>
        </p:spPr>
        <p:txBody>
          <a:bodyPr/>
          <a:lstStyle>
            <a:lvl1pPr marL="0" indent="0" algn="ctr">
              <a:buNone/>
              <a:defRPr sz="2400" b="0" i="0" spc="0" baseline="0">
                <a:solidFill>
                  <a:srgbClr val="E9531D"/>
                </a:solidFill>
                <a:latin typeface="Objektiv Mk1 Light" panose="020B0402020204020203" pitchFamily="34" charset="0"/>
                <a:cs typeface="Objektiv Mk1 Light" panose="020B0402020204020203" pitchFamily="34" charset="0"/>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nl-NL" dirty="0"/>
              <a:t>An </a:t>
            </a:r>
            <a:r>
              <a:rPr lang="nl-NL" dirty="0" err="1"/>
              <a:t>introduction</a:t>
            </a:r>
            <a:endParaRPr lang="nl-NL" dirty="0"/>
          </a:p>
        </p:txBody>
      </p:sp>
      <p:sp>
        <p:nvSpPr>
          <p:cNvPr id="8" name="Titel 1">
            <a:extLst>
              <a:ext uri="{FF2B5EF4-FFF2-40B4-BE49-F238E27FC236}">
                <a16:creationId xmlns:a16="http://schemas.microsoft.com/office/drawing/2014/main" id="{278B0783-B04A-EF41-877C-06475AAF1C9E}"/>
              </a:ext>
            </a:extLst>
          </p:cNvPr>
          <p:cNvSpPr>
            <a:spLocks noGrp="1"/>
          </p:cNvSpPr>
          <p:nvPr>
            <p:ph type="title" hasCustomPrompt="1"/>
          </p:nvPr>
        </p:nvSpPr>
        <p:spPr>
          <a:xfrm>
            <a:off x="838197" y="2822672"/>
            <a:ext cx="10515600" cy="405585"/>
          </a:xfrm>
          <a:prstGeom prst="rect">
            <a:avLst/>
          </a:prstGeom>
        </p:spPr>
        <p:txBody>
          <a:bodyPr/>
          <a:lstStyle>
            <a:lvl1pPr algn="ctr">
              <a:defRPr sz="2800" b="0" i="0" spc="200" baseline="0">
                <a:solidFill>
                  <a:schemeClr val="bg1"/>
                </a:solidFill>
                <a:latin typeface="Objektiv Mk1 Light" panose="020B0402020204020203" pitchFamily="34" charset="0"/>
                <a:cs typeface="Objektiv Mk1 Light" panose="020B0402020204020203" pitchFamily="34" charset="0"/>
              </a:defRPr>
            </a:lvl1pPr>
          </a:lstStyle>
          <a:p>
            <a:r>
              <a:rPr lang="nl-NL" dirty="0"/>
              <a:t>MANAGING WEBPAGES</a:t>
            </a:r>
            <a:endParaRPr lang="nl-BE" dirty="0"/>
          </a:p>
        </p:txBody>
      </p:sp>
      <p:cxnSp>
        <p:nvCxnSpPr>
          <p:cNvPr id="10" name="Rechte verbindingslijn 9">
            <a:extLst>
              <a:ext uri="{FF2B5EF4-FFF2-40B4-BE49-F238E27FC236}">
                <a16:creationId xmlns:a16="http://schemas.microsoft.com/office/drawing/2014/main" id="{010C07F7-76F1-FB44-9595-A3BD5894D7D7}"/>
              </a:ext>
            </a:extLst>
          </p:cNvPr>
          <p:cNvCxnSpPr>
            <a:cxnSpLocks/>
          </p:cNvCxnSpPr>
          <p:nvPr userDrawn="1"/>
        </p:nvCxnSpPr>
        <p:spPr>
          <a:xfrm>
            <a:off x="6024032" y="3626223"/>
            <a:ext cx="143939" cy="0"/>
          </a:xfrm>
          <a:prstGeom prst="line">
            <a:avLst/>
          </a:prstGeom>
          <a:ln w="25400">
            <a:solidFill>
              <a:schemeClr val="bg1"/>
            </a:solidFill>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14409274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Titel Dia">
    <p:bg>
      <p:bgPr>
        <a:solidFill>
          <a:schemeClr val="bg1"/>
        </a:solidFill>
        <a:effectLst/>
      </p:bgPr>
    </p:bg>
    <p:spTree>
      <p:nvGrpSpPr>
        <p:cNvPr id="1" name=""/>
        <p:cNvGrpSpPr/>
        <p:nvPr/>
      </p:nvGrpSpPr>
      <p:grpSpPr>
        <a:xfrm>
          <a:off x="0" y="0"/>
          <a:ext cx="0" cy="0"/>
          <a:chOff x="0" y="0"/>
          <a:chExt cx="0" cy="0"/>
        </a:xfrm>
      </p:grpSpPr>
      <p:sp>
        <p:nvSpPr>
          <p:cNvPr id="3" name="Tijdelijke aanduiding voor tekst 2">
            <a:extLst>
              <a:ext uri="{FF2B5EF4-FFF2-40B4-BE49-F238E27FC236}">
                <a16:creationId xmlns:a16="http://schemas.microsoft.com/office/drawing/2014/main" id="{CD270455-945F-844C-AE30-F17FA56ABE5E}"/>
              </a:ext>
            </a:extLst>
          </p:cNvPr>
          <p:cNvSpPr>
            <a:spLocks noGrp="1"/>
          </p:cNvSpPr>
          <p:nvPr>
            <p:ph type="body" idx="1" hasCustomPrompt="1"/>
          </p:nvPr>
        </p:nvSpPr>
        <p:spPr>
          <a:xfrm>
            <a:off x="838197" y="3939634"/>
            <a:ext cx="10515600" cy="405573"/>
          </a:xfrm>
          <a:prstGeom prst="rect">
            <a:avLst/>
          </a:prstGeom>
        </p:spPr>
        <p:txBody>
          <a:bodyPr/>
          <a:lstStyle>
            <a:lvl1pPr marL="0" indent="0" algn="ctr">
              <a:buNone/>
              <a:defRPr sz="2400" b="0" i="0" spc="0" baseline="0">
                <a:solidFill>
                  <a:srgbClr val="E9531D"/>
                </a:solidFill>
                <a:latin typeface="Objektiv Mk1 Light" panose="020B0402020204020203" pitchFamily="34" charset="0"/>
                <a:cs typeface="Objektiv Mk1 Light" panose="020B0402020204020203" pitchFamily="34" charset="0"/>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nl-NL" dirty="0"/>
              <a:t>An </a:t>
            </a:r>
            <a:r>
              <a:rPr lang="nl-NL" dirty="0" err="1"/>
              <a:t>introduction</a:t>
            </a:r>
            <a:endParaRPr lang="nl-NL" dirty="0"/>
          </a:p>
        </p:txBody>
      </p:sp>
      <p:sp>
        <p:nvSpPr>
          <p:cNvPr id="8" name="Titel 1">
            <a:extLst>
              <a:ext uri="{FF2B5EF4-FFF2-40B4-BE49-F238E27FC236}">
                <a16:creationId xmlns:a16="http://schemas.microsoft.com/office/drawing/2014/main" id="{278B0783-B04A-EF41-877C-06475AAF1C9E}"/>
              </a:ext>
            </a:extLst>
          </p:cNvPr>
          <p:cNvSpPr>
            <a:spLocks noGrp="1"/>
          </p:cNvSpPr>
          <p:nvPr>
            <p:ph type="title" hasCustomPrompt="1"/>
          </p:nvPr>
        </p:nvSpPr>
        <p:spPr>
          <a:xfrm>
            <a:off x="838197" y="2822672"/>
            <a:ext cx="10515600" cy="405585"/>
          </a:xfrm>
          <a:prstGeom prst="rect">
            <a:avLst/>
          </a:prstGeom>
        </p:spPr>
        <p:txBody>
          <a:bodyPr/>
          <a:lstStyle>
            <a:lvl1pPr algn="ctr">
              <a:defRPr sz="2800" b="0" i="0" spc="200" baseline="0">
                <a:solidFill>
                  <a:srgbClr val="1D242C"/>
                </a:solidFill>
                <a:latin typeface="Objektiv Mk1 Light" panose="020B0402020204020203" pitchFamily="34" charset="0"/>
                <a:cs typeface="Objektiv Mk1 Light" panose="020B0402020204020203" pitchFamily="34" charset="0"/>
              </a:defRPr>
            </a:lvl1pPr>
          </a:lstStyle>
          <a:p>
            <a:r>
              <a:rPr lang="nl-NL" dirty="0"/>
              <a:t>MANAGING WEBPAGES</a:t>
            </a:r>
            <a:endParaRPr lang="nl-BE" dirty="0"/>
          </a:p>
        </p:txBody>
      </p:sp>
      <p:cxnSp>
        <p:nvCxnSpPr>
          <p:cNvPr id="10" name="Rechte verbindingslijn 9">
            <a:extLst>
              <a:ext uri="{FF2B5EF4-FFF2-40B4-BE49-F238E27FC236}">
                <a16:creationId xmlns:a16="http://schemas.microsoft.com/office/drawing/2014/main" id="{010C07F7-76F1-FB44-9595-A3BD5894D7D7}"/>
              </a:ext>
            </a:extLst>
          </p:cNvPr>
          <p:cNvCxnSpPr>
            <a:cxnSpLocks/>
          </p:cNvCxnSpPr>
          <p:nvPr userDrawn="1"/>
        </p:nvCxnSpPr>
        <p:spPr>
          <a:xfrm>
            <a:off x="6024032" y="3626223"/>
            <a:ext cx="143939" cy="0"/>
          </a:xfrm>
          <a:prstGeom prst="line">
            <a:avLst/>
          </a:prstGeom>
          <a:ln w="25400">
            <a:solidFill>
              <a:schemeClr val="bg1"/>
            </a:solidFill>
          </a:ln>
        </p:spPr>
        <p:style>
          <a:lnRef idx="1">
            <a:schemeClr val="accent2"/>
          </a:lnRef>
          <a:fillRef idx="0">
            <a:schemeClr val="accent2"/>
          </a:fillRef>
          <a:effectRef idx="0">
            <a:schemeClr val="accent2"/>
          </a:effectRef>
          <a:fontRef idx="minor">
            <a:schemeClr val="tx1"/>
          </a:fontRef>
        </p:style>
      </p:cxnSp>
      <p:sp>
        <p:nvSpPr>
          <p:cNvPr id="2" name="Rechthoek 1">
            <a:extLst>
              <a:ext uri="{FF2B5EF4-FFF2-40B4-BE49-F238E27FC236}">
                <a16:creationId xmlns:a16="http://schemas.microsoft.com/office/drawing/2014/main" id="{BAD53BAB-282C-1745-8185-38FF4BC28666}"/>
              </a:ext>
            </a:extLst>
          </p:cNvPr>
          <p:cNvSpPr/>
          <p:nvPr userDrawn="1"/>
        </p:nvSpPr>
        <p:spPr>
          <a:xfrm>
            <a:off x="6024032" y="3589768"/>
            <a:ext cx="143939" cy="28800"/>
          </a:xfrm>
          <a:prstGeom prst="rect">
            <a:avLst/>
          </a:prstGeom>
          <a:solidFill>
            <a:srgbClr val="1D24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Tree>
    <p:extLst>
      <p:ext uri="{BB962C8B-B14F-4D97-AF65-F5344CB8AC3E}">
        <p14:creationId xmlns:p14="http://schemas.microsoft.com/office/powerpoint/2010/main" val="33035951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68624730"/>
      </p:ext>
    </p:extLst>
  </p:cSld>
  <p:clrMap bg1="lt1" tx1="dk1" bg2="lt2" tx2="dk2" accent1="accent1" accent2="accent2" accent3="accent3" accent4="accent4" accent5="accent5" accent6="accent6" hlink="hlink" folHlink="folHlink"/>
  <p:sldLayoutIdLst>
    <p:sldLayoutId id="2147483649" r:id="rId1"/>
    <p:sldLayoutId id="2147483651" r:id="rId2"/>
    <p:sldLayoutId id="2147483672" r:id="rId3"/>
    <p:sldLayoutId id="2147483660" r:id="rId4"/>
    <p:sldLayoutId id="2147483673" r:id="rId5"/>
    <p:sldLayoutId id="2147483657" r:id="rId6"/>
    <p:sldLayoutId id="2147483674" r:id="rId7"/>
    <p:sldLayoutId id="2147483662" r:id="rId8"/>
    <p:sldLayoutId id="2147483675" r:id="rId9"/>
    <p:sldLayoutId id="2147483663" r:id="rId10"/>
    <p:sldLayoutId id="2147483676" r:id="rId11"/>
    <p:sldLayoutId id="2147483664" r:id="rId12"/>
    <p:sldLayoutId id="2147483677" r:id="rId13"/>
    <p:sldLayoutId id="2147483654" r:id="rId14"/>
    <p:sldLayoutId id="2147483678" r:id="rId15"/>
    <p:sldLayoutId id="2147483665" r:id="rId16"/>
    <p:sldLayoutId id="2147483679" r:id="rId17"/>
    <p:sldLayoutId id="2147483685" r:id="rId18"/>
    <p:sldLayoutId id="2147483686" r:id="rId19"/>
    <p:sldLayoutId id="2147483666" r:id="rId20"/>
    <p:sldLayoutId id="2147483680" r:id="rId21"/>
    <p:sldLayoutId id="2147483652" r:id="rId22"/>
    <p:sldLayoutId id="2147483681" r:id="rId23"/>
    <p:sldLayoutId id="2147483667" r:id="rId24"/>
    <p:sldLayoutId id="2147483682" r:id="rId25"/>
    <p:sldLayoutId id="2147483668" r:id="rId26"/>
    <p:sldLayoutId id="2147483683" r:id="rId27"/>
    <p:sldLayoutId id="2147483669" r:id="rId28"/>
    <p:sldLayoutId id="2147483670" r:id="rId29"/>
    <p:sldLayoutId id="2147483684" r:id="rId30"/>
    <p:sldLayoutId id="2147483671" r:id="rId31"/>
  </p:sldLayoutIdLst>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B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3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30.xml"/></Relationships>
</file>

<file path=ppt/slides/_rels/slide2.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30.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6.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6.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6.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6.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6.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6.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Layout" Target="../slideLayouts/slideLayout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39693E7-A636-9544-A1F7-8EC444405F37}"/>
              </a:ext>
            </a:extLst>
          </p:cNvPr>
          <p:cNvSpPr>
            <a:spLocks noGrp="1"/>
          </p:cNvSpPr>
          <p:nvPr>
            <p:ph type="ctrTitle" idx="4294967295"/>
          </p:nvPr>
        </p:nvSpPr>
        <p:spPr>
          <a:xfrm>
            <a:off x="1524000" y="2344300"/>
            <a:ext cx="9144000" cy="650162"/>
          </a:xfrm>
          <a:prstGeom prst="rect">
            <a:avLst/>
          </a:prstGeom>
        </p:spPr>
        <p:txBody>
          <a:bodyPr lIns="91440" tIns="45720" rIns="91440" bIns="45720" anchor="t"/>
          <a:lstStyle/>
          <a:p>
            <a:pPr algn="ctr"/>
            <a:r>
              <a:rPr lang="en-US" dirty="0">
                <a:solidFill>
                  <a:schemeClr val="bg1"/>
                </a:solidFill>
              </a:rPr>
              <a:t>Mocking  - Unit Testing - TDD</a:t>
            </a:r>
            <a:endParaRPr lang="nl-BE" dirty="0">
              <a:solidFill>
                <a:schemeClr val="bg1"/>
              </a:solidFill>
            </a:endParaRPr>
          </a:p>
        </p:txBody>
      </p:sp>
      <p:sp>
        <p:nvSpPr>
          <p:cNvPr id="4" name="TextBox 3">
            <a:extLst>
              <a:ext uri="{FF2B5EF4-FFF2-40B4-BE49-F238E27FC236}">
                <a16:creationId xmlns:a16="http://schemas.microsoft.com/office/drawing/2014/main" id="{15C172AA-C61C-4923-AC1B-5495836C48C6}"/>
              </a:ext>
            </a:extLst>
          </p:cNvPr>
          <p:cNvSpPr txBox="1"/>
          <p:nvPr/>
        </p:nvSpPr>
        <p:spPr>
          <a:xfrm>
            <a:off x="1524000" y="5678695"/>
            <a:ext cx="2915033" cy="369332"/>
          </a:xfrm>
          <a:prstGeom prst="rect">
            <a:avLst/>
          </a:prstGeom>
          <a:noFill/>
        </p:spPr>
        <p:txBody>
          <a:bodyPr wrap="square" rtlCol="0">
            <a:spAutoFit/>
          </a:bodyPr>
          <a:lstStyle/>
          <a:p>
            <a:r>
              <a:rPr lang="en-US" i="1" dirty="0">
                <a:solidFill>
                  <a:schemeClr val="bg1"/>
                </a:solidFill>
              </a:rPr>
              <a:t>Cel Pynenborg</a:t>
            </a:r>
            <a:endParaRPr lang="nl-BE" i="1" dirty="0">
              <a:solidFill>
                <a:schemeClr val="bg1"/>
              </a:solidFill>
            </a:endParaRPr>
          </a:p>
        </p:txBody>
      </p:sp>
    </p:spTree>
    <p:extLst>
      <p:ext uri="{BB962C8B-B14F-4D97-AF65-F5344CB8AC3E}">
        <p14:creationId xmlns:p14="http://schemas.microsoft.com/office/powerpoint/2010/main" val="9289015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AA85B9-1C6C-4E1A-943A-C25A01CABA19}"/>
              </a:ext>
            </a:extLst>
          </p:cNvPr>
          <p:cNvSpPr>
            <a:spLocks noGrp="1"/>
          </p:cNvSpPr>
          <p:nvPr>
            <p:ph type="title"/>
          </p:nvPr>
        </p:nvSpPr>
        <p:spPr>
          <a:xfrm>
            <a:off x="1001676" y="941716"/>
            <a:ext cx="5094324" cy="438665"/>
          </a:xfrm>
        </p:spPr>
        <p:txBody>
          <a:bodyPr lIns="91440" tIns="45720" rIns="91440" bIns="45720" anchor="b"/>
          <a:lstStyle/>
          <a:p>
            <a:r>
              <a:rPr lang="en-US" dirty="0">
                <a:latin typeface="Objektiv Mk1"/>
              </a:rPr>
              <a:t>Things to consider</a:t>
            </a:r>
            <a:endParaRPr lang="nl-BE" dirty="0"/>
          </a:p>
        </p:txBody>
      </p:sp>
      <p:sp>
        <p:nvSpPr>
          <p:cNvPr id="4" name="Text Placeholder 3">
            <a:extLst>
              <a:ext uri="{FF2B5EF4-FFF2-40B4-BE49-F238E27FC236}">
                <a16:creationId xmlns:a16="http://schemas.microsoft.com/office/drawing/2014/main" id="{A84A8D0B-D24B-4320-80D7-2F5A666A9E3E}"/>
              </a:ext>
            </a:extLst>
          </p:cNvPr>
          <p:cNvSpPr>
            <a:spLocks noGrp="1"/>
          </p:cNvSpPr>
          <p:nvPr>
            <p:ph type="body" sz="half" idx="2"/>
          </p:nvPr>
        </p:nvSpPr>
        <p:spPr>
          <a:xfrm>
            <a:off x="1001674" y="1839966"/>
            <a:ext cx="10063179" cy="4076318"/>
          </a:xfrm>
        </p:spPr>
        <p:txBody>
          <a:bodyPr/>
          <a:lstStyle/>
          <a:p>
            <a:pPr marL="285750" indent="-285750">
              <a:buFont typeface="Arial" panose="020B0604020202020204" pitchFamily="34" charset="0"/>
              <a:buChar char="•"/>
            </a:pPr>
            <a:r>
              <a:rPr lang="en-US" dirty="0"/>
              <a:t>Confidence in the test code</a:t>
            </a:r>
          </a:p>
          <a:p>
            <a:pPr marL="285750" indent="-285750">
              <a:buFont typeface="Arial" panose="020B0604020202020204" pitchFamily="34" charset="0"/>
              <a:buChar char="•"/>
            </a:pPr>
            <a:r>
              <a:rPr lang="en-US" dirty="0"/>
              <a:t>“Good code” with bad tests cannot be considered reliable</a:t>
            </a:r>
          </a:p>
          <a:p>
            <a:pPr marL="285750" indent="-285750">
              <a:buFont typeface="Arial" panose="020B0604020202020204" pitchFamily="34" charset="0"/>
              <a:buChar char="•"/>
            </a:pPr>
            <a:r>
              <a:rPr lang="en-US" dirty="0"/>
              <a:t>Bad code with good tests is a solvable issue</a:t>
            </a:r>
          </a:p>
          <a:p>
            <a:pPr marL="285750" indent="-285750">
              <a:buFont typeface="Arial" panose="020B0604020202020204" pitchFamily="34" charset="0"/>
              <a:buChar char="•"/>
            </a:pPr>
            <a:r>
              <a:rPr lang="en-US" dirty="0"/>
              <a:t>Bad code with bad tests is a nightmare</a:t>
            </a:r>
          </a:p>
        </p:txBody>
      </p:sp>
    </p:spTree>
    <p:extLst>
      <p:ext uri="{BB962C8B-B14F-4D97-AF65-F5344CB8AC3E}">
        <p14:creationId xmlns:p14="http://schemas.microsoft.com/office/powerpoint/2010/main" val="16187550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AA85B9-1C6C-4E1A-943A-C25A01CABA19}"/>
              </a:ext>
            </a:extLst>
          </p:cNvPr>
          <p:cNvSpPr>
            <a:spLocks noGrp="1"/>
          </p:cNvSpPr>
          <p:nvPr>
            <p:ph type="title"/>
          </p:nvPr>
        </p:nvSpPr>
        <p:spPr>
          <a:xfrm>
            <a:off x="1001676" y="941716"/>
            <a:ext cx="5094324" cy="438665"/>
          </a:xfrm>
        </p:spPr>
        <p:txBody>
          <a:bodyPr/>
          <a:lstStyle/>
          <a:p>
            <a:r>
              <a:rPr lang="en-US" dirty="0"/>
              <a:t>Signs that you’re doing it wrong</a:t>
            </a:r>
            <a:endParaRPr lang="nl-BE" dirty="0"/>
          </a:p>
        </p:txBody>
      </p:sp>
      <p:sp>
        <p:nvSpPr>
          <p:cNvPr id="4" name="Text Placeholder 3">
            <a:extLst>
              <a:ext uri="{FF2B5EF4-FFF2-40B4-BE49-F238E27FC236}">
                <a16:creationId xmlns:a16="http://schemas.microsoft.com/office/drawing/2014/main" id="{A84A8D0B-D24B-4320-80D7-2F5A666A9E3E}"/>
              </a:ext>
            </a:extLst>
          </p:cNvPr>
          <p:cNvSpPr>
            <a:spLocks noGrp="1"/>
          </p:cNvSpPr>
          <p:nvPr>
            <p:ph type="body" sz="half" idx="2"/>
          </p:nvPr>
        </p:nvSpPr>
        <p:spPr>
          <a:xfrm>
            <a:off x="1001674" y="1839966"/>
            <a:ext cx="10063179" cy="4076318"/>
          </a:xfrm>
        </p:spPr>
        <p:txBody>
          <a:bodyPr/>
          <a:lstStyle/>
          <a:p>
            <a:pPr marL="285750" indent="-285750">
              <a:buFont typeface="Arial" panose="020B0604020202020204" pitchFamily="34" charset="0"/>
              <a:buChar char="•"/>
            </a:pPr>
            <a:r>
              <a:rPr lang="en-US" dirty="0"/>
              <a:t>Convoluted setup</a:t>
            </a:r>
          </a:p>
          <a:p>
            <a:pPr marL="285750" indent="-285750">
              <a:buFont typeface="Arial" panose="020B0604020202020204" pitchFamily="34" charset="0"/>
              <a:buChar char="•"/>
            </a:pPr>
            <a:r>
              <a:rPr lang="en-US" dirty="0"/>
              <a:t>Duplicate tests</a:t>
            </a:r>
          </a:p>
          <a:p>
            <a:pPr marL="285750" indent="-285750">
              <a:buFont typeface="Arial" panose="020B0604020202020204" pitchFamily="34" charset="0"/>
              <a:buChar char="•"/>
            </a:pPr>
            <a:r>
              <a:rPr lang="en-US" dirty="0"/>
              <a:t>Slow tests</a:t>
            </a:r>
          </a:p>
          <a:p>
            <a:pPr marL="285750" indent="-285750">
              <a:buFont typeface="Arial" panose="020B0604020202020204" pitchFamily="34" charset="0"/>
              <a:buChar char="•"/>
            </a:pPr>
            <a:r>
              <a:rPr lang="en-US" dirty="0"/>
              <a:t>Flaking tests</a:t>
            </a:r>
          </a:p>
          <a:p>
            <a:pPr marL="742939" lvl="1" indent="-285750">
              <a:buFont typeface="Arial" panose="020B0604020202020204" pitchFamily="34" charset="0"/>
              <a:buChar char="•"/>
            </a:pPr>
            <a:r>
              <a:rPr lang="en-US" dirty="0"/>
              <a:t>Race conditions</a:t>
            </a:r>
          </a:p>
          <a:p>
            <a:pPr marL="742939" lvl="1" indent="-285750">
              <a:buFont typeface="Arial" panose="020B0604020202020204" pitchFamily="34" charset="0"/>
              <a:buChar char="•"/>
            </a:pPr>
            <a:r>
              <a:rPr lang="en-US" dirty="0"/>
              <a:t>Reliance on the order in which tests are run</a:t>
            </a:r>
          </a:p>
          <a:p>
            <a:pPr marL="742939" lvl="1" indent="-285750">
              <a:buFont typeface="Arial" panose="020B0604020202020204" pitchFamily="34" charset="0"/>
              <a:buChar char="•"/>
            </a:pPr>
            <a:endParaRPr lang="en-US" dirty="0"/>
          </a:p>
          <a:p>
            <a:pPr marL="742939" lvl="1"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r>
              <a:rPr lang="en-US" dirty="0"/>
              <a:t>These factors result in “loss of confidence” in the code base!</a:t>
            </a:r>
          </a:p>
        </p:txBody>
      </p:sp>
    </p:spTree>
    <p:extLst>
      <p:ext uri="{BB962C8B-B14F-4D97-AF65-F5344CB8AC3E}">
        <p14:creationId xmlns:p14="http://schemas.microsoft.com/office/powerpoint/2010/main" val="32966362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AA85B9-1C6C-4E1A-943A-C25A01CABA19}"/>
              </a:ext>
            </a:extLst>
          </p:cNvPr>
          <p:cNvSpPr>
            <a:spLocks noGrp="1"/>
          </p:cNvSpPr>
          <p:nvPr>
            <p:ph type="title"/>
          </p:nvPr>
        </p:nvSpPr>
        <p:spPr>
          <a:xfrm>
            <a:off x="1001676" y="941716"/>
            <a:ext cx="5094324" cy="438665"/>
          </a:xfrm>
        </p:spPr>
        <p:txBody>
          <a:bodyPr/>
          <a:lstStyle/>
          <a:p>
            <a:r>
              <a:rPr lang="en-US" dirty="0"/>
              <a:t>How to do it right</a:t>
            </a:r>
            <a:endParaRPr lang="nl-BE" dirty="0"/>
          </a:p>
        </p:txBody>
      </p:sp>
      <p:sp>
        <p:nvSpPr>
          <p:cNvPr id="4" name="Text Placeholder 3">
            <a:extLst>
              <a:ext uri="{FF2B5EF4-FFF2-40B4-BE49-F238E27FC236}">
                <a16:creationId xmlns:a16="http://schemas.microsoft.com/office/drawing/2014/main" id="{A84A8D0B-D24B-4320-80D7-2F5A666A9E3E}"/>
              </a:ext>
            </a:extLst>
          </p:cNvPr>
          <p:cNvSpPr>
            <a:spLocks noGrp="1"/>
          </p:cNvSpPr>
          <p:nvPr>
            <p:ph type="body" sz="half" idx="2"/>
          </p:nvPr>
        </p:nvSpPr>
        <p:spPr>
          <a:xfrm>
            <a:off x="1001674" y="1839966"/>
            <a:ext cx="10063179" cy="4076318"/>
          </a:xfrm>
        </p:spPr>
        <p:txBody>
          <a:bodyPr/>
          <a:lstStyle/>
          <a:p>
            <a:pPr marL="285750" indent="-285750">
              <a:buFont typeface="Arial" panose="020B0604020202020204" pitchFamily="34" charset="0"/>
              <a:buChar char="•"/>
            </a:pPr>
            <a:r>
              <a:rPr lang="en-US" dirty="0"/>
              <a:t>KISS (Keep-it-simple)</a:t>
            </a:r>
          </a:p>
          <a:p>
            <a:pPr marL="285750" indent="-285750">
              <a:buFont typeface="Arial" panose="020B0604020202020204" pitchFamily="34" charset="0"/>
              <a:buChar char="•"/>
            </a:pPr>
            <a:r>
              <a:rPr lang="en-US" dirty="0"/>
              <a:t>Isolated test scenarios</a:t>
            </a:r>
          </a:p>
          <a:p>
            <a:pPr marL="285750" indent="-285750">
              <a:buFont typeface="Arial" panose="020B0604020202020204" pitchFamily="34" charset="0"/>
              <a:buChar char="•"/>
            </a:pPr>
            <a:r>
              <a:rPr lang="en-US" dirty="0"/>
              <a:t>Run tests often</a:t>
            </a:r>
          </a:p>
          <a:p>
            <a:pPr marL="285750" indent="-285750">
              <a:buFont typeface="Arial" panose="020B0604020202020204" pitchFamily="34" charset="0"/>
              <a:buChar char="•"/>
            </a:pPr>
            <a:r>
              <a:rPr lang="en-US" dirty="0"/>
              <a:t>Treat test code with the same care as core logic</a:t>
            </a:r>
          </a:p>
        </p:txBody>
      </p:sp>
    </p:spTree>
    <p:extLst>
      <p:ext uri="{BB962C8B-B14F-4D97-AF65-F5344CB8AC3E}">
        <p14:creationId xmlns:p14="http://schemas.microsoft.com/office/powerpoint/2010/main" val="12567167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AC50C30-D4FB-4099-9BAD-73A70C9F39BA}"/>
              </a:ext>
            </a:extLst>
          </p:cNvPr>
          <p:cNvSpPr>
            <a:spLocks noGrp="1"/>
          </p:cNvSpPr>
          <p:nvPr>
            <p:ph type="body" idx="1"/>
          </p:nvPr>
        </p:nvSpPr>
        <p:spPr/>
        <p:txBody>
          <a:bodyPr/>
          <a:lstStyle/>
          <a:p>
            <a:r>
              <a:rPr lang="en-US" dirty="0"/>
              <a:t>We’re supposed to be a unit!</a:t>
            </a:r>
            <a:endParaRPr lang="nl-BE" dirty="0"/>
          </a:p>
        </p:txBody>
      </p:sp>
      <p:sp>
        <p:nvSpPr>
          <p:cNvPr id="3" name="Title 2">
            <a:extLst>
              <a:ext uri="{FF2B5EF4-FFF2-40B4-BE49-F238E27FC236}">
                <a16:creationId xmlns:a16="http://schemas.microsoft.com/office/drawing/2014/main" id="{E9531907-32C1-49EE-91C4-2EBB4A5672B9}"/>
              </a:ext>
            </a:extLst>
          </p:cNvPr>
          <p:cNvSpPr>
            <a:spLocks noGrp="1"/>
          </p:cNvSpPr>
          <p:nvPr>
            <p:ph type="title"/>
          </p:nvPr>
        </p:nvSpPr>
        <p:spPr/>
        <p:txBody>
          <a:bodyPr/>
          <a:lstStyle/>
          <a:p>
            <a:r>
              <a:rPr lang="en-US" dirty="0"/>
              <a:t>Testing Levels: Unit Tests</a:t>
            </a:r>
            <a:endParaRPr lang="nl-BE" dirty="0"/>
          </a:p>
        </p:txBody>
      </p:sp>
    </p:spTree>
    <p:extLst>
      <p:ext uri="{BB962C8B-B14F-4D97-AF65-F5344CB8AC3E}">
        <p14:creationId xmlns:p14="http://schemas.microsoft.com/office/powerpoint/2010/main" val="16446340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AA85B9-1C6C-4E1A-943A-C25A01CABA19}"/>
              </a:ext>
            </a:extLst>
          </p:cNvPr>
          <p:cNvSpPr>
            <a:spLocks noGrp="1"/>
          </p:cNvSpPr>
          <p:nvPr>
            <p:ph type="title"/>
          </p:nvPr>
        </p:nvSpPr>
        <p:spPr>
          <a:xfrm>
            <a:off x="1001676" y="941716"/>
            <a:ext cx="5094324" cy="438665"/>
          </a:xfrm>
        </p:spPr>
        <p:txBody>
          <a:bodyPr/>
          <a:lstStyle/>
          <a:p>
            <a:r>
              <a:rPr lang="en-US" dirty="0"/>
              <a:t>What’s a unit test?</a:t>
            </a:r>
            <a:endParaRPr lang="nl-BE" dirty="0"/>
          </a:p>
        </p:txBody>
      </p:sp>
      <p:sp>
        <p:nvSpPr>
          <p:cNvPr id="4" name="Text Placeholder 3">
            <a:extLst>
              <a:ext uri="{FF2B5EF4-FFF2-40B4-BE49-F238E27FC236}">
                <a16:creationId xmlns:a16="http://schemas.microsoft.com/office/drawing/2014/main" id="{A84A8D0B-D24B-4320-80D7-2F5A666A9E3E}"/>
              </a:ext>
            </a:extLst>
          </p:cNvPr>
          <p:cNvSpPr>
            <a:spLocks noGrp="1"/>
          </p:cNvSpPr>
          <p:nvPr>
            <p:ph type="body" sz="half" idx="2"/>
          </p:nvPr>
        </p:nvSpPr>
        <p:spPr>
          <a:xfrm>
            <a:off x="1001674" y="1839966"/>
            <a:ext cx="10063179" cy="4076318"/>
          </a:xfrm>
        </p:spPr>
        <p:txBody>
          <a:bodyPr lIns="91440" tIns="45720" rIns="91440" bIns="45720" anchor="t"/>
          <a:lstStyle/>
          <a:p>
            <a:pPr marL="285750" indent="-285750">
              <a:buFont typeface="Arial" panose="020B0604020202020204" pitchFamily="34" charset="0"/>
              <a:buChar char="•"/>
            </a:pPr>
            <a:r>
              <a:rPr lang="en-US" dirty="0"/>
              <a:t>Automated test</a:t>
            </a:r>
          </a:p>
          <a:p>
            <a:pPr marL="285750" indent="-285750">
              <a:buFont typeface="Arial" panose="020B0604020202020204" pitchFamily="34" charset="0"/>
              <a:buChar char="•"/>
            </a:pPr>
            <a:r>
              <a:rPr lang="en-US" dirty="0"/>
              <a:t>Fully Controls all the pieces it is testing</a:t>
            </a:r>
          </a:p>
          <a:p>
            <a:pPr marL="285750" indent="-285750">
              <a:buFont typeface="Arial" panose="020B0604020202020204" pitchFamily="34" charset="0"/>
              <a:buChar char="•"/>
            </a:pPr>
            <a:r>
              <a:rPr lang="en-US" dirty="0"/>
              <a:t>Are isolated</a:t>
            </a:r>
          </a:p>
          <a:p>
            <a:pPr marL="285750" indent="-285750">
              <a:buFont typeface="Arial" panose="020B0604020202020204" pitchFamily="34" charset="0"/>
              <a:buChar char="•"/>
            </a:pPr>
            <a:r>
              <a:rPr lang="en-US" dirty="0"/>
              <a:t>Are independent of each other</a:t>
            </a:r>
          </a:p>
          <a:p>
            <a:pPr marL="285750" indent="-285750">
              <a:buFont typeface="Arial" panose="020B0604020202020204" pitchFamily="34" charset="0"/>
              <a:buChar char="•"/>
            </a:pPr>
            <a:r>
              <a:rPr lang="en-US" dirty="0"/>
              <a:t>Runs in memory</a:t>
            </a:r>
          </a:p>
          <a:p>
            <a:pPr marL="285750" indent="-285750">
              <a:buFont typeface="Arial" panose="020B0604020202020204" pitchFamily="34" charset="0"/>
              <a:buChar char="•"/>
            </a:pPr>
            <a:r>
              <a:rPr lang="en-US" dirty="0"/>
              <a:t>Is consistent</a:t>
            </a:r>
          </a:p>
          <a:p>
            <a:pPr marL="285750" indent="-285750">
              <a:buFont typeface="Arial" panose="020B0604020202020204" pitchFamily="34" charset="0"/>
              <a:buChar char="•"/>
            </a:pPr>
            <a:r>
              <a:rPr lang="en-US" dirty="0"/>
              <a:t>Fast </a:t>
            </a:r>
          </a:p>
          <a:p>
            <a:pPr marL="285750" indent="-285750">
              <a:buFont typeface="Arial" panose="020B0604020202020204" pitchFamily="34" charset="0"/>
              <a:buChar char="•"/>
            </a:pPr>
            <a:r>
              <a:rPr lang="en-US" dirty="0">
                <a:latin typeface="Objektiv Mk1 Thin"/>
              </a:rPr>
              <a:t>Tests a single concept/class</a:t>
            </a:r>
            <a:endParaRPr lang="en-US" dirty="0"/>
          </a:p>
          <a:p>
            <a:pPr marL="285750" indent="-285750">
              <a:buFont typeface="Arial" panose="020B0604020202020204" pitchFamily="34" charset="0"/>
              <a:buChar char="•"/>
            </a:pPr>
            <a:r>
              <a:rPr lang="en-US" dirty="0"/>
              <a:t>Readable</a:t>
            </a:r>
          </a:p>
          <a:p>
            <a:pPr marL="285750" indent="-285750">
              <a:buFont typeface="Arial" panose="020B0604020202020204" pitchFamily="34" charset="0"/>
              <a:buChar char="•"/>
            </a:pPr>
            <a:r>
              <a:rPr lang="en-US" dirty="0"/>
              <a:t>Maintainable</a:t>
            </a:r>
          </a:p>
        </p:txBody>
      </p:sp>
      <p:graphicFrame>
        <p:nvGraphicFramePr>
          <p:cNvPr id="3" name="Diagram 2">
            <a:extLst>
              <a:ext uri="{FF2B5EF4-FFF2-40B4-BE49-F238E27FC236}">
                <a16:creationId xmlns:a16="http://schemas.microsoft.com/office/drawing/2014/main" id="{486454FA-DA0B-445A-87DB-7C3F0A145F9F}"/>
              </a:ext>
            </a:extLst>
          </p:cNvPr>
          <p:cNvGraphicFramePr/>
          <p:nvPr>
            <p:extLst>
              <p:ext uri="{D42A27DB-BD31-4B8C-83A1-F6EECF244321}">
                <p14:modId xmlns:p14="http://schemas.microsoft.com/office/powerpoint/2010/main" val="3557536396"/>
              </p:ext>
            </p:extLst>
          </p:nvPr>
        </p:nvGraphicFramePr>
        <p:xfrm>
          <a:off x="7037248" y="1161048"/>
          <a:ext cx="4429913" cy="29532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a:extLst>
              <a:ext uri="{FF2B5EF4-FFF2-40B4-BE49-F238E27FC236}">
                <a16:creationId xmlns:a16="http://schemas.microsoft.com/office/drawing/2014/main" id="{2B7DB5F7-E8DF-4D33-B3CF-D75CDA9CEAB3}"/>
              </a:ext>
            </a:extLst>
          </p:cNvPr>
          <p:cNvSpPr txBox="1"/>
          <p:nvPr/>
        </p:nvSpPr>
        <p:spPr>
          <a:xfrm>
            <a:off x="6871081" y="4322806"/>
            <a:ext cx="4762245" cy="1384995"/>
          </a:xfrm>
          <a:prstGeom prst="rect">
            <a:avLst/>
          </a:prstGeom>
          <a:noFill/>
        </p:spPr>
        <p:txBody>
          <a:bodyPr wrap="square" rtlCol="0">
            <a:spAutoFit/>
          </a:bodyPr>
          <a:lstStyle/>
          <a:p>
            <a:r>
              <a:rPr lang="en-US" sz="1400" dirty="0">
                <a:latin typeface="Courier New" panose="02070309020205020404" pitchFamily="49" charset="0"/>
                <a:cs typeface="Courier New" panose="02070309020205020404" pitchFamily="49" charset="0"/>
              </a:rPr>
              <a:t>public class </a:t>
            </a:r>
            <a:r>
              <a:rPr lang="en-US" sz="1400" dirty="0" err="1">
                <a:latin typeface="Courier New" panose="02070309020205020404" pitchFamily="49" charset="0"/>
                <a:cs typeface="Courier New" panose="02070309020205020404" pitchFamily="49" charset="0"/>
              </a:rPr>
              <a:t>AuthenticationService</a:t>
            </a:r>
            <a:r>
              <a:rPr lang="en-US" sz="1400" dirty="0">
                <a:latin typeface="Courier New" panose="02070309020205020404" pitchFamily="49" charset="0"/>
                <a:cs typeface="Courier New" panose="02070309020205020404" pitchFamily="49" charset="0"/>
              </a:rPr>
              <a:t> {</a:t>
            </a:r>
          </a:p>
          <a:p>
            <a:endParaRPr lang="en-US" sz="1400" dirty="0">
              <a:latin typeface="Courier New" panose="02070309020205020404" pitchFamily="49" charset="0"/>
              <a:cs typeface="Courier New" panose="02070309020205020404" pitchFamily="49" charset="0"/>
            </a:endParaRPr>
          </a:p>
          <a:p>
            <a:r>
              <a:rPr lang="en-US" sz="1400" dirty="0">
                <a:latin typeface="Courier New" panose="02070309020205020404" pitchFamily="49" charset="0"/>
                <a:cs typeface="Courier New" panose="02070309020205020404" pitchFamily="49" charset="0"/>
              </a:rPr>
              <a:t>	void authenticate(String token) {</a:t>
            </a:r>
          </a:p>
          <a:p>
            <a:r>
              <a:rPr lang="en-US" sz="1400" dirty="0">
                <a:latin typeface="Courier New" panose="02070309020205020404" pitchFamily="49" charset="0"/>
                <a:cs typeface="Courier New" panose="02070309020205020404" pitchFamily="49" charset="0"/>
              </a:rPr>
              <a:t>	   …</a:t>
            </a:r>
          </a:p>
          <a:p>
            <a:r>
              <a:rPr lang="en-US" sz="1400" dirty="0">
                <a:latin typeface="Courier New" panose="02070309020205020404" pitchFamily="49" charset="0"/>
                <a:cs typeface="Courier New" panose="02070309020205020404" pitchFamily="49" charset="0"/>
              </a:rPr>
              <a:t>	}</a:t>
            </a:r>
          </a:p>
          <a:p>
            <a:r>
              <a:rPr lang="en-US" sz="1400" dirty="0">
                <a:latin typeface="Courier New" panose="02070309020205020404" pitchFamily="49" charset="0"/>
                <a:cs typeface="Courier New" panose="02070309020205020404" pitchFamily="49" charset="0"/>
              </a:rPr>
              <a:t>}</a:t>
            </a:r>
            <a:endParaRPr lang="nl-BE" sz="1400"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6040938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AA85B9-1C6C-4E1A-943A-C25A01CABA19}"/>
              </a:ext>
            </a:extLst>
          </p:cNvPr>
          <p:cNvSpPr>
            <a:spLocks noGrp="1"/>
          </p:cNvSpPr>
          <p:nvPr>
            <p:ph type="title"/>
          </p:nvPr>
        </p:nvSpPr>
        <p:spPr>
          <a:xfrm>
            <a:off x="1001676" y="941716"/>
            <a:ext cx="5094324" cy="438665"/>
          </a:xfrm>
        </p:spPr>
        <p:txBody>
          <a:bodyPr/>
          <a:lstStyle/>
          <a:p>
            <a:r>
              <a:rPr lang="en-US" dirty="0"/>
              <a:t>Why write unit tests?</a:t>
            </a:r>
            <a:endParaRPr lang="nl-BE" dirty="0"/>
          </a:p>
        </p:txBody>
      </p:sp>
      <p:sp>
        <p:nvSpPr>
          <p:cNvPr id="4" name="Text Placeholder 3">
            <a:extLst>
              <a:ext uri="{FF2B5EF4-FFF2-40B4-BE49-F238E27FC236}">
                <a16:creationId xmlns:a16="http://schemas.microsoft.com/office/drawing/2014/main" id="{A84A8D0B-D24B-4320-80D7-2F5A666A9E3E}"/>
              </a:ext>
            </a:extLst>
          </p:cNvPr>
          <p:cNvSpPr>
            <a:spLocks noGrp="1"/>
          </p:cNvSpPr>
          <p:nvPr>
            <p:ph type="body" sz="half" idx="2"/>
          </p:nvPr>
        </p:nvSpPr>
        <p:spPr>
          <a:xfrm>
            <a:off x="1001674" y="1839966"/>
            <a:ext cx="10063179" cy="4076318"/>
          </a:xfrm>
        </p:spPr>
        <p:txBody>
          <a:bodyPr/>
          <a:lstStyle/>
          <a:p>
            <a:pPr marL="285750" indent="-285750">
              <a:buFont typeface="Arial" panose="020B0604020202020204" pitchFamily="34" charset="0"/>
              <a:buChar char="•"/>
            </a:pPr>
            <a:r>
              <a:rPr lang="en-US" dirty="0"/>
              <a:t>Short term loss, long term gain</a:t>
            </a:r>
          </a:p>
          <a:p>
            <a:pPr marL="285750" indent="-285750">
              <a:buFont typeface="Arial" panose="020B0604020202020204" pitchFamily="34" charset="0"/>
              <a:buChar char="•"/>
            </a:pPr>
            <a:r>
              <a:rPr lang="en-US" dirty="0"/>
              <a:t>Are owned by the team and are everyone’s responsibility</a:t>
            </a:r>
          </a:p>
          <a:p>
            <a:pPr marL="285750" indent="-285750">
              <a:buFont typeface="Arial" panose="020B0604020202020204" pitchFamily="34" charset="0"/>
              <a:buChar char="•"/>
            </a:pPr>
            <a:r>
              <a:rPr lang="en-US" dirty="0"/>
              <a:t>Super handy during development/bug fixing/refactoring</a:t>
            </a:r>
          </a:p>
          <a:p>
            <a:pPr marL="285750" indent="-285750">
              <a:buFont typeface="Arial" panose="020B0604020202020204" pitchFamily="34" charset="0"/>
              <a:buChar char="•"/>
            </a:pPr>
            <a:r>
              <a:rPr lang="en-US" dirty="0"/>
              <a:t>Enables frequent integration </a:t>
            </a:r>
          </a:p>
          <a:p>
            <a:pPr marL="285750" indent="-285750">
              <a:buFont typeface="Arial" panose="020B0604020202020204" pitchFamily="34" charset="0"/>
              <a:buChar char="•"/>
            </a:pPr>
            <a:r>
              <a:rPr lang="en-US" dirty="0"/>
              <a:t>Small units == less likely to make mistakes</a:t>
            </a:r>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53582611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AE4DD9-6071-4C8B-A93B-0A5E7C982CBA}"/>
              </a:ext>
            </a:extLst>
          </p:cNvPr>
          <p:cNvSpPr>
            <a:spLocks noGrp="1"/>
          </p:cNvSpPr>
          <p:nvPr>
            <p:ph type="title"/>
          </p:nvPr>
        </p:nvSpPr>
        <p:spPr/>
        <p:txBody>
          <a:bodyPr/>
          <a:lstStyle/>
          <a:p>
            <a:r>
              <a:rPr lang="en-US" dirty="0"/>
              <a:t>COST OF CHANGE GRAPH</a:t>
            </a:r>
            <a:endParaRPr lang="nl-BE" dirty="0"/>
          </a:p>
        </p:txBody>
      </p:sp>
      <p:graphicFrame>
        <p:nvGraphicFramePr>
          <p:cNvPr id="6" name="Content Placeholder 5">
            <a:extLst>
              <a:ext uri="{FF2B5EF4-FFF2-40B4-BE49-F238E27FC236}">
                <a16:creationId xmlns:a16="http://schemas.microsoft.com/office/drawing/2014/main" id="{F6EACE49-6611-4642-8B67-AA62B93A49B0}"/>
              </a:ext>
            </a:extLst>
          </p:cNvPr>
          <p:cNvGraphicFramePr>
            <a:graphicFrameLocks noGrp="1"/>
          </p:cNvGraphicFramePr>
          <p:nvPr>
            <p:ph idx="1"/>
            <p:extLst>
              <p:ext uri="{D42A27DB-BD31-4B8C-83A1-F6EECF244321}">
                <p14:modId xmlns:p14="http://schemas.microsoft.com/office/powerpoint/2010/main" val="492995349"/>
              </p:ext>
            </p:extLst>
          </p:nvPr>
        </p:nvGraphicFramePr>
        <p:xfrm>
          <a:off x="838200" y="1563688"/>
          <a:ext cx="10515600" cy="4351337"/>
        </p:xfrm>
        <a:graphic>
          <a:graphicData uri="http://schemas.openxmlformats.org/drawingml/2006/chart">
            <c:chart xmlns:c="http://schemas.openxmlformats.org/drawingml/2006/chart" xmlns:r="http://schemas.openxmlformats.org/officeDocument/2006/relationships" r:id="rId2"/>
          </a:graphicData>
        </a:graphic>
      </p:graphicFrame>
      <p:sp>
        <p:nvSpPr>
          <p:cNvPr id="7" name="Arrow: Down 6">
            <a:extLst>
              <a:ext uri="{FF2B5EF4-FFF2-40B4-BE49-F238E27FC236}">
                <a16:creationId xmlns:a16="http://schemas.microsoft.com/office/drawing/2014/main" id="{FEDD53CC-4D8C-487E-BC97-6AE623B3F8E4}"/>
              </a:ext>
            </a:extLst>
          </p:cNvPr>
          <p:cNvSpPr/>
          <p:nvPr/>
        </p:nvSpPr>
        <p:spPr>
          <a:xfrm>
            <a:off x="5451764" y="4142509"/>
            <a:ext cx="422563" cy="554182"/>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nl-BE"/>
          </a:p>
        </p:txBody>
      </p:sp>
      <p:sp>
        <p:nvSpPr>
          <p:cNvPr id="8" name="TextBox 7">
            <a:extLst>
              <a:ext uri="{FF2B5EF4-FFF2-40B4-BE49-F238E27FC236}">
                <a16:creationId xmlns:a16="http://schemas.microsoft.com/office/drawing/2014/main" id="{8DAAEF6A-F174-416D-B62F-04CED3CC1F54}"/>
              </a:ext>
            </a:extLst>
          </p:cNvPr>
          <p:cNvSpPr txBox="1"/>
          <p:nvPr/>
        </p:nvSpPr>
        <p:spPr>
          <a:xfrm>
            <a:off x="5160817" y="3731430"/>
            <a:ext cx="1004455" cy="369332"/>
          </a:xfrm>
          <a:prstGeom prst="rect">
            <a:avLst/>
          </a:prstGeom>
          <a:noFill/>
        </p:spPr>
        <p:txBody>
          <a:bodyPr wrap="square" rtlCol="0">
            <a:spAutoFit/>
          </a:bodyPr>
          <a:lstStyle/>
          <a:p>
            <a:r>
              <a:rPr lang="en-US" dirty="0"/>
              <a:t>Unit Test</a:t>
            </a:r>
            <a:endParaRPr lang="nl-BE" dirty="0"/>
          </a:p>
        </p:txBody>
      </p:sp>
    </p:spTree>
    <p:extLst>
      <p:ext uri="{BB962C8B-B14F-4D97-AF65-F5344CB8AC3E}">
        <p14:creationId xmlns:p14="http://schemas.microsoft.com/office/powerpoint/2010/main" val="67591424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AC50C30-D4FB-4099-9BAD-73A70C9F39BA}"/>
              </a:ext>
            </a:extLst>
          </p:cNvPr>
          <p:cNvSpPr>
            <a:spLocks noGrp="1"/>
          </p:cNvSpPr>
          <p:nvPr>
            <p:ph type="body" idx="1"/>
          </p:nvPr>
        </p:nvSpPr>
        <p:spPr/>
        <p:txBody>
          <a:bodyPr/>
          <a:lstStyle/>
          <a:p>
            <a:r>
              <a:rPr lang="en-US" dirty="0"/>
              <a:t>Verifying the interaction between components</a:t>
            </a:r>
            <a:endParaRPr lang="nl-BE" dirty="0"/>
          </a:p>
        </p:txBody>
      </p:sp>
      <p:sp>
        <p:nvSpPr>
          <p:cNvPr id="3" name="Title 2">
            <a:extLst>
              <a:ext uri="{FF2B5EF4-FFF2-40B4-BE49-F238E27FC236}">
                <a16:creationId xmlns:a16="http://schemas.microsoft.com/office/drawing/2014/main" id="{E9531907-32C1-49EE-91C4-2EBB4A5672B9}"/>
              </a:ext>
            </a:extLst>
          </p:cNvPr>
          <p:cNvSpPr>
            <a:spLocks noGrp="1"/>
          </p:cNvSpPr>
          <p:nvPr>
            <p:ph type="title"/>
          </p:nvPr>
        </p:nvSpPr>
        <p:spPr/>
        <p:txBody>
          <a:bodyPr/>
          <a:lstStyle/>
          <a:p>
            <a:r>
              <a:rPr lang="en-US" dirty="0"/>
              <a:t>Testing Levels: Integration Tests</a:t>
            </a:r>
            <a:endParaRPr lang="nl-BE" dirty="0"/>
          </a:p>
        </p:txBody>
      </p:sp>
    </p:spTree>
    <p:extLst>
      <p:ext uri="{BB962C8B-B14F-4D97-AF65-F5344CB8AC3E}">
        <p14:creationId xmlns:p14="http://schemas.microsoft.com/office/powerpoint/2010/main" val="273899263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AA85B9-1C6C-4E1A-943A-C25A01CABA19}"/>
              </a:ext>
            </a:extLst>
          </p:cNvPr>
          <p:cNvSpPr>
            <a:spLocks noGrp="1"/>
          </p:cNvSpPr>
          <p:nvPr>
            <p:ph type="title"/>
          </p:nvPr>
        </p:nvSpPr>
        <p:spPr>
          <a:xfrm>
            <a:off x="1001676" y="941716"/>
            <a:ext cx="5094324" cy="438665"/>
          </a:xfrm>
        </p:spPr>
        <p:txBody>
          <a:bodyPr/>
          <a:lstStyle/>
          <a:p>
            <a:r>
              <a:rPr lang="en-US" dirty="0"/>
              <a:t>What’s an integration test?</a:t>
            </a:r>
            <a:endParaRPr lang="nl-BE" dirty="0"/>
          </a:p>
        </p:txBody>
      </p:sp>
      <p:sp>
        <p:nvSpPr>
          <p:cNvPr id="4" name="Text Placeholder 3">
            <a:extLst>
              <a:ext uri="{FF2B5EF4-FFF2-40B4-BE49-F238E27FC236}">
                <a16:creationId xmlns:a16="http://schemas.microsoft.com/office/drawing/2014/main" id="{A84A8D0B-D24B-4320-80D7-2F5A666A9E3E}"/>
              </a:ext>
            </a:extLst>
          </p:cNvPr>
          <p:cNvSpPr>
            <a:spLocks noGrp="1"/>
          </p:cNvSpPr>
          <p:nvPr>
            <p:ph type="body" sz="half" idx="2"/>
          </p:nvPr>
        </p:nvSpPr>
        <p:spPr>
          <a:xfrm>
            <a:off x="1001674" y="1839966"/>
            <a:ext cx="10063179" cy="4076318"/>
          </a:xfrm>
        </p:spPr>
        <p:txBody>
          <a:bodyPr/>
          <a:lstStyle/>
          <a:p>
            <a:pPr marL="285750" indent="-285750">
              <a:buFont typeface="Arial" panose="020B0604020202020204" pitchFamily="34" charset="0"/>
              <a:buChar char="•"/>
            </a:pPr>
            <a:r>
              <a:rPr lang="en-US" dirty="0"/>
              <a:t>Automated test</a:t>
            </a:r>
          </a:p>
          <a:p>
            <a:pPr marL="285750" indent="-285750">
              <a:buFont typeface="Arial" panose="020B0604020202020204" pitchFamily="34" charset="0"/>
              <a:buChar char="•"/>
            </a:pPr>
            <a:r>
              <a:rPr lang="en-US" dirty="0"/>
              <a:t>Integration of multiple units/components</a:t>
            </a:r>
          </a:p>
          <a:p>
            <a:pPr marL="285750" indent="-285750">
              <a:buFont typeface="Arial" panose="020B0604020202020204" pitchFamily="34" charset="0"/>
              <a:buChar char="•"/>
            </a:pPr>
            <a:r>
              <a:rPr lang="en-US" dirty="0"/>
              <a:t>No mocking, or at least as little as possible</a:t>
            </a:r>
          </a:p>
          <a:p>
            <a:pPr marL="742939" lvl="1" indent="-285750">
              <a:buFont typeface="Arial" panose="020B0604020202020204" pitchFamily="34" charset="0"/>
              <a:buChar char="•"/>
            </a:pPr>
            <a:r>
              <a:rPr lang="en-US" dirty="0"/>
              <a:t>As a result: less control over individual components =&gt; input/output validation</a:t>
            </a:r>
          </a:p>
          <a:p>
            <a:pPr marL="285750" indent="-285750">
              <a:buFont typeface="Arial" panose="020B0604020202020204" pitchFamily="34" charset="0"/>
              <a:buChar char="•"/>
            </a:pPr>
            <a:r>
              <a:rPr lang="en-US" dirty="0"/>
              <a:t>Slower than unit tests</a:t>
            </a:r>
          </a:p>
          <a:p>
            <a:pPr marL="285750" indent="-285750">
              <a:buFont typeface="Arial" panose="020B0604020202020204" pitchFamily="34" charset="0"/>
              <a:buChar char="•"/>
            </a:pPr>
            <a:r>
              <a:rPr lang="en-US" dirty="0"/>
              <a:t>More complex than unit tests</a:t>
            </a:r>
          </a:p>
          <a:p>
            <a:pPr marL="285750" indent="-285750">
              <a:buFont typeface="Arial" panose="020B0604020202020204" pitchFamily="34" charset="0"/>
              <a:buChar char="•"/>
            </a:pPr>
            <a:r>
              <a:rPr lang="en-US" dirty="0"/>
              <a:t>Easily mappable to user stories</a:t>
            </a:r>
          </a:p>
          <a:p>
            <a:pPr marL="285750" indent="-285750">
              <a:buFont typeface="Arial" panose="020B0604020202020204" pitchFamily="34" charset="0"/>
              <a:buChar char="•"/>
            </a:pPr>
            <a:r>
              <a:rPr lang="en-US" dirty="0"/>
              <a:t>Regression detection</a:t>
            </a:r>
          </a:p>
          <a:p>
            <a:pPr marL="285750" indent="-285750">
              <a:buFont typeface="Arial" panose="020B0604020202020204" pitchFamily="34" charset="0"/>
              <a:buChar char="•"/>
            </a:pPr>
            <a:r>
              <a:rPr lang="en-US" dirty="0"/>
              <a:t>Harder to maintain</a:t>
            </a:r>
          </a:p>
          <a:p>
            <a:pPr marL="285750" indent="-285750">
              <a:buFont typeface="Arial" panose="020B0604020202020204" pitchFamily="34" charset="0"/>
              <a:buChar char="•"/>
            </a:pPr>
            <a:r>
              <a:rPr lang="en-US" dirty="0"/>
              <a:t>Documentation</a:t>
            </a:r>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94451749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AE4DD9-6071-4C8B-A93B-0A5E7C982CBA}"/>
              </a:ext>
            </a:extLst>
          </p:cNvPr>
          <p:cNvSpPr>
            <a:spLocks noGrp="1"/>
          </p:cNvSpPr>
          <p:nvPr>
            <p:ph type="title"/>
          </p:nvPr>
        </p:nvSpPr>
        <p:spPr/>
        <p:txBody>
          <a:bodyPr/>
          <a:lstStyle/>
          <a:p>
            <a:r>
              <a:rPr lang="en-US" dirty="0"/>
              <a:t>COST OF CHANGE GRAPH</a:t>
            </a:r>
            <a:endParaRPr lang="nl-BE" dirty="0"/>
          </a:p>
        </p:txBody>
      </p:sp>
      <p:graphicFrame>
        <p:nvGraphicFramePr>
          <p:cNvPr id="6" name="Content Placeholder 5">
            <a:extLst>
              <a:ext uri="{FF2B5EF4-FFF2-40B4-BE49-F238E27FC236}">
                <a16:creationId xmlns:a16="http://schemas.microsoft.com/office/drawing/2014/main" id="{F6EACE49-6611-4642-8B67-AA62B93A49B0}"/>
              </a:ext>
            </a:extLst>
          </p:cNvPr>
          <p:cNvGraphicFramePr>
            <a:graphicFrameLocks noGrp="1"/>
          </p:cNvGraphicFramePr>
          <p:nvPr>
            <p:ph idx="1"/>
          </p:nvPr>
        </p:nvGraphicFramePr>
        <p:xfrm>
          <a:off x="838200" y="1563688"/>
          <a:ext cx="10515600" cy="4351337"/>
        </p:xfrm>
        <a:graphic>
          <a:graphicData uri="http://schemas.openxmlformats.org/drawingml/2006/chart">
            <c:chart xmlns:c="http://schemas.openxmlformats.org/drawingml/2006/chart" xmlns:r="http://schemas.openxmlformats.org/officeDocument/2006/relationships" r:id="rId2"/>
          </a:graphicData>
        </a:graphic>
      </p:graphicFrame>
      <p:sp>
        <p:nvSpPr>
          <p:cNvPr id="7" name="Arrow: Down 6">
            <a:extLst>
              <a:ext uri="{FF2B5EF4-FFF2-40B4-BE49-F238E27FC236}">
                <a16:creationId xmlns:a16="http://schemas.microsoft.com/office/drawing/2014/main" id="{FEDD53CC-4D8C-487E-BC97-6AE623B3F8E4}"/>
              </a:ext>
            </a:extLst>
          </p:cNvPr>
          <p:cNvSpPr/>
          <p:nvPr/>
        </p:nvSpPr>
        <p:spPr>
          <a:xfrm>
            <a:off x="6267973" y="3843684"/>
            <a:ext cx="422563" cy="554182"/>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nl-BE"/>
          </a:p>
        </p:txBody>
      </p:sp>
      <p:sp>
        <p:nvSpPr>
          <p:cNvPr id="8" name="TextBox 7">
            <a:extLst>
              <a:ext uri="{FF2B5EF4-FFF2-40B4-BE49-F238E27FC236}">
                <a16:creationId xmlns:a16="http://schemas.microsoft.com/office/drawing/2014/main" id="{8DAAEF6A-F174-416D-B62F-04CED3CC1F54}"/>
              </a:ext>
            </a:extLst>
          </p:cNvPr>
          <p:cNvSpPr txBox="1"/>
          <p:nvPr/>
        </p:nvSpPr>
        <p:spPr>
          <a:xfrm>
            <a:off x="5662881" y="3479875"/>
            <a:ext cx="1632746" cy="369332"/>
          </a:xfrm>
          <a:prstGeom prst="rect">
            <a:avLst/>
          </a:prstGeom>
          <a:noFill/>
        </p:spPr>
        <p:txBody>
          <a:bodyPr wrap="square" rtlCol="0">
            <a:spAutoFit/>
          </a:bodyPr>
          <a:lstStyle/>
          <a:p>
            <a:r>
              <a:rPr lang="en-US" dirty="0"/>
              <a:t>Integration Test</a:t>
            </a:r>
            <a:endParaRPr lang="nl-BE" dirty="0"/>
          </a:p>
        </p:txBody>
      </p:sp>
    </p:spTree>
    <p:extLst>
      <p:ext uri="{BB962C8B-B14F-4D97-AF65-F5344CB8AC3E}">
        <p14:creationId xmlns:p14="http://schemas.microsoft.com/office/powerpoint/2010/main" val="32212599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AA85B9-1C6C-4E1A-943A-C25A01CABA19}"/>
              </a:ext>
            </a:extLst>
          </p:cNvPr>
          <p:cNvSpPr>
            <a:spLocks noGrp="1"/>
          </p:cNvSpPr>
          <p:nvPr>
            <p:ph type="title"/>
          </p:nvPr>
        </p:nvSpPr>
        <p:spPr/>
        <p:txBody>
          <a:bodyPr/>
          <a:lstStyle/>
          <a:p>
            <a:r>
              <a:rPr lang="en-US" dirty="0"/>
              <a:t>Cel Pynenborg</a:t>
            </a:r>
            <a:endParaRPr lang="nl-BE" dirty="0"/>
          </a:p>
        </p:txBody>
      </p:sp>
      <p:pic>
        <p:nvPicPr>
          <p:cNvPr id="8" name="Picture Placeholder 7" descr="A picture containing person, outdoor, tree, guitar&#10;&#10;Description automatically generated">
            <a:extLst>
              <a:ext uri="{FF2B5EF4-FFF2-40B4-BE49-F238E27FC236}">
                <a16:creationId xmlns:a16="http://schemas.microsoft.com/office/drawing/2014/main" id="{13B582DC-8B31-45F3-8016-AFE221DA1A2C}"/>
              </a:ext>
            </a:extLst>
          </p:cNvPr>
          <p:cNvPicPr>
            <a:picLocks noGrp="1" noChangeAspect="1"/>
          </p:cNvPicPr>
          <p:nvPr>
            <p:ph type="pic" idx="1"/>
          </p:nvPr>
        </p:nvPicPr>
        <p:blipFill>
          <a:blip r:embed="rId2"/>
          <a:srcRect l="5531" r="5531"/>
          <a:stretch>
            <a:fillRect/>
          </a:stretch>
        </p:blipFill>
        <p:spPr/>
      </p:pic>
      <p:sp>
        <p:nvSpPr>
          <p:cNvPr id="4" name="Text Placeholder 3">
            <a:extLst>
              <a:ext uri="{FF2B5EF4-FFF2-40B4-BE49-F238E27FC236}">
                <a16:creationId xmlns:a16="http://schemas.microsoft.com/office/drawing/2014/main" id="{A84A8D0B-D24B-4320-80D7-2F5A666A9E3E}"/>
              </a:ext>
            </a:extLst>
          </p:cNvPr>
          <p:cNvSpPr>
            <a:spLocks noGrp="1"/>
          </p:cNvSpPr>
          <p:nvPr>
            <p:ph type="body" sz="half" idx="2"/>
          </p:nvPr>
        </p:nvSpPr>
        <p:spPr/>
        <p:txBody>
          <a:bodyPr lIns="91440" tIns="45720" rIns="91440" bIns="45720" anchor="t"/>
          <a:lstStyle/>
          <a:p>
            <a:r>
              <a:rPr lang="en-US" dirty="0"/>
              <a:t>Full Stack Java Developer @ </a:t>
            </a:r>
            <a:r>
              <a:rPr lang="en-US" dirty="0" err="1"/>
              <a:t>Axxes</a:t>
            </a:r>
            <a:endParaRPr lang="en-US" dirty="0"/>
          </a:p>
          <a:p>
            <a:r>
              <a:rPr lang="en-US" dirty="0"/>
              <a:t>2 Years</a:t>
            </a:r>
          </a:p>
          <a:p>
            <a:r>
              <a:rPr lang="en-US" dirty="0">
                <a:latin typeface="Objektiv Mk1 Thin"/>
              </a:rPr>
              <a:t>Projects:</a:t>
            </a:r>
          </a:p>
          <a:p>
            <a:pPr marL="456565" lvl="1"/>
            <a:r>
              <a:rPr lang="en-US" i="1" dirty="0" err="1">
                <a:solidFill>
                  <a:srgbClr val="1D242C"/>
                </a:solidFill>
                <a:latin typeface="Objektiv Mk1 Thin"/>
              </a:rPr>
              <a:t>HealthConnect</a:t>
            </a:r>
          </a:p>
          <a:p>
            <a:pPr marL="456565" lvl="1"/>
            <a:r>
              <a:rPr lang="en-US" i="1" dirty="0">
                <a:latin typeface="Objektiv Mk1 Thin"/>
              </a:rPr>
              <a:t>TomTom</a:t>
            </a:r>
          </a:p>
          <a:p>
            <a:pPr marL="456565" lvl="1"/>
            <a:r>
              <a:rPr lang="en-US" i="1" dirty="0">
                <a:solidFill>
                  <a:srgbClr val="000000"/>
                </a:solidFill>
                <a:latin typeface="Objektiv Mk1 Thin"/>
              </a:rPr>
              <a:t>ST Engineering (Current)</a:t>
            </a:r>
          </a:p>
          <a:p>
            <a:endParaRPr lang="en-US" i="1" dirty="0">
              <a:latin typeface="Objektiv Mk1 Thin"/>
            </a:endParaRPr>
          </a:p>
        </p:txBody>
      </p:sp>
    </p:spTree>
    <p:extLst>
      <p:ext uri="{BB962C8B-B14F-4D97-AF65-F5344CB8AC3E}">
        <p14:creationId xmlns:p14="http://schemas.microsoft.com/office/powerpoint/2010/main" val="212678642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444B8D-ECD4-47F5-A91E-A4E31F9DEBBC}"/>
              </a:ext>
            </a:extLst>
          </p:cNvPr>
          <p:cNvSpPr>
            <a:spLocks noGrp="1"/>
          </p:cNvSpPr>
          <p:nvPr>
            <p:ph type="title"/>
          </p:nvPr>
        </p:nvSpPr>
        <p:spPr/>
        <p:txBody>
          <a:bodyPr/>
          <a:lstStyle/>
          <a:p>
            <a:r>
              <a:rPr lang="en-US" dirty="0"/>
              <a:t>Test Automation Pyramid</a:t>
            </a:r>
            <a:endParaRPr lang="nl-BE" dirty="0"/>
          </a:p>
        </p:txBody>
      </p:sp>
      <p:graphicFrame>
        <p:nvGraphicFramePr>
          <p:cNvPr id="5" name="Content Placeholder 4">
            <a:extLst>
              <a:ext uri="{FF2B5EF4-FFF2-40B4-BE49-F238E27FC236}">
                <a16:creationId xmlns:a16="http://schemas.microsoft.com/office/drawing/2014/main" id="{7531900E-90DC-4886-9154-38C1A208D5F0}"/>
              </a:ext>
            </a:extLst>
          </p:cNvPr>
          <p:cNvGraphicFramePr>
            <a:graphicFrameLocks noGrp="1"/>
          </p:cNvGraphicFramePr>
          <p:nvPr>
            <p:ph idx="1"/>
            <p:extLst>
              <p:ext uri="{D42A27DB-BD31-4B8C-83A1-F6EECF244321}">
                <p14:modId xmlns:p14="http://schemas.microsoft.com/office/powerpoint/2010/main" val="2699714768"/>
              </p:ext>
            </p:extLst>
          </p:nvPr>
        </p:nvGraphicFramePr>
        <p:xfrm>
          <a:off x="838200" y="1563688"/>
          <a:ext cx="10515600" cy="43513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Arrow: Up 7">
            <a:extLst>
              <a:ext uri="{FF2B5EF4-FFF2-40B4-BE49-F238E27FC236}">
                <a16:creationId xmlns:a16="http://schemas.microsoft.com/office/drawing/2014/main" id="{E2760CDA-9C2F-493C-B495-D7D16BAAE407}"/>
              </a:ext>
            </a:extLst>
          </p:cNvPr>
          <p:cNvSpPr/>
          <p:nvPr/>
        </p:nvSpPr>
        <p:spPr>
          <a:xfrm>
            <a:off x="8849428" y="1563688"/>
            <a:ext cx="306846" cy="4351337"/>
          </a:xfrm>
          <a:prstGeom prst="upArrow">
            <a:avLst>
              <a:gd name="adj1" fmla="val 50000"/>
              <a:gd name="adj2" fmla="val 138000"/>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solidFill>
                <a:schemeClr val="bg1"/>
              </a:solidFill>
            </a:endParaRPr>
          </a:p>
        </p:txBody>
      </p:sp>
      <p:sp>
        <p:nvSpPr>
          <p:cNvPr id="9" name="Arrow: Up 8">
            <a:extLst>
              <a:ext uri="{FF2B5EF4-FFF2-40B4-BE49-F238E27FC236}">
                <a16:creationId xmlns:a16="http://schemas.microsoft.com/office/drawing/2014/main" id="{A48456FA-E57A-4EE1-ACA7-6A98C766C466}"/>
              </a:ext>
            </a:extLst>
          </p:cNvPr>
          <p:cNvSpPr/>
          <p:nvPr/>
        </p:nvSpPr>
        <p:spPr>
          <a:xfrm rot="10800000">
            <a:off x="3029589" y="1519707"/>
            <a:ext cx="306846" cy="4351337"/>
          </a:xfrm>
          <a:prstGeom prst="upArrow">
            <a:avLst>
              <a:gd name="adj1" fmla="val 50000"/>
              <a:gd name="adj2" fmla="val 138000"/>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solidFill>
                <a:schemeClr val="bg1"/>
              </a:solidFill>
            </a:endParaRPr>
          </a:p>
        </p:txBody>
      </p:sp>
      <p:sp>
        <p:nvSpPr>
          <p:cNvPr id="11" name="TextBox 10">
            <a:extLst>
              <a:ext uri="{FF2B5EF4-FFF2-40B4-BE49-F238E27FC236}">
                <a16:creationId xmlns:a16="http://schemas.microsoft.com/office/drawing/2014/main" id="{EA850779-4193-491A-9D50-EBC05916F293}"/>
              </a:ext>
            </a:extLst>
          </p:cNvPr>
          <p:cNvSpPr txBox="1"/>
          <p:nvPr/>
        </p:nvSpPr>
        <p:spPr>
          <a:xfrm>
            <a:off x="9203159" y="1501020"/>
            <a:ext cx="2111098" cy="369332"/>
          </a:xfrm>
          <a:prstGeom prst="rect">
            <a:avLst/>
          </a:prstGeom>
          <a:noFill/>
        </p:spPr>
        <p:txBody>
          <a:bodyPr wrap="square" lIns="91440" tIns="45720" rIns="91440" bIns="45720" rtlCol="0" anchor="t">
            <a:spAutoFit/>
          </a:bodyPr>
          <a:lstStyle/>
          <a:p>
            <a:r>
              <a:rPr lang="en-US"/>
              <a:t>Expensive</a:t>
            </a:r>
            <a:endParaRPr lang="en-US" dirty="0"/>
          </a:p>
        </p:txBody>
      </p:sp>
      <p:sp>
        <p:nvSpPr>
          <p:cNvPr id="13" name="TextBox 12">
            <a:extLst>
              <a:ext uri="{FF2B5EF4-FFF2-40B4-BE49-F238E27FC236}">
                <a16:creationId xmlns:a16="http://schemas.microsoft.com/office/drawing/2014/main" id="{FFB98C37-8BAA-4140-BFD3-BCAD66AFE107}"/>
              </a:ext>
            </a:extLst>
          </p:cNvPr>
          <p:cNvSpPr txBox="1"/>
          <p:nvPr/>
        </p:nvSpPr>
        <p:spPr>
          <a:xfrm>
            <a:off x="9203158" y="5550681"/>
            <a:ext cx="2111098" cy="369332"/>
          </a:xfrm>
          <a:prstGeom prst="rect">
            <a:avLst/>
          </a:prstGeom>
          <a:noFill/>
        </p:spPr>
        <p:txBody>
          <a:bodyPr wrap="square" lIns="91440" tIns="45720" rIns="91440" bIns="45720" rtlCol="0" anchor="t">
            <a:spAutoFit/>
          </a:bodyPr>
          <a:lstStyle/>
          <a:p>
            <a:r>
              <a:rPr lang="en-US"/>
              <a:t>Cheap</a:t>
            </a:r>
            <a:endParaRPr lang="en-US" dirty="0"/>
          </a:p>
        </p:txBody>
      </p:sp>
      <p:sp>
        <p:nvSpPr>
          <p:cNvPr id="14" name="TextBox 13">
            <a:extLst>
              <a:ext uri="{FF2B5EF4-FFF2-40B4-BE49-F238E27FC236}">
                <a16:creationId xmlns:a16="http://schemas.microsoft.com/office/drawing/2014/main" id="{E7B720F8-922D-4D75-BE69-B080001A2F18}"/>
              </a:ext>
            </a:extLst>
          </p:cNvPr>
          <p:cNvSpPr txBox="1"/>
          <p:nvPr/>
        </p:nvSpPr>
        <p:spPr>
          <a:xfrm>
            <a:off x="2418900" y="1562471"/>
            <a:ext cx="691567" cy="369332"/>
          </a:xfrm>
          <a:prstGeom prst="rect">
            <a:avLst/>
          </a:prstGeom>
          <a:noFill/>
        </p:spPr>
        <p:txBody>
          <a:bodyPr wrap="square" lIns="91440" tIns="45720" rIns="91440" bIns="45720" rtlCol="0" anchor="t">
            <a:spAutoFit/>
          </a:bodyPr>
          <a:lstStyle/>
          <a:p>
            <a:r>
              <a:rPr lang="en-US"/>
              <a:t>Slow</a:t>
            </a:r>
            <a:endParaRPr lang="en-US" dirty="0"/>
          </a:p>
        </p:txBody>
      </p:sp>
      <p:sp>
        <p:nvSpPr>
          <p:cNvPr id="15" name="TextBox 14">
            <a:extLst>
              <a:ext uri="{FF2B5EF4-FFF2-40B4-BE49-F238E27FC236}">
                <a16:creationId xmlns:a16="http://schemas.microsoft.com/office/drawing/2014/main" id="{6E94F8DC-3421-43DA-BDF7-C3A441EF9551}"/>
              </a:ext>
            </a:extLst>
          </p:cNvPr>
          <p:cNvSpPr txBox="1"/>
          <p:nvPr/>
        </p:nvSpPr>
        <p:spPr>
          <a:xfrm>
            <a:off x="2418899" y="5550680"/>
            <a:ext cx="691567" cy="369332"/>
          </a:xfrm>
          <a:prstGeom prst="rect">
            <a:avLst/>
          </a:prstGeom>
          <a:noFill/>
        </p:spPr>
        <p:txBody>
          <a:bodyPr wrap="square" lIns="91440" tIns="45720" rIns="91440" bIns="45720" rtlCol="0" anchor="t">
            <a:spAutoFit/>
          </a:bodyPr>
          <a:lstStyle/>
          <a:p>
            <a:r>
              <a:rPr lang="en-US"/>
              <a:t>Fast</a:t>
            </a:r>
            <a:endParaRPr lang="en-US" dirty="0"/>
          </a:p>
        </p:txBody>
      </p:sp>
    </p:spTree>
    <p:extLst>
      <p:ext uri="{BB962C8B-B14F-4D97-AF65-F5344CB8AC3E}">
        <p14:creationId xmlns:p14="http://schemas.microsoft.com/office/powerpoint/2010/main" val="138190955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F75F4C3-4BA5-4861-A9FD-211B900012EE}"/>
              </a:ext>
            </a:extLst>
          </p:cNvPr>
          <p:cNvSpPr>
            <a:spLocks noGrp="1"/>
          </p:cNvSpPr>
          <p:nvPr>
            <p:ph type="body" idx="1"/>
          </p:nvPr>
        </p:nvSpPr>
        <p:spPr/>
        <p:txBody>
          <a:bodyPr lIns="91440" tIns="45720" rIns="91440" bIns="45720" anchor="t"/>
          <a:lstStyle/>
          <a:p>
            <a:r>
              <a:rPr lang="en-US" dirty="0">
                <a:latin typeface="Objektiv Mk1 Light"/>
              </a:rPr>
              <a:t>Arrange – Act – Assert </a:t>
            </a:r>
            <a:endParaRPr lang="nl-BE" dirty="0"/>
          </a:p>
        </p:txBody>
      </p:sp>
      <p:sp>
        <p:nvSpPr>
          <p:cNvPr id="3" name="Title 2">
            <a:extLst>
              <a:ext uri="{FF2B5EF4-FFF2-40B4-BE49-F238E27FC236}">
                <a16:creationId xmlns:a16="http://schemas.microsoft.com/office/drawing/2014/main" id="{D583B5C0-328D-4B03-9241-91B671B89EEA}"/>
              </a:ext>
            </a:extLst>
          </p:cNvPr>
          <p:cNvSpPr>
            <a:spLocks noGrp="1"/>
          </p:cNvSpPr>
          <p:nvPr>
            <p:ph type="title"/>
          </p:nvPr>
        </p:nvSpPr>
        <p:spPr/>
        <p:txBody>
          <a:bodyPr lIns="91440" tIns="45720" rIns="91440" bIns="45720" anchor="t"/>
          <a:lstStyle/>
          <a:p>
            <a:r>
              <a:rPr lang="en-US" dirty="0">
                <a:latin typeface="Objektiv Mk1 Light"/>
              </a:rPr>
              <a:t>Testing Plain-old Java Code</a:t>
            </a:r>
            <a:endParaRPr lang="nl-BE" dirty="0"/>
          </a:p>
        </p:txBody>
      </p:sp>
    </p:spTree>
    <p:extLst>
      <p:ext uri="{BB962C8B-B14F-4D97-AF65-F5344CB8AC3E}">
        <p14:creationId xmlns:p14="http://schemas.microsoft.com/office/powerpoint/2010/main" val="285246335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AA85B9-1C6C-4E1A-943A-C25A01CABA19}"/>
              </a:ext>
            </a:extLst>
          </p:cNvPr>
          <p:cNvSpPr>
            <a:spLocks noGrp="1"/>
          </p:cNvSpPr>
          <p:nvPr>
            <p:ph type="title"/>
          </p:nvPr>
        </p:nvSpPr>
        <p:spPr>
          <a:xfrm>
            <a:off x="1001676" y="941716"/>
            <a:ext cx="5094324" cy="438665"/>
          </a:xfrm>
        </p:spPr>
        <p:txBody>
          <a:bodyPr lIns="91440" tIns="45720" rIns="91440" bIns="45720" anchor="b"/>
          <a:lstStyle/>
          <a:p>
            <a:r>
              <a:rPr lang="en-US" dirty="0">
                <a:latin typeface="Objektiv Mk1"/>
              </a:rPr>
              <a:t>Testing Plain Old java code</a:t>
            </a:r>
            <a:endParaRPr lang="en-US" dirty="0"/>
          </a:p>
        </p:txBody>
      </p:sp>
      <p:sp>
        <p:nvSpPr>
          <p:cNvPr id="4" name="Text Placeholder 3">
            <a:extLst>
              <a:ext uri="{FF2B5EF4-FFF2-40B4-BE49-F238E27FC236}">
                <a16:creationId xmlns:a16="http://schemas.microsoft.com/office/drawing/2014/main" id="{A84A8D0B-D24B-4320-80D7-2F5A666A9E3E}"/>
              </a:ext>
            </a:extLst>
          </p:cNvPr>
          <p:cNvSpPr>
            <a:spLocks noGrp="1"/>
          </p:cNvSpPr>
          <p:nvPr>
            <p:ph type="body" sz="half" idx="2"/>
          </p:nvPr>
        </p:nvSpPr>
        <p:spPr>
          <a:xfrm>
            <a:off x="1001674" y="1839966"/>
            <a:ext cx="10063179" cy="4076318"/>
          </a:xfrm>
        </p:spPr>
        <p:txBody>
          <a:bodyPr lIns="91440" tIns="45720" rIns="91440" bIns="45720" anchor="t"/>
          <a:lstStyle/>
          <a:p>
            <a:pPr marL="285750" indent="-285750">
              <a:buFont typeface="Arial" panose="020B0604020202020204" pitchFamily="34" charset="0"/>
              <a:buChar char="•"/>
            </a:pPr>
            <a:r>
              <a:rPr lang="en-US" dirty="0">
                <a:latin typeface="Objektiv Mk1 Thin"/>
              </a:rPr>
              <a:t>Using testing frameworks and tools</a:t>
            </a:r>
          </a:p>
          <a:p>
            <a:pPr marL="742315" lvl="1" indent="-285750">
              <a:buFont typeface="Arial" panose="020B0604020202020204" pitchFamily="34" charset="0"/>
              <a:buChar char="•"/>
            </a:pPr>
            <a:r>
              <a:rPr lang="en-US" dirty="0"/>
              <a:t>JUnit</a:t>
            </a:r>
            <a:endParaRPr lang="en-US" dirty="0">
              <a:cs typeface="Calibri" panose="020F0502020204030204"/>
            </a:endParaRPr>
          </a:p>
          <a:p>
            <a:pPr marL="1199515" lvl="2" indent="-285750">
              <a:buFont typeface="Arial" panose="020B0604020202020204" pitchFamily="34" charset="0"/>
              <a:buChar char="•"/>
            </a:pPr>
            <a:r>
              <a:rPr lang="en-US" dirty="0"/>
              <a:t>Practically the standard when it comes to testing frameworks for Java</a:t>
            </a:r>
            <a:endParaRPr lang="en-US" dirty="0">
              <a:cs typeface="Calibri" panose="020F0502020204030204"/>
            </a:endParaRPr>
          </a:p>
          <a:p>
            <a:pPr marL="742315" lvl="1" indent="-285750">
              <a:buFont typeface="Arial" panose="020B0604020202020204" pitchFamily="34" charset="0"/>
              <a:buChar char="•"/>
            </a:pPr>
            <a:r>
              <a:rPr lang="en-US" dirty="0"/>
              <a:t>Mockito</a:t>
            </a:r>
            <a:endParaRPr lang="en-US" dirty="0">
              <a:cs typeface="Calibri" panose="020F0502020204030204"/>
            </a:endParaRPr>
          </a:p>
          <a:p>
            <a:pPr marL="1199515" lvl="2" indent="-285750">
              <a:buFont typeface="Arial" panose="020B0604020202020204" pitchFamily="34" charset="0"/>
              <a:buChar char="•"/>
            </a:pPr>
            <a:r>
              <a:rPr lang="en-US" dirty="0"/>
              <a:t>Library that allows the creation of mock objects which allow for easy control of components in the unit test</a:t>
            </a:r>
            <a:endParaRPr lang="en-US" dirty="0">
              <a:cs typeface="Calibri" panose="020F0502020204030204"/>
            </a:endParaRPr>
          </a:p>
          <a:p>
            <a:pPr marL="742315" lvl="1" indent="-285750">
              <a:buFont typeface="Arial" panose="020B0604020202020204" pitchFamily="34" charset="0"/>
              <a:buChar char="•"/>
            </a:pPr>
            <a:r>
              <a:rPr lang="en-US" dirty="0" err="1"/>
              <a:t>AssertJ</a:t>
            </a:r>
            <a:endParaRPr lang="en-US" dirty="0">
              <a:cs typeface="Calibri" panose="020F0502020204030204"/>
            </a:endParaRPr>
          </a:p>
          <a:p>
            <a:pPr marL="1199515" lvl="2" indent="-285750">
              <a:buFont typeface="Arial" panose="020B0604020202020204" pitchFamily="34" charset="0"/>
              <a:buChar char="•"/>
            </a:pPr>
            <a:r>
              <a:rPr lang="en-US" dirty="0"/>
              <a:t>Fluent-style assertion library</a:t>
            </a:r>
            <a:endParaRPr lang="en-US" dirty="0">
              <a:cs typeface="Calibri" panose="020F0502020204030204"/>
            </a:endParaRPr>
          </a:p>
          <a:p>
            <a:pPr marL="1199515" lvl="2" indent="-285750">
              <a:buFont typeface="Arial" panose="020B0604020202020204" pitchFamily="34" charset="0"/>
              <a:buChar char="•"/>
            </a:pPr>
            <a:r>
              <a:rPr lang="en-US" dirty="0"/>
              <a:t>Boasts wide adoption</a:t>
            </a:r>
            <a:endParaRPr lang="en-US" dirty="0">
              <a:cs typeface="Calibri" panose="020F0502020204030204"/>
            </a:endParaRPr>
          </a:p>
          <a:p>
            <a:pPr marL="1656715" lvl="3" indent="-285750">
              <a:buFont typeface="Arial" panose="020B0604020202020204" pitchFamily="34" charset="0"/>
              <a:buChar char="•"/>
            </a:pPr>
            <a:r>
              <a:rPr lang="en-US" dirty="0"/>
              <a:t>Specific implementations for specific cases (e.g. </a:t>
            </a:r>
            <a:r>
              <a:rPr lang="en-US" dirty="0" err="1"/>
              <a:t>XMLAssert</a:t>
            </a:r>
            <a:r>
              <a:rPr lang="en-US" dirty="0"/>
              <a:t>)</a:t>
            </a:r>
            <a:endParaRPr lang="en-US" dirty="0">
              <a:cs typeface="Calibri"/>
            </a:endParaRPr>
          </a:p>
          <a:p>
            <a:pPr marL="285750" indent="-285750">
              <a:buFont typeface="Arial" panose="020B0604020202020204" pitchFamily="34" charset="0"/>
              <a:buChar char="•"/>
            </a:pPr>
            <a:endParaRPr lang="en-US" dirty="0"/>
          </a:p>
          <a:p>
            <a:endParaRPr lang="en-US" dirty="0"/>
          </a:p>
        </p:txBody>
      </p:sp>
    </p:spTree>
    <p:extLst>
      <p:ext uri="{BB962C8B-B14F-4D97-AF65-F5344CB8AC3E}">
        <p14:creationId xmlns:p14="http://schemas.microsoft.com/office/powerpoint/2010/main" val="160041980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F75F4C3-4BA5-4861-A9FD-211B900012EE}"/>
              </a:ext>
            </a:extLst>
          </p:cNvPr>
          <p:cNvSpPr>
            <a:spLocks noGrp="1"/>
          </p:cNvSpPr>
          <p:nvPr>
            <p:ph type="body" idx="1"/>
          </p:nvPr>
        </p:nvSpPr>
        <p:spPr/>
        <p:txBody>
          <a:bodyPr/>
          <a:lstStyle/>
          <a:p>
            <a:r>
              <a:rPr lang="en-US" dirty="0"/>
              <a:t>DIY</a:t>
            </a:r>
            <a:endParaRPr lang="nl-BE" dirty="0"/>
          </a:p>
        </p:txBody>
      </p:sp>
      <p:sp>
        <p:nvSpPr>
          <p:cNvPr id="3" name="Title 2">
            <a:extLst>
              <a:ext uri="{FF2B5EF4-FFF2-40B4-BE49-F238E27FC236}">
                <a16:creationId xmlns:a16="http://schemas.microsoft.com/office/drawing/2014/main" id="{D583B5C0-328D-4B03-9241-91B671B89EEA}"/>
              </a:ext>
            </a:extLst>
          </p:cNvPr>
          <p:cNvSpPr>
            <a:spLocks noGrp="1"/>
          </p:cNvSpPr>
          <p:nvPr>
            <p:ph type="title"/>
          </p:nvPr>
        </p:nvSpPr>
        <p:spPr>
          <a:xfrm>
            <a:off x="838197" y="2546140"/>
            <a:ext cx="10515600" cy="405585"/>
          </a:xfrm>
        </p:spPr>
        <p:txBody>
          <a:bodyPr lIns="91440" tIns="45720" rIns="91440" bIns="45720" anchor="t"/>
          <a:lstStyle/>
          <a:p>
            <a:r>
              <a:rPr lang="en-US" dirty="0">
                <a:latin typeface="Objektiv Mk1 Light"/>
              </a:rPr>
              <a:t>DEMO &amp;</a:t>
            </a:r>
            <a:br>
              <a:rPr lang="en-US" dirty="0">
                <a:latin typeface="Objektiv Mk1 Light"/>
              </a:rPr>
            </a:br>
            <a:r>
              <a:rPr lang="en-US" dirty="0">
                <a:latin typeface="Objektiv Mk1 Light"/>
              </a:rPr>
              <a:t>EXERCISE</a:t>
            </a:r>
            <a:endParaRPr lang="en-US" dirty="0"/>
          </a:p>
        </p:txBody>
      </p:sp>
    </p:spTree>
    <p:extLst>
      <p:ext uri="{BB962C8B-B14F-4D97-AF65-F5344CB8AC3E}">
        <p14:creationId xmlns:p14="http://schemas.microsoft.com/office/powerpoint/2010/main" val="276796391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AC50C30-D4FB-4099-9BAD-73A70C9F39BA}"/>
              </a:ext>
            </a:extLst>
          </p:cNvPr>
          <p:cNvSpPr>
            <a:spLocks noGrp="1"/>
          </p:cNvSpPr>
          <p:nvPr>
            <p:ph type="body" idx="1"/>
          </p:nvPr>
        </p:nvSpPr>
        <p:spPr/>
        <p:txBody>
          <a:bodyPr/>
          <a:lstStyle/>
          <a:p>
            <a:r>
              <a:rPr lang="en-US" dirty="0"/>
              <a:t>It’s a never-ending cycle</a:t>
            </a:r>
            <a:endParaRPr lang="nl-BE" dirty="0"/>
          </a:p>
        </p:txBody>
      </p:sp>
      <p:sp>
        <p:nvSpPr>
          <p:cNvPr id="3" name="Title 2">
            <a:extLst>
              <a:ext uri="{FF2B5EF4-FFF2-40B4-BE49-F238E27FC236}">
                <a16:creationId xmlns:a16="http://schemas.microsoft.com/office/drawing/2014/main" id="{E9531907-32C1-49EE-91C4-2EBB4A5672B9}"/>
              </a:ext>
            </a:extLst>
          </p:cNvPr>
          <p:cNvSpPr>
            <a:spLocks noGrp="1"/>
          </p:cNvSpPr>
          <p:nvPr>
            <p:ph type="title"/>
          </p:nvPr>
        </p:nvSpPr>
        <p:spPr/>
        <p:txBody>
          <a:bodyPr/>
          <a:lstStyle/>
          <a:p>
            <a:r>
              <a:rPr lang="en-US" dirty="0"/>
              <a:t>Test Driven Development</a:t>
            </a:r>
            <a:endParaRPr lang="nl-BE" dirty="0"/>
          </a:p>
        </p:txBody>
      </p:sp>
    </p:spTree>
    <p:extLst>
      <p:ext uri="{BB962C8B-B14F-4D97-AF65-F5344CB8AC3E}">
        <p14:creationId xmlns:p14="http://schemas.microsoft.com/office/powerpoint/2010/main" val="43999872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39CCB27-C4BB-4A51-BFCF-5E3A43F3C27D}"/>
              </a:ext>
            </a:extLst>
          </p:cNvPr>
          <p:cNvSpPr>
            <a:spLocks noGrp="1"/>
          </p:cNvSpPr>
          <p:nvPr>
            <p:ph type="body" idx="1"/>
          </p:nvPr>
        </p:nvSpPr>
        <p:spPr/>
        <p:txBody>
          <a:bodyPr/>
          <a:lstStyle/>
          <a:p>
            <a:r>
              <a:rPr lang="en-US" dirty="0"/>
              <a:t>WIKIPEDIA</a:t>
            </a:r>
            <a:endParaRPr lang="nl-BE" dirty="0"/>
          </a:p>
        </p:txBody>
      </p:sp>
      <p:sp>
        <p:nvSpPr>
          <p:cNvPr id="3" name="Text Placeholder 2">
            <a:extLst>
              <a:ext uri="{FF2B5EF4-FFF2-40B4-BE49-F238E27FC236}">
                <a16:creationId xmlns:a16="http://schemas.microsoft.com/office/drawing/2014/main" id="{87AC3129-80D9-4C49-AE73-79F647705F03}"/>
              </a:ext>
            </a:extLst>
          </p:cNvPr>
          <p:cNvSpPr>
            <a:spLocks noGrp="1"/>
          </p:cNvSpPr>
          <p:nvPr>
            <p:ph type="body" idx="10"/>
          </p:nvPr>
        </p:nvSpPr>
        <p:spPr/>
        <p:txBody>
          <a:bodyPr/>
          <a:lstStyle/>
          <a:p>
            <a:r>
              <a:rPr lang="en-US" dirty="0"/>
              <a:t>“Test-driven development (TDD) is a software development process relying on software requirements being converted to test cases before software is fully developed and tracking all software development by repeatedly testing the software against all test cases.”</a:t>
            </a:r>
            <a:endParaRPr lang="nl-BE" dirty="0"/>
          </a:p>
        </p:txBody>
      </p:sp>
    </p:spTree>
    <p:extLst>
      <p:ext uri="{BB962C8B-B14F-4D97-AF65-F5344CB8AC3E}">
        <p14:creationId xmlns:p14="http://schemas.microsoft.com/office/powerpoint/2010/main" val="290757033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AA85B9-1C6C-4E1A-943A-C25A01CABA19}"/>
              </a:ext>
            </a:extLst>
          </p:cNvPr>
          <p:cNvSpPr>
            <a:spLocks noGrp="1"/>
          </p:cNvSpPr>
          <p:nvPr>
            <p:ph type="title"/>
          </p:nvPr>
        </p:nvSpPr>
        <p:spPr>
          <a:xfrm>
            <a:off x="1001676" y="941716"/>
            <a:ext cx="5094324" cy="438665"/>
          </a:xfrm>
        </p:spPr>
        <p:txBody>
          <a:bodyPr/>
          <a:lstStyle/>
          <a:p>
            <a:r>
              <a:rPr lang="en-US" dirty="0"/>
              <a:t>In other words</a:t>
            </a:r>
            <a:endParaRPr lang="nl-BE" dirty="0"/>
          </a:p>
        </p:txBody>
      </p:sp>
      <p:sp>
        <p:nvSpPr>
          <p:cNvPr id="4" name="Text Placeholder 3">
            <a:extLst>
              <a:ext uri="{FF2B5EF4-FFF2-40B4-BE49-F238E27FC236}">
                <a16:creationId xmlns:a16="http://schemas.microsoft.com/office/drawing/2014/main" id="{A84A8D0B-D24B-4320-80D7-2F5A666A9E3E}"/>
              </a:ext>
            </a:extLst>
          </p:cNvPr>
          <p:cNvSpPr>
            <a:spLocks noGrp="1"/>
          </p:cNvSpPr>
          <p:nvPr>
            <p:ph type="body" sz="half" idx="2"/>
          </p:nvPr>
        </p:nvSpPr>
        <p:spPr>
          <a:xfrm>
            <a:off x="1001674" y="1839966"/>
            <a:ext cx="10063179" cy="4076318"/>
          </a:xfrm>
        </p:spPr>
        <p:txBody>
          <a:bodyPr/>
          <a:lstStyle/>
          <a:p>
            <a:pPr marL="285750" indent="-285750">
              <a:buFont typeface="Arial" panose="020B0604020202020204" pitchFamily="34" charset="0"/>
              <a:buChar char="•"/>
            </a:pPr>
            <a:r>
              <a:rPr lang="en-US" dirty="0"/>
              <a:t>Convert requirements into test cases</a:t>
            </a:r>
          </a:p>
          <a:p>
            <a:pPr marL="285750" indent="-285750">
              <a:buFont typeface="Arial" panose="020B0604020202020204" pitchFamily="34" charset="0"/>
              <a:buChar char="•"/>
            </a:pPr>
            <a:r>
              <a:rPr lang="en-US" dirty="0"/>
              <a:t>Write tests while writing business logic</a:t>
            </a:r>
          </a:p>
          <a:p>
            <a:pPr marL="742939" lvl="1" indent="-285750">
              <a:buFont typeface="Arial" panose="020B0604020202020204" pitchFamily="34" charset="0"/>
              <a:buChar char="•"/>
            </a:pPr>
            <a:r>
              <a:rPr lang="en-US" dirty="0"/>
              <a:t>Added benefit of having tests of old and new functionalities</a:t>
            </a:r>
          </a:p>
          <a:p>
            <a:pPr marL="742939" lvl="1" indent="-285750">
              <a:buFont typeface="Arial" panose="020B0604020202020204" pitchFamily="34" charset="0"/>
              <a:buChar char="•"/>
            </a:pPr>
            <a:r>
              <a:rPr lang="en-US" dirty="0"/>
              <a:t>Increase development speed</a:t>
            </a:r>
          </a:p>
          <a:p>
            <a:pPr marL="742939" lvl="1" indent="-285750">
              <a:buFont typeface="Arial" panose="020B0604020202020204" pitchFamily="34" charset="0"/>
              <a:buChar char="•"/>
            </a:pPr>
            <a:r>
              <a:rPr lang="en-US" dirty="0"/>
              <a:t>Track the status of the project by running all the tests</a:t>
            </a:r>
          </a:p>
          <a:p>
            <a:pPr marL="285750" indent="-285750">
              <a:buFont typeface="Arial" panose="020B0604020202020204" pitchFamily="34" charset="0"/>
              <a:buChar char="•"/>
            </a:pPr>
            <a:r>
              <a:rPr lang="en-US" dirty="0"/>
              <a:t>Continuous cycle of the same steps</a:t>
            </a:r>
          </a:p>
        </p:txBody>
      </p:sp>
    </p:spTree>
    <p:extLst>
      <p:ext uri="{BB962C8B-B14F-4D97-AF65-F5344CB8AC3E}">
        <p14:creationId xmlns:p14="http://schemas.microsoft.com/office/powerpoint/2010/main" val="26085537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AA85B9-1C6C-4E1A-943A-C25A01CABA19}"/>
              </a:ext>
            </a:extLst>
          </p:cNvPr>
          <p:cNvSpPr>
            <a:spLocks noGrp="1"/>
          </p:cNvSpPr>
          <p:nvPr>
            <p:ph type="title"/>
          </p:nvPr>
        </p:nvSpPr>
        <p:spPr>
          <a:xfrm>
            <a:off x="1001676" y="941716"/>
            <a:ext cx="5094324" cy="438665"/>
          </a:xfrm>
        </p:spPr>
        <p:txBody>
          <a:bodyPr/>
          <a:lstStyle/>
          <a:p>
            <a:r>
              <a:rPr lang="en-US" dirty="0"/>
              <a:t>TDD Cycle</a:t>
            </a:r>
            <a:endParaRPr lang="nl-BE" dirty="0"/>
          </a:p>
        </p:txBody>
      </p:sp>
      <p:graphicFrame>
        <p:nvGraphicFramePr>
          <p:cNvPr id="6" name="Diagram 5">
            <a:extLst>
              <a:ext uri="{FF2B5EF4-FFF2-40B4-BE49-F238E27FC236}">
                <a16:creationId xmlns:a16="http://schemas.microsoft.com/office/drawing/2014/main" id="{E91193FE-3A8D-478F-AF7F-8B64D9E11E3B}"/>
              </a:ext>
            </a:extLst>
          </p:cNvPr>
          <p:cNvGraphicFramePr/>
          <p:nvPr>
            <p:extLst>
              <p:ext uri="{D42A27DB-BD31-4B8C-83A1-F6EECF244321}">
                <p14:modId xmlns:p14="http://schemas.microsoft.com/office/powerpoint/2010/main" val="4197501499"/>
              </p:ext>
            </p:extLst>
          </p:nvPr>
        </p:nvGraphicFramePr>
        <p:xfrm>
          <a:off x="2032000" y="1380381"/>
          <a:ext cx="8128000" cy="47579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0801450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AA85B9-1C6C-4E1A-943A-C25A01CABA19}"/>
              </a:ext>
            </a:extLst>
          </p:cNvPr>
          <p:cNvSpPr>
            <a:spLocks noGrp="1"/>
          </p:cNvSpPr>
          <p:nvPr>
            <p:ph type="title"/>
          </p:nvPr>
        </p:nvSpPr>
        <p:spPr>
          <a:xfrm>
            <a:off x="1001676" y="941716"/>
            <a:ext cx="5094324" cy="438665"/>
          </a:xfrm>
        </p:spPr>
        <p:txBody>
          <a:bodyPr/>
          <a:lstStyle/>
          <a:p>
            <a:r>
              <a:rPr lang="en-US" dirty="0"/>
              <a:t>Why the cycle?</a:t>
            </a:r>
            <a:endParaRPr lang="nl-BE" dirty="0"/>
          </a:p>
        </p:txBody>
      </p:sp>
      <p:sp>
        <p:nvSpPr>
          <p:cNvPr id="4" name="Text Placeholder 3">
            <a:extLst>
              <a:ext uri="{FF2B5EF4-FFF2-40B4-BE49-F238E27FC236}">
                <a16:creationId xmlns:a16="http://schemas.microsoft.com/office/drawing/2014/main" id="{A84A8D0B-D24B-4320-80D7-2F5A666A9E3E}"/>
              </a:ext>
            </a:extLst>
          </p:cNvPr>
          <p:cNvSpPr>
            <a:spLocks noGrp="1"/>
          </p:cNvSpPr>
          <p:nvPr>
            <p:ph type="body" sz="half" idx="2"/>
          </p:nvPr>
        </p:nvSpPr>
        <p:spPr>
          <a:xfrm>
            <a:off x="1001674" y="1839966"/>
            <a:ext cx="10063179" cy="4076318"/>
          </a:xfrm>
        </p:spPr>
        <p:txBody>
          <a:bodyPr/>
          <a:lstStyle/>
          <a:p>
            <a:pPr marL="285750" indent="-285750">
              <a:buFont typeface="Arial" panose="020B0604020202020204" pitchFamily="34" charset="0"/>
              <a:buChar char="•"/>
            </a:pPr>
            <a:r>
              <a:rPr lang="en-US" dirty="0"/>
              <a:t>Increase coverage to near 100%</a:t>
            </a:r>
          </a:p>
          <a:p>
            <a:pPr marL="285750" indent="-285750">
              <a:buFont typeface="Arial" panose="020B0604020202020204" pitchFamily="34" charset="0"/>
              <a:buChar char="•"/>
            </a:pPr>
            <a:r>
              <a:rPr lang="en-US" dirty="0"/>
              <a:t>Small steps</a:t>
            </a:r>
          </a:p>
          <a:p>
            <a:pPr marL="285750" indent="-285750">
              <a:buFont typeface="Arial" panose="020B0604020202020204" pitchFamily="34" charset="0"/>
              <a:buChar char="•"/>
            </a:pPr>
            <a:r>
              <a:rPr lang="en-US" dirty="0"/>
              <a:t>Detect faults in the design/architecture</a:t>
            </a:r>
          </a:p>
          <a:p>
            <a:pPr marL="285750" indent="-285750">
              <a:buFont typeface="Arial" panose="020B0604020202020204" pitchFamily="34" charset="0"/>
              <a:buChar char="•"/>
            </a:pPr>
            <a:r>
              <a:rPr lang="en-US" dirty="0"/>
              <a:t>Find bugs during development</a:t>
            </a:r>
          </a:p>
          <a:p>
            <a:pPr marL="742939" lvl="1" indent="-285750">
              <a:buFont typeface="Arial" panose="020B0604020202020204" pitchFamily="34" charset="0"/>
              <a:buChar char="•"/>
            </a:pPr>
            <a:r>
              <a:rPr lang="en-US" dirty="0"/>
              <a:t>Defensive programming</a:t>
            </a:r>
          </a:p>
          <a:p>
            <a:endParaRPr lang="en-US" dirty="0"/>
          </a:p>
        </p:txBody>
      </p:sp>
      <p:sp>
        <p:nvSpPr>
          <p:cNvPr id="3" name="TextBox 2">
            <a:extLst>
              <a:ext uri="{FF2B5EF4-FFF2-40B4-BE49-F238E27FC236}">
                <a16:creationId xmlns:a16="http://schemas.microsoft.com/office/drawing/2014/main" id="{259329A4-F8D8-48DD-AE12-534EA4261F2A}"/>
              </a:ext>
            </a:extLst>
          </p:cNvPr>
          <p:cNvSpPr txBox="1"/>
          <p:nvPr/>
        </p:nvSpPr>
        <p:spPr>
          <a:xfrm>
            <a:off x="1067823" y="4749970"/>
            <a:ext cx="9260601" cy="646331"/>
          </a:xfrm>
          <a:prstGeom prst="rect">
            <a:avLst/>
          </a:prstGeom>
          <a:noFill/>
        </p:spPr>
        <p:txBody>
          <a:bodyPr wrap="square" rtlCol="0">
            <a:spAutoFit/>
          </a:bodyPr>
          <a:lstStyle/>
          <a:p>
            <a:r>
              <a:rPr lang="en-US" dirty="0"/>
              <a:t>If all the requirements are converted into test cases </a:t>
            </a:r>
            <a:r>
              <a:rPr lang="nl-BE" dirty="0"/>
              <a:t>and all the tests succeed,</a:t>
            </a:r>
          </a:p>
          <a:p>
            <a:r>
              <a:rPr lang="nl-BE" dirty="0"/>
              <a:t>all the requirements are (correctly) implemented</a:t>
            </a:r>
            <a:endParaRPr lang="en-US" dirty="0"/>
          </a:p>
        </p:txBody>
      </p:sp>
    </p:spTree>
    <p:extLst>
      <p:ext uri="{BB962C8B-B14F-4D97-AF65-F5344CB8AC3E}">
        <p14:creationId xmlns:p14="http://schemas.microsoft.com/office/powerpoint/2010/main" val="201050681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AA85B9-1C6C-4E1A-943A-C25A01CABA19}"/>
              </a:ext>
            </a:extLst>
          </p:cNvPr>
          <p:cNvSpPr>
            <a:spLocks noGrp="1"/>
          </p:cNvSpPr>
          <p:nvPr>
            <p:ph type="title"/>
          </p:nvPr>
        </p:nvSpPr>
        <p:spPr>
          <a:xfrm>
            <a:off x="1001676" y="941716"/>
            <a:ext cx="5094324" cy="438665"/>
          </a:xfrm>
        </p:spPr>
        <p:txBody>
          <a:bodyPr/>
          <a:lstStyle/>
          <a:p>
            <a:r>
              <a:rPr lang="en-US" dirty="0"/>
              <a:t>TDD Cycle</a:t>
            </a:r>
            <a:endParaRPr lang="nl-BE" dirty="0"/>
          </a:p>
        </p:txBody>
      </p:sp>
      <p:graphicFrame>
        <p:nvGraphicFramePr>
          <p:cNvPr id="6" name="Diagram 5">
            <a:extLst>
              <a:ext uri="{FF2B5EF4-FFF2-40B4-BE49-F238E27FC236}">
                <a16:creationId xmlns:a16="http://schemas.microsoft.com/office/drawing/2014/main" id="{E91193FE-3A8D-478F-AF7F-8B64D9E11E3B}"/>
              </a:ext>
            </a:extLst>
          </p:cNvPr>
          <p:cNvGraphicFramePr/>
          <p:nvPr>
            <p:extLst>
              <p:ext uri="{D42A27DB-BD31-4B8C-83A1-F6EECF244321}">
                <p14:modId xmlns:p14="http://schemas.microsoft.com/office/powerpoint/2010/main" val="1543917798"/>
              </p:ext>
            </p:extLst>
          </p:nvPr>
        </p:nvGraphicFramePr>
        <p:xfrm>
          <a:off x="2032000" y="1380381"/>
          <a:ext cx="8128000" cy="47579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852318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AA85B9-1C6C-4E1A-943A-C25A01CABA19}"/>
              </a:ext>
            </a:extLst>
          </p:cNvPr>
          <p:cNvSpPr>
            <a:spLocks noGrp="1"/>
          </p:cNvSpPr>
          <p:nvPr>
            <p:ph type="title"/>
          </p:nvPr>
        </p:nvSpPr>
        <p:spPr/>
        <p:txBody>
          <a:bodyPr lIns="91440" tIns="45720" rIns="91440" bIns="45720" anchor="b"/>
          <a:lstStyle/>
          <a:p>
            <a:r>
              <a:rPr lang="en-US" dirty="0" err="1">
                <a:latin typeface="Objektiv Mk1"/>
              </a:rPr>
              <a:t>EForms</a:t>
            </a:r>
            <a:r>
              <a:rPr lang="en-US" dirty="0">
                <a:latin typeface="Objektiv Mk1"/>
              </a:rPr>
              <a:t> Core/HealthLink</a:t>
            </a:r>
            <a:endParaRPr lang="nl-BE" dirty="0"/>
          </a:p>
        </p:txBody>
      </p:sp>
      <p:sp>
        <p:nvSpPr>
          <p:cNvPr id="4" name="Text Placeholder 3">
            <a:extLst>
              <a:ext uri="{FF2B5EF4-FFF2-40B4-BE49-F238E27FC236}">
                <a16:creationId xmlns:a16="http://schemas.microsoft.com/office/drawing/2014/main" id="{A84A8D0B-D24B-4320-80D7-2F5A666A9E3E}"/>
              </a:ext>
            </a:extLst>
          </p:cNvPr>
          <p:cNvSpPr>
            <a:spLocks noGrp="1"/>
          </p:cNvSpPr>
          <p:nvPr>
            <p:ph type="body" sz="half" idx="2"/>
          </p:nvPr>
        </p:nvSpPr>
        <p:spPr>
          <a:xfrm>
            <a:off x="1001675" y="1839966"/>
            <a:ext cx="5462284" cy="3258452"/>
          </a:xfrm>
        </p:spPr>
        <p:txBody>
          <a:bodyPr lIns="91440" tIns="45720" rIns="91440" bIns="45720" anchor="t"/>
          <a:lstStyle/>
          <a:p>
            <a:r>
              <a:rPr lang="en-US" dirty="0" err="1">
                <a:latin typeface="Objektiv Mk1 Thin"/>
              </a:rPr>
              <a:t>HealthConnect</a:t>
            </a:r>
            <a:r>
              <a:rPr lang="en-US" dirty="0">
                <a:latin typeface="Objektiv Mk1 Thin"/>
              </a:rPr>
              <a:t> - </a:t>
            </a:r>
            <a:r>
              <a:rPr lang="en-US" dirty="0" err="1">
                <a:latin typeface="Objektiv Mk1 Thin"/>
              </a:rPr>
              <a:t>Corilus</a:t>
            </a:r>
            <a:endParaRPr lang="en-US" dirty="0" err="1"/>
          </a:p>
          <a:p>
            <a:r>
              <a:rPr lang="en-US" dirty="0">
                <a:latin typeface="Objektiv Mk1 Thin"/>
              </a:rPr>
              <a:t>1Y3M</a:t>
            </a:r>
            <a:endParaRPr lang="en-US" dirty="0"/>
          </a:p>
          <a:p>
            <a:endParaRPr lang="en-US" dirty="0"/>
          </a:p>
          <a:p>
            <a:r>
              <a:rPr lang="en-US" dirty="0">
                <a:latin typeface="Objektiv Mk1 Thin"/>
              </a:rPr>
              <a:t>Communication between caregivers – organizations</a:t>
            </a:r>
            <a:endParaRPr lang="en-US" dirty="0"/>
          </a:p>
          <a:p>
            <a:r>
              <a:rPr lang="en-US" dirty="0">
                <a:latin typeface="Objektiv Mk1 Thin"/>
              </a:rPr>
              <a:t>Digital forms</a:t>
            </a:r>
            <a:endParaRPr lang="en-US" dirty="0"/>
          </a:p>
          <a:p>
            <a:r>
              <a:rPr lang="en-US" dirty="0">
                <a:latin typeface="Objektiv Mk1 Thin"/>
              </a:rPr>
              <a:t>Version 2</a:t>
            </a:r>
            <a:endParaRPr lang="en-US" dirty="0"/>
          </a:p>
          <a:p>
            <a:r>
              <a:rPr lang="en-US" dirty="0">
                <a:latin typeface="Objektiv Mk1 Thin"/>
              </a:rPr>
              <a:t>Persistence =&gt; Forms became Dossiers</a:t>
            </a:r>
            <a:endParaRPr lang="en-US" dirty="0"/>
          </a:p>
        </p:txBody>
      </p:sp>
      <p:pic>
        <p:nvPicPr>
          <p:cNvPr id="9" name="Picture 9" descr="Logo&#10;&#10;Description automatically generated">
            <a:extLst>
              <a:ext uri="{FF2B5EF4-FFF2-40B4-BE49-F238E27FC236}">
                <a16:creationId xmlns:a16="http://schemas.microsoft.com/office/drawing/2014/main" id="{A76E940D-E002-4B46-AD97-5E268B57A9DE}"/>
              </a:ext>
            </a:extLst>
          </p:cNvPr>
          <p:cNvPicPr>
            <a:picLocks noChangeAspect="1"/>
          </p:cNvPicPr>
          <p:nvPr/>
        </p:nvPicPr>
        <p:blipFill>
          <a:blip r:embed="rId2"/>
          <a:stretch>
            <a:fillRect/>
          </a:stretch>
        </p:blipFill>
        <p:spPr>
          <a:xfrm>
            <a:off x="7288591" y="2709754"/>
            <a:ext cx="3928533" cy="1523159"/>
          </a:xfrm>
          <a:prstGeom prst="rect">
            <a:avLst/>
          </a:prstGeom>
        </p:spPr>
      </p:pic>
    </p:spTree>
    <p:extLst>
      <p:ext uri="{BB962C8B-B14F-4D97-AF65-F5344CB8AC3E}">
        <p14:creationId xmlns:p14="http://schemas.microsoft.com/office/powerpoint/2010/main" val="196265859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AA85B9-1C6C-4E1A-943A-C25A01CABA19}"/>
              </a:ext>
            </a:extLst>
          </p:cNvPr>
          <p:cNvSpPr>
            <a:spLocks noGrp="1"/>
          </p:cNvSpPr>
          <p:nvPr>
            <p:ph type="title"/>
          </p:nvPr>
        </p:nvSpPr>
        <p:spPr>
          <a:xfrm>
            <a:off x="1001676" y="941716"/>
            <a:ext cx="5094324" cy="438665"/>
          </a:xfrm>
        </p:spPr>
        <p:txBody>
          <a:bodyPr/>
          <a:lstStyle/>
          <a:p>
            <a:r>
              <a:rPr lang="en-US" dirty="0"/>
              <a:t>Add a test</a:t>
            </a:r>
            <a:endParaRPr lang="nl-BE" dirty="0"/>
          </a:p>
        </p:txBody>
      </p:sp>
      <p:sp>
        <p:nvSpPr>
          <p:cNvPr id="4" name="Text Placeholder 3">
            <a:extLst>
              <a:ext uri="{FF2B5EF4-FFF2-40B4-BE49-F238E27FC236}">
                <a16:creationId xmlns:a16="http://schemas.microsoft.com/office/drawing/2014/main" id="{A84A8D0B-D24B-4320-80D7-2F5A666A9E3E}"/>
              </a:ext>
            </a:extLst>
          </p:cNvPr>
          <p:cNvSpPr>
            <a:spLocks noGrp="1"/>
          </p:cNvSpPr>
          <p:nvPr>
            <p:ph type="body" sz="half" idx="2"/>
          </p:nvPr>
        </p:nvSpPr>
        <p:spPr>
          <a:xfrm>
            <a:off x="1001674" y="1839966"/>
            <a:ext cx="10063179" cy="4076318"/>
          </a:xfrm>
        </p:spPr>
        <p:txBody>
          <a:bodyPr/>
          <a:lstStyle/>
          <a:p>
            <a:pPr marL="285750" indent="-285750">
              <a:buFont typeface="Arial" panose="020B0604020202020204" pitchFamily="34" charset="0"/>
              <a:buChar char="•"/>
            </a:pPr>
            <a:r>
              <a:rPr lang="en-US" dirty="0"/>
              <a:t>Unit test</a:t>
            </a:r>
          </a:p>
          <a:p>
            <a:pPr marL="285750" indent="-285750">
              <a:buFont typeface="Arial" panose="020B0604020202020204" pitchFamily="34" charset="0"/>
              <a:buChar char="•"/>
            </a:pPr>
            <a:r>
              <a:rPr lang="en-US" dirty="0"/>
              <a:t>Small increment</a:t>
            </a:r>
          </a:p>
          <a:p>
            <a:pPr marL="285750" indent="-285750">
              <a:buFont typeface="Arial" panose="020B0604020202020204" pitchFamily="34" charset="0"/>
              <a:buChar char="•"/>
            </a:pPr>
            <a:r>
              <a:rPr lang="en-US" dirty="0"/>
              <a:t>One failing test at a time</a:t>
            </a:r>
          </a:p>
          <a:p>
            <a:endParaRPr lang="en-US" dirty="0"/>
          </a:p>
        </p:txBody>
      </p:sp>
    </p:spTree>
    <p:extLst>
      <p:ext uri="{BB962C8B-B14F-4D97-AF65-F5344CB8AC3E}">
        <p14:creationId xmlns:p14="http://schemas.microsoft.com/office/powerpoint/2010/main" val="365897212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AA85B9-1C6C-4E1A-943A-C25A01CABA19}"/>
              </a:ext>
            </a:extLst>
          </p:cNvPr>
          <p:cNvSpPr>
            <a:spLocks noGrp="1"/>
          </p:cNvSpPr>
          <p:nvPr>
            <p:ph type="title"/>
          </p:nvPr>
        </p:nvSpPr>
        <p:spPr>
          <a:xfrm>
            <a:off x="1001676" y="941716"/>
            <a:ext cx="5094324" cy="438665"/>
          </a:xfrm>
        </p:spPr>
        <p:txBody>
          <a:bodyPr/>
          <a:lstStyle/>
          <a:p>
            <a:r>
              <a:rPr lang="en-US" dirty="0"/>
              <a:t>TDD Cycle</a:t>
            </a:r>
            <a:endParaRPr lang="nl-BE" dirty="0"/>
          </a:p>
        </p:txBody>
      </p:sp>
      <p:graphicFrame>
        <p:nvGraphicFramePr>
          <p:cNvPr id="6" name="Diagram 5">
            <a:extLst>
              <a:ext uri="{FF2B5EF4-FFF2-40B4-BE49-F238E27FC236}">
                <a16:creationId xmlns:a16="http://schemas.microsoft.com/office/drawing/2014/main" id="{E91193FE-3A8D-478F-AF7F-8B64D9E11E3B}"/>
              </a:ext>
            </a:extLst>
          </p:cNvPr>
          <p:cNvGraphicFramePr/>
          <p:nvPr>
            <p:extLst>
              <p:ext uri="{D42A27DB-BD31-4B8C-83A1-F6EECF244321}">
                <p14:modId xmlns:p14="http://schemas.microsoft.com/office/powerpoint/2010/main" val="3433187510"/>
              </p:ext>
            </p:extLst>
          </p:nvPr>
        </p:nvGraphicFramePr>
        <p:xfrm>
          <a:off x="2032000" y="1380381"/>
          <a:ext cx="8128000" cy="47579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23407115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AA85B9-1C6C-4E1A-943A-C25A01CABA19}"/>
              </a:ext>
            </a:extLst>
          </p:cNvPr>
          <p:cNvSpPr>
            <a:spLocks noGrp="1"/>
          </p:cNvSpPr>
          <p:nvPr>
            <p:ph type="title"/>
          </p:nvPr>
        </p:nvSpPr>
        <p:spPr>
          <a:xfrm>
            <a:off x="1001676" y="941716"/>
            <a:ext cx="5094324" cy="438665"/>
          </a:xfrm>
        </p:spPr>
        <p:txBody>
          <a:bodyPr/>
          <a:lstStyle/>
          <a:p>
            <a:r>
              <a:rPr lang="en-US" dirty="0"/>
              <a:t>TDD Cycle</a:t>
            </a:r>
            <a:endParaRPr lang="nl-BE" dirty="0"/>
          </a:p>
        </p:txBody>
      </p:sp>
      <p:graphicFrame>
        <p:nvGraphicFramePr>
          <p:cNvPr id="6" name="Diagram 5">
            <a:extLst>
              <a:ext uri="{FF2B5EF4-FFF2-40B4-BE49-F238E27FC236}">
                <a16:creationId xmlns:a16="http://schemas.microsoft.com/office/drawing/2014/main" id="{E91193FE-3A8D-478F-AF7F-8B64D9E11E3B}"/>
              </a:ext>
            </a:extLst>
          </p:cNvPr>
          <p:cNvGraphicFramePr/>
          <p:nvPr>
            <p:extLst>
              <p:ext uri="{D42A27DB-BD31-4B8C-83A1-F6EECF244321}">
                <p14:modId xmlns:p14="http://schemas.microsoft.com/office/powerpoint/2010/main" val="1845432772"/>
              </p:ext>
            </p:extLst>
          </p:nvPr>
        </p:nvGraphicFramePr>
        <p:xfrm>
          <a:off x="2032000" y="1380381"/>
          <a:ext cx="8128000" cy="47579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634963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AA85B9-1C6C-4E1A-943A-C25A01CABA19}"/>
              </a:ext>
            </a:extLst>
          </p:cNvPr>
          <p:cNvSpPr>
            <a:spLocks noGrp="1"/>
          </p:cNvSpPr>
          <p:nvPr>
            <p:ph type="title"/>
          </p:nvPr>
        </p:nvSpPr>
        <p:spPr>
          <a:xfrm>
            <a:off x="1001676" y="941716"/>
            <a:ext cx="5094324" cy="438665"/>
          </a:xfrm>
        </p:spPr>
        <p:txBody>
          <a:bodyPr/>
          <a:lstStyle/>
          <a:p>
            <a:r>
              <a:rPr lang="en-US" dirty="0"/>
              <a:t>Implementing a test</a:t>
            </a:r>
            <a:endParaRPr lang="nl-BE" dirty="0"/>
          </a:p>
        </p:txBody>
      </p:sp>
      <p:sp>
        <p:nvSpPr>
          <p:cNvPr id="4" name="Text Placeholder 3">
            <a:extLst>
              <a:ext uri="{FF2B5EF4-FFF2-40B4-BE49-F238E27FC236}">
                <a16:creationId xmlns:a16="http://schemas.microsoft.com/office/drawing/2014/main" id="{A84A8D0B-D24B-4320-80D7-2F5A666A9E3E}"/>
              </a:ext>
            </a:extLst>
          </p:cNvPr>
          <p:cNvSpPr>
            <a:spLocks noGrp="1"/>
          </p:cNvSpPr>
          <p:nvPr>
            <p:ph type="body" sz="half" idx="2"/>
          </p:nvPr>
        </p:nvSpPr>
        <p:spPr>
          <a:xfrm>
            <a:off x="1001674" y="1839966"/>
            <a:ext cx="10063179" cy="4076318"/>
          </a:xfrm>
        </p:spPr>
        <p:txBody>
          <a:bodyPr lIns="91440" tIns="45720" rIns="91440" bIns="45720" anchor="t"/>
          <a:lstStyle/>
          <a:p>
            <a:pPr marL="285750" indent="-285750">
              <a:buFont typeface="Arial" panose="020B0604020202020204" pitchFamily="34" charset="0"/>
              <a:buChar char="•"/>
            </a:pPr>
            <a:r>
              <a:rPr lang="en-US" dirty="0"/>
              <a:t>Strategies:</a:t>
            </a:r>
          </a:p>
          <a:p>
            <a:pPr marL="742315" lvl="1" indent="-285750">
              <a:buFont typeface="Arial" panose="020B0604020202020204" pitchFamily="34" charset="0"/>
              <a:buChar char="•"/>
            </a:pPr>
            <a:r>
              <a:rPr lang="en-US" dirty="0"/>
              <a:t>Fake it till you make it (Mocking)</a:t>
            </a:r>
            <a:endParaRPr lang="en-US" dirty="0">
              <a:cs typeface="Calibri" panose="020F0502020204030204"/>
            </a:endParaRPr>
          </a:p>
          <a:p>
            <a:pPr marL="742315" lvl="1" indent="-285750">
              <a:buFont typeface="Arial" panose="020B0604020202020204" pitchFamily="34" charset="0"/>
              <a:buChar char="•"/>
            </a:pPr>
            <a:r>
              <a:rPr lang="en-US" dirty="0"/>
              <a:t>Obvious implementation</a:t>
            </a:r>
            <a:endParaRPr lang="en-US" dirty="0">
              <a:cs typeface="Calibri" panose="020F0502020204030204"/>
            </a:endParaRPr>
          </a:p>
          <a:p>
            <a:pPr marL="742315" lvl="1" indent="-285750">
              <a:buFont typeface="Arial" panose="020B0604020202020204" pitchFamily="34" charset="0"/>
              <a:buChar char="•"/>
            </a:pPr>
            <a:r>
              <a:rPr lang="en-US" dirty="0"/>
              <a:t>Triangulation</a:t>
            </a:r>
            <a:endParaRPr lang="en-US" dirty="0">
              <a:cs typeface="Calibri" panose="020F0502020204030204"/>
            </a:endParaRPr>
          </a:p>
          <a:p>
            <a:pPr marL="1199515" lvl="2" indent="-285750">
              <a:buFont typeface="Arial" panose="020B0604020202020204" pitchFamily="34" charset="0"/>
              <a:buChar char="•"/>
            </a:pPr>
            <a:r>
              <a:rPr lang="en-US" dirty="0"/>
              <a:t>Do not limit yourself to the happy path</a:t>
            </a:r>
            <a:endParaRPr lang="en-US" dirty="0">
              <a:cs typeface="Calibri" panose="020F0502020204030204"/>
            </a:endParaRPr>
          </a:p>
          <a:p>
            <a:pPr marL="1199515" lvl="2" indent="-285750">
              <a:buFont typeface="Arial" panose="020B0604020202020204" pitchFamily="34" charset="0"/>
              <a:buChar char="•"/>
            </a:pPr>
            <a:r>
              <a:rPr lang="en-US" dirty="0"/>
              <a:t>Verification by elimination of non-happy paths</a:t>
            </a:r>
            <a:endParaRPr lang="en-US" dirty="0">
              <a:cs typeface="Calibri" panose="020F0502020204030204"/>
            </a:endParaRPr>
          </a:p>
          <a:p>
            <a:endParaRPr lang="en-US" dirty="0"/>
          </a:p>
        </p:txBody>
      </p:sp>
    </p:spTree>
    <p:extLst>
      <p:ext uri="{BB962C8B-B14F-4D97-AF65-F5344CB8AC3E}">
        <p14:creationId xmlns:p14="http://schemas.microsoft.com/office/powerpoint/2010/main" val="347529631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AA85B9-1C6C-4E1A-943A-C25A01CABA19}"/>
              </a:ext>
            </a:extLst>
          </p:cNvPr>
          <p:cNvSpPr>
            <a:spLocks noGrp="1"/>
          </p:cNvSpPr>
          <p:nvPr>
            <p:ph type="title"/>
          </p:nvPr>
        </p:nvSpPr>
        <p:spPr>
          <a:xfrm>
            <a:off x="1001676" y="941716"/>
            <a:ext cx="5094324" cy="438665"/>
          </a:xfrm>
        </p:spPr>
        <p:txBody>
          <a:bodyPr/>
          <a:lstStyle/>
          <a:p>
            <a:r>
              <a:rPr lang="en-US" dirty="0"/>
              <a:t>Triangulation in TDD</a:t>
            </a:r>
            <a:endParaRPr lang="nl-BE" dirty="0"/>
          </a:p>
        </p:txBody>
      </p:sp>
      <p:sp>
        <p:nvSpPr>
          <p:cNvPr id="4" name="Text Placeholder 3">
            <a:extLst>
              <a:ext uri="{FF2B5EF4-FFF2-40B4-BE49-F238E27FC236}">
                <a16:creationId xmlns:a16="http://schemas.microsoft.com/office/drawing/2014/main" id="{A84A8D0B-D24B-4320-80D7-2F5A666A9E3E}"/>
              </a:ext>
            </a:extLst>
          </p:cNvPr>
          <p:cNvSpPr>
            <a:spLocks noGrp="1"/>
          </p:cNvSpPr>
          <p:nvPr>
            <p:ph type="body" sz="half" idx="2"/>
          </p:nvPr>
        </p:nvSpPr>
        <p:spPr>
          <a:xfrm>
            <a:off x="1001674" y="1839966"/>
            <a:ext cx="10063179" cy="4076318"/>
          </a:xfrm>
        </p:spPr>
        <p:txBody>
          <a:bodyPr/>
          <a:lstStyle/>
          <a:p>
            <a:pPr marL="285750" indent="-285750">
              <a:buFont typeface="Arial" panose="020B0604020202020204" pitchFamily="34" charset="0"/>
              <a:buChar char="•"/>
            </a:pPr>
            <a:r>
              <a:rPr lang="en-US" dirty="0"/>
              <a:t>Case: Testing a method which accepts parameter between 1 and 10</a:t>
            </a:r>
          </a:p>
          <a:p>
            <a:pPr marL="742939" lvl="1" indent="-285750">
              <a:buFont typeface="Arial" panose="020B0604020202020204" pitchFamily="34" charset="0"/>
              <a:buChar char="•"/>
            </a:pPr>
            <a:r>
              <a:rPr lang="en-US" dirty="0"/>
              <a:t>Write a test with parameter == 5</a:t>
            </a:r>
          </a:p>
          <a:p>
            <a:pPr marL="742939" lvl="1" indent="-285750">
              <a:buFont typeface="Arial" panose="020B0604020202020204" pitchFamily="34" charset="0"/>
              <a:buChar char="•"/>
            </a:pPr>
            <a:r>
              <a:rPr lang="en-US" dirty="0"/>
              <a:t>Write a test with parameter == 0 or 11</a:t>
            </a:r>
          </a:p>
          <a:p>
            <a:pPr marL="742939" lvl="1" indent="-285750">
              <a:buFont typeface="Arial" panose="020B0604020202020204" pitchFamily="34" charset="0"/>
              <a:buChar char="•"/>
            </a:pPr>
            <a:r>
              <a:rPr lang="en-US" dirty="0"/>
              <a:t>Write a test with parameter == null</a:t>
            </a:r>
          </a:p>
          <a:p>
            <a:pPr marL="742939" lvl="1" indent="-285750">
              <a:buFont typeface="Arial" panose="020B0604020202020204" pitchFamily="34" charset="0"/>
              <a:buChar char="•"/>
            </a:pPr>
            <a:r>
              <a:rPr lang="en-US" dirty="0"/>
              <a:t>Write a test with parameter == “Five”</a:t>
            </a:r>
          </a:p>
          <a:p>
            <a:endParaRPr lang="en-US" dirty="0"/>
          </a:p>
        </p:txBody>
      </p:sp>
    </p:spTree>
    <p:extLst>
      <p:ext uri="{BB962C8B-B14F-4D97-AF65-F5344CB8AC3E}">
        <p14:creationId xmlns:p14="http://schemas.microsoft.com/office/powerpoint/2010/main" val="266120239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AA85B9-1C6C-4E1A-943A-C25A01CABA19}"/>
              </a:ext>
            </a:extLst>
          </p:cNvPr>
          <p:cNvSpPr>
            <a:spLocks noGrp="1"/>
          </p:cNvSpPr>
          <p:nvPr>
            <p:ph type="title"/>
          </p:nvPr>
        </p:nvSpPr>
        <p:spPr>
          <a:xfrm>
            <a:off x="1001676" y="941716"/>
            <a:ext cx="5094324" cy="438665"/>
          </a:xfrm>
        </p:spPr>
        <p:txBody>
          <a:bodyPr/>
          <a:lstStyle/>
          <a:p>
            <a:r>
              <a:rPr lang="en-US" dirty="0"/>
              <a:t>TDD Cycle</a:t>
            </a:r>
            <a:endParaRPr lang="nl-BE" dirty="0"/>
          </a:p>
        </p:txBody>
      </p:sp>
      <p:graphicFrame>
        <p:nvGraphicFramePr>
          <p:cNvPr id="6" name="Diagram 5">
            <a:extLst>
              <a:ext uri="{FF2B5EF4-FFF2-40B4-BE49-F238E27FC236}">
                <a16:creationId xmlns:a16="http://schemas.microsoft.com/office/drawing/2014/main" id="{E91193FE-3A8D-478F-AF7F-8B64D9E11E3B}"/>
              </a:ext>
            </a:extLst>
          </p:cNvPr>
          <p:cNvGraphicFramePr/>
          <p:nvPr>
            <p:extLst>
              <p:ext uri="{D42A27DB-BD31-4B8C-83A1-F6EECF244321}">
                <p14:modId xmlns:p14="http://schemas.microsoft.com/office/powerpoint/2010/main" val="529649809"/>
              </p:ext>
            </p:extLst>
          </p:nvPr>
        </p:nvGraphicFramePr>
        <p:xfrm>
          <a:off x="2032000" y="1380381"/>
          <a:ext cx="8128000" cy="47579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28093092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AA85B9-1C6C-4E1A-943A-C25A01CABA19}"/>
              </a:ext>
            </a:extLst>
          </p:cNvPr>
          <p:cNvSpPr>
            <a:spLocks noGrp="1"/>
          </p:cNvSpPr>
          <p:nvPr>
            <p:ph type="title"/>
          </p:nvPr>
        </p:nvSpPr>
        <p:spPr>
          <a:xfrm>
            <a:off x="1001676" y="941716"/>
            <a:ext cx="5094324" cy="438665"/>
          </a:xfrm>
        </p:spPr>
        <p:txBody>
          <a:bodyPr/>
          <a:lstStyle/>
          <a:p>
            <a:r>
              <a:rPr lang="en-US" dirty="0"/>
              <a:t>TDD Cycle</a:t>
            </a:r>
            <a:endParaRPr lang="nl-BE" dirty="0"/>
          </a:p>
        </p:txBody>
      </p:sp>
      <p:graphicFrame>
        <p:nvGraphicFramePr>
          <p:cNvPr id="6" name="Diagram 5">
            <a:extLst>
              <a:ext uri="{FF2B5EF4-FFF2-40B4-BE49-F238E27FC236}">
                <a16:creationId xmlns:a16="http://schemas.microsoft.com/office/drawing/2014/main" id="{E91193FE-3A8D-478F-AF7F-8B64D9E11E3B}"/>
              </a:ext>
            </a:extLst>
          </p:cNvPr>
          <p:cNvGraphicFramePr/>
          <p:nvPr>
            <p:extLst>
              <p:ext uri="{D42A27DB-BD31-4B8C-83A1-F6EECF244321}">
                <p14:modId xmlns:p14="http://schemas.microsoft.com/office/powerpoint/2010/main" val="766625092"/>
              </p:ext>
            </p:extLst>
          </p:nvPr>
        </p:nvGraphicFramePr>
        <p:xfrm>
          <a:off x="2032000" y="1380381"/>
          <a:ext cx="8128000" cy="47579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9088625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AA85B9-1C6C-4E1A-943A-C25A01CABA19}"/>
              </a:ext>
            </a:extLst>
          </p:cNvPr>
          <p:cNvSpPr>
            <a:spLocks noGrp="1"/>
          </p:cNvSpPr>
          <p:nvPr>
            <p:ph type="title"/>
          </p:nvPr>
        </p:nvSpPr>
        <p:spPr>
          <a:xfrm>
            <a:off x="1001676" y="941716"/>
            <a:ext cx="5094324" cy="438665"/>
          </a:xfrm>
        </p:spPr>
        <p:txBody>
          <a:bodyPr/>
          <a:lstStyle/>
          <a:p>
            <a:r>
              <a:rPr lang="en-US" dirty="0"/>
              <a:t>Refactoring</a:t>
            </a:r>
            <a:endParaRPr lang="nl-BE" dirty="0"/>
          </a:p>
        </p:txBody>
      </p:sp>
      <p:sp>
        <p:nvSpPr>
          <p:cNvPr id="4" name="Text Placeholder 3">
            <a:extLst>
              <a:ext uri="{FF2B5EF4-FFF2-40B4-BE49-F238E27FC236}">
                <a16:creationId xmlns:a16="http://schemas.microsoft.com/office/drawing/2014/main" id="{A84A8D0B-D24B-4320-80D7-2F5A666A9E3E}"/>
              </a:ext>
            </a:extLst>
          </p:cNvPr>
          <p:cNvSpPr>
            <a:spLocks noGrp="1"/>
          </p:cNvSpPr>
          <p:nvPr>
            <p:ph type="body" sz="half" idx="2"/>
          </p:nvPr>
        </p:nvSpPr>
        <p:spPr>
          <a:xfrm>
            <a:off x="1001674" y="1839966"/>
            <a:ext cx="10063179" cy="4076318"/>
          </a:xfrm>
        </p:spPr>
        <p:txBody>
          <a:bodyPr/>
          <a:lstStyle/>
          <a:p>
            <a:pPr marL="285750" indent="-285750">
              <a:buFont typeface="Arial" panose="020B0604020202020204" pitchFamily="34" charset="0"/>
              <a:buChar char="•"/>
            </a:pPr>
            <a:r>
              <a:rPr lang="en-US" dirty="0"/>
              <a:t>Rewrite existing code by:</a:t>
            </a:r>
          </a:p>
          <a:p>
            <a:pPr marL="742939" lvl="1" indent="-285750">
              <a:buFont typeface="Arial" panose="020B0604020202020204" pitchFamily="34" charset="0"/>
              <a:buChar char="•"/>
            </a:pPr>
            <a:r>
              <a:rPr lang="en-US" dirty="0"/>
              <a:t>Simplifying</a:t>
            </a:r>
          </a:p>
          <a:p>
            <a:pPr marL="742939" lvl="1" indent="-285750">
              <a:buFont typeface="Arial" panose="020B0604020202020204" pitchFamily="34" charset="0"/>
              <a:buChar char="•"/>
            </a:pPr>
            <a:r>
              <a:rPr lang="en-US" dirty="0"/>
              <a:t>Abstractions</a:t>
            </a:r>
          </a:p>
          <a:p>
            <a:pPr marL="742939" lvl="1" indent="-285750">
              <a:buFont typeface="Arial" panose="020B0604020202020204" pitchFamily="34" charset="0"/>
              <a:buChar char="•"/>
            </a:pPr>
            <a:r>
              <a:rPr lang="en-US" dirty="0"/>
              <a:t>Other small changes</a:t>
            </a:r>
          </a:p>
          <a:p>
            <a:pPr marL="285750" indent="-285750">
              <a:buFont typeface="Arial" panose="020B0604020202020204" pitchFamily="34" charset="0"/>
              <a:buChar char="•"/>
            </a:pPr>
            <a:r>
              <a:rPr lang="en-US" dirty="0"/>
              <a:t>Alter the internal structure of a code block, w/o changing the external behavior</a:t>
            </a:r>
          </a:p>
          <a:p>
            <a:pPr marL="285750" indent="-285750">
              <a:buFont typeface="Arial" panose="020B0604020202020204" pitchFamily="34" charset="0"/>
              <a:buChar char="•"/>
            </a:pPr>
            <a:r>
              <a:rPr lang="en-US" dirty="0"/>
              <a:t>Validate nothing broke by running all the tests again</a:t>
            </a:r>
          </a:p>
          <a:p>
            <a:pPr marL="285750" indent="-285750">
              <a:buFont typeface="Arial" panose="020B0604020202020204" pitchFamily="34" charset="0"/>
              <a:buChar char="•"/>
            </a:pPr>
            <a:r>
              <a:rPr lang="en-US" dirty="0"/>
              <a:t>Arguably the most important step in the cycle</a:t>
            </a:r>
          </a:p>
          <a:p>
            <a:pPr marL="285750" indent="-285750">
              <a:buFont typeface="Arial" panose="020B0604020202020204" pitchFamily="34" charset="0"/>
              <a:buChar char="•"/>
            </a:pPr>
            <a:endParaRPr lang="en-US" dirty="0"/>
          </a:p>
          <a:p>
            <a:endParaRPr lang="en-US" dirty="0"/>
          </a:p>
        </p:txBody>
      </p:sp>
      <p:sp>
        <p:nvSpPr>
          <p:cNvPr id="3" name="TextBox 2">
            <a:extLst>
              <a:ext uri="{FF2B5EF4-FFF2-40B4-BE49-F238E27FC236}">
                <a16:creationId xmlns:a16="http://schemas.microsoft.com/office/drawing/2014/main" id="{F6263B99-8935-454B-A9DA-9FB54EFEDA7A}"/>
              </a:ext>
            </a:extLst>
          </p:cNvPr>
          <p:cNvSpPr txBox="1"/>
          <p:nvPr/>
        </p:nvSpPr>
        <p:spPr>
          <a:xfrm>
            <a:off x="1067823" y="5382072"/>
            <a:ext cx="7732510" cy="369332"/>
          </a:xfrm>
          <a:prstGeom prst="rect">
            <a:avLst/>
          </a:prstGeom>
          <a:noFill/>
        </p:spPr>
        <p:txBody>
          <a:bodyPr wrap="square" rtlCol="0">
            <a:spAutoFit/>
          </a:bodyPr>
          <a:lstStyle/>
          <a:p>
            <a:r>
              <a:rPr lang="en-US" dirty="0"/>
              <a:t>Clean code == happy team</a:t>
            </a:r>
            <a:endParaRPr lang="nl-BE" dirty="0"/>
          </a:p>
        </p:txBody>
      </p:sp>
    </p:spTree>
    <p:extLst>
      <p:ext uri="{BB962C8B-B14F-4D97-AF65-F5344CB8AC3E}">
        <p14:creationId xmlns:p14="http://schemas.microsoft.com/office/powerpoint/2010/main" val="321762652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F75F4C3-4BA5-4861-A9FD-211B900012EE}"/>
              </a:ext>
            </a:extLst>
          </p:cNvPr>
          <p:cNvSpPr>
            <a:spLocks noGrp="1"/>
          </p:cNvSpPr>
          <p:nvPr>
            <p:ph type="body" idx="1"/>
          </p:nvPr>
        </p:nvSpPr>
        <p:spPr/>
        <p:txBody>
          <a:bodyPr/>
          <a:lstStyle/>
          <a:p>
            <a:r>
              <a:rPr lang="en-US" dirty="0"/>
              <a:t>Modern problems require modern solutions</a:t>
            </a:r>
            <a:endParaRPr lang="nl-BE" dirty="0"/>
          </a:p>
        </p:txBody>
      </p:sp>
      <p:sp>
        <p:nvSpPr>
          <p:cNvPr id="3" name="Title 2">
            <a:extLst>
              <a:ext uri="{FF2B5EF4-FFF2-40B4-BE49-F238E27FC236}">
                <a16:creationId xmlns:a16="http://schemas.microsoft.com/office/drawing/2014/main" id="{D583B5C0-328D-4B03-9241-91B671B89EEA}"/>
              </a:ext>
            </a:extLst>
          </p:cNvPr>
          <p:cNvSpPr>
            <a:spLocks noGrp="1"/>
          </p:cNvSpPr>
          <p:nvPr>
            <p:ph type="title"/>
          </p:nvPr>
        </p:nvSpPr>
        <p:spPr/>
        <p:txBody>
          <a:bodyPr/>
          <a:lstStyle/>
          <a:p>
            <a:r>
              <a:rPr lang="en-US" dirty="0"/>
              <a:t>TDD in modern development</a:t>
            </a:r>
            <a:endParaRPr lang="nl-BE" dirty="0"/>
          </a:p>
        </p:txBody>
      </p:sp>
    </p:spTree>
    <p:extLst>
      <p:ext uri="{BB962C8B-B14F-4D97-AF65-F5344CB8AC3E}">
        <p14:creationId xmlns:p14="http://schemas.microsoft.com/office/powerpoint/2010/main" val="390046375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AA85B9-1C6C-4E1A-943A-C25A01CABA19}"/>
              </a:ext>
            </a:extLst>
          </p:cNvPr>
          <p:cNvSpPr>
            <a:spLocks noGrp="1"/>
          </p:cNvSpPr>
          <p:nvPr>
            <p:ph type="title"/>
          </p:nvPr>
        </p:nvSpPr>
        <p:spPr>
          <a:xfrm>
            <a:off x="1001676" y="941716"/>
            <a:ext cx="5094324" cy="438665"/>
          </a:xfrm>
        </p:spPr>
        <p:txBody>
          <a:bodyPr/>
          <a:lstStyle/>
          <a:p>
            <a:r>
              <a:rPr lang="en-US" dirty="0"/>
              <a:t>TDD in modern development</a:t>
            </a:r>
            <a:endParaRPr lang="nl-BE" dirty="0"/>
          </a:p>
        </p:txBody>
      </p:sp>
      <p:sp>
        <p:nvSpPr>
          <p:cNvPr id="4" name="Text Placeholder 3">
            <a:extLst>
              <a:ext uri="{FF2B5EF4-FFF2-40B4-BE49-F238E27FC236}">
                <a16:creationId xmlns:a16="http://schemas.microsoft.com/office/drawing/2014/main" id="{A84A8D0B-D24B-4320-80D7-2F5A666A9E3E}"/>
              </a:ext>
            </a:extLst>
          </p:cNvPr>
          <p:cNvSpPr>
            <a:spLocks noGrp="1"/>
          </p:cNvSpPr>
          <p:nvPr>
            <p:ph type="body" sz="half" idx="2"/>
          </p:nvPr>
        </p:nvSpPr>
        <p:spPr>
          <a:xfrm>
            <a:off x="1001674" y="1839966"/>
            <a:ext cx="10063179" cy="4076318"/>
          </a:xfrm>
        </p:spPr>
        <p:txBody>
          <a:bodyPr lIns="91440" tIns="45720" rIns="91440" bIns="45720" anchor="t"/>
          <a:lstStyle/>
          <a:p>
            <a:pPr marL="285750" indent="-285750">
              <a:buFont typeface="Arial" panose="020B0604020202020204" pitchFamily="34" charset="0"/>
              <a:buChar char="•"/>
            </a:pPr>
            <a:r>
              <a:rPr lang="en-US" dirty="0">
                <a:latin typeface="Objektiv Mk1 Thin"/>
              </a:rPr>
              <a:t>TDD is not a “new” concept</a:t>
            </a:r>
          </a:p>
          <a:p>
            <a:pPr marL="742315" lvl="1" indent="-285750">
              <a:buFont typeface="Arial" panose="020B0604020202020204" pitchFamily="34" charset="0"/>
              <a:buChar char="•"/>
            </a:pPr>
            <a:r>
              <a:rPr lang="en-US" dirty="0"/>
              <a:t>Related to Extreme Programming (1999)</a:t>
            </a:r>
            <a:endParaRPr lang="en-US" dirty="0">
              <a:cs typeface="Calibri" panose="020F0502020204030204"/>
            </a:endParaRPr>
          </a:p>
          <a:p>
            <a:pPr marL="285750" indent="-285750">
              <a:buFont typeface="Arial" panose="020B0604020202020204" pitchFamily="34" charset="0"/>
              <a:buChar char="•"/>
            </a:pPr>
            <a:r>
              <a:rPr lang="en-US" dirty="0"/>
              <a:t>Shift in the industry to TDD</a:t>
            </a:r>
          </a:p>
          <a:p>
            <a:pPr marL="742315" lvl="1" indent="-285750">
              <a:buFont typeface="Arial" panose="020B0604020202020204" pitchFamily="34" charset="0"/>
              <a:buChar char="•"/>
            </a:pPr>
            <a:r>
              <a:rPr lang="en-US" dirty="0"/>
              <a:t>It’s a philosophy</a:t>
            </a:r>
            <a:endParaRPr lang="en-US" dirty="0">
              <a:cs typeface="Calibri"/>
            </a:endParaRPr>
          </a:p>
          <a:p>
            <a:pPr marL="1199515" lvl="2" indent="-285750">
              <a:buFont typeface="Arial" panose="020B0604020202020204" pitchFamily="34" charset="0"/>
              <a:buChar char="•"/>
            </a:pPr>
            <a:r>
              <a:rPr lang="en-US" dirty="0"/>
              <a:t>Applicable to new and legacy projects</a:t>
            </a:r>
            <a:endParaRPr lang="en-US" dirty="0">
              <a:cs typeface="Calibri" panose="020F0502020204030204"/>
            </a:endParaRPr>
          </a:p>
          <a:p>
            <a:pPr marL="1199515" lvl="2" indent="-285750">
              <a:buFont typeface="Arial" panose="020B0604020202020204" pitchFamily="34" charset="0"/>
              <a:buChar char="•"/>
            </a:pPr>
            <a:r>
              <a:rPr lang="en-US" dirty="0"/>
              <a:t>Implement it in the way your team is comfortable</a:t>
            </a:r>
          </a:p>
        </p:txBody>
      </p:sp>
    </p:spTree>
    <p:extLst>
      <p:ext uri="{BB962C8B-B14F-4D97-AF65-F5344CB8AC3E}">
        <p14:creationId xmlns:p14="http://schemas.microsoft.com/office/powerpoint/2010/main" val="13207480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AA85B9-1C6C-4E1A-943A-C25A01CABA19}"/>
              </a:ext>
            </a:extLst>
          </p:cNvPr>
          <p:cNvSpPr>
            <a:spLocks noGrp="1"/>
          </p:cNvSpPr>
          <p:nvPr>
            <p:ph type="title"/>
          </p:nvPr>
        </p:nvSpPr>
        <p:spPr/>
        <p:txBody>
          <a:bodyPr lIns="91440" tIns="45720" rIns="91440" bIns="45720" anchor="b"/>
          <a:lstStyle/>
          <a:p>
            <a:r>
              <a:rPr lang="en-US" dirty="0">
                <a:latin typeface="Objektiv Mk1"/>
              </a:rPr>
              <a:t>TT – Open Maps</a:t>
            </a:r>
            <a:endParaRPr lang="en-US" dirty="0"/>
          </a:p>
        </p:txBody>
      </p:sp>
      <p:sp>
        <p:nvSpPr>
          <p:cNvPr id="4" name="Text Placeholder 3">
            <a:extLst>
              <a:ext uri="{FF2B5EF4-FFF2-40B4-BE49-F238E27FC236}">
                <a16:creationId xmlns:a16="http://schemas.microsoft.com/office/drawing/2014/main" id="{A84A8D0B-D24B-4320-80D7-2F5A666A9E3E}"/>
              </a:ext>
            </a:extLst>
          </p:cNvPr>
          <p:cNvSpPr>
            <a:spLocks noGrp="1"/>
          </p:cNvSpPr>
          <p:nvPr>
            <p:ph type="body" sz="half" idx="2"/>
          </p:nvPr>
        </p:nvSpPr>
        <p:spPr>
          <a:xfrm>
            <a:off x="1001675" y="1839966"/>
            <a:ext cx="5462284" cy="3258452"/>
          </a:xfrm>
        </p:spPr>
        <p:txBody>
          <a:bodyPr lIns="91440" tIns="45720" rIns="91440" bIns="45720" anchor="t"/>
          <a:lstStyle/>
          <a:p>
            <a:r>
              <a:rPr lang="en-US" dirty="0">
                <a:latin typeface="Objektiv Mk1 Thin"/>
              </a:rPr>
              <a:t>TomTom</a:t>
            </a:r>
            <a:endParaRPr lang="en-US" dirty="0"/>
          </a:p>
          <a:p>
            <a:r>
              <a:rPr lang="en-US" dirty="0">
                <a:latin typeface="Objektiv Mk1 Thin"/>
              </a:rPr>
              <a:t>1Y</a:t>
            </a:r>
            <a:endParaRPr lang="en-US" dirty="0"/>
          </a:p>
          <a:p>
            <a:endParaRPr lang="en-US" dirty="0"/>
          </a:p>
          <a:p>
            <a:r>
              <a:rPr lang="en-US" dirty="0">
                <a:latin typeface="Objektiv Mk1 Thin"/>
              </a:rPr>
              <a:t>Added value data</a:t>
            </a:r>
            <a:endParaRPr lang="en-US" dirty="0"/>
          </a:p>
          <a:p>
            <a:r>
              <a:rPr lang="en-US" dirty="0">
                <a:latin typeface="Objektiv Mk1 Thin"/>
              </a:rPr>
              <a:t>Indexing all the </a:t>
            </a:r>
            <a:r>
              <a:rPr lang="en-US" dirty="0" err="1">
                <a:latin typeface="Objektiv Mk1 Thin"/>
              </a:rPr>
              <a:t>oneway</a:t>
            </a:r>
            <a:r>
              <a:rPr lang="en-US" dirty="0">
                <a:latin typeface="Objektiv Mk1 Thin"/>
              </a:rPr>
              <a:t> streets</a:t>
            </a:r>
            <a:endParaRPr lang="en-US" dirty="0"/>
          </a:p>
          <a:p>
            <a:r>
              <a:rPr lang="en-US" dirty="0">
                <a:latin typeface="Objektiv Mk1 Thin"/>
              </a:rPr>
              <a:t>Merging open-source with closed-source data </a:t>
            </a:r>
            <a:endParaRPr lang="en-US" dirty="0"/>
          </a:p>
          <a:p>
            <a:r>
              <a:rPr lang="en-US" dirty="0">
                <a:latin typeface="Objektiv Mk1 Thin"/>
              </a:rPr>
              <a:t>Big data project</a:t>
            </a:r>
            <a:endParaRPr lang="en-US" dirty="0"/>
          </a:p>
        </p:txBody>
      </p:sp>
      <p:pic>
        <p:nvPicPr>
          <p:cNvPr id="3" name="Picture 4" descr="Logo, company name&#10;&#10;Description automatically generated">
            <a:extLst>
              <a:ext uri="{FF2B5EF4-FFF2-40B4-BE49-F238E27FC236}">
                <a16:creationId xmlns:a16="http://schemas.microsoft.com/office/drawing/2014/main" id="{FFF0EF46-A986-4B3F-B675-352FBBE435BE}"/>
              </a:ext>
            </a:extLst>
          </p:cNvPr>
          <p:cNvPicPr>
            <a:picLocks noChangeAspect="1"/>
          </p:cNvPicPr>
          <p:nvPr/>
        </p:nvPicPr>
        <p:blipFill>
          <a:blip r:embed="rId2"/>
          <a:stretch>
            <a:fillRect/>
          </a:stretch>
        </p:blipFill>
        <p:spPr>
          <a:xfrm>
            <a:off x="7318830" y="2418625"/>
            <a:ext cx="4001102" cy="2099369"/>
          </a:xfrm>
          <a:prstGeom prst="rect">
            <a:avLst/>
          </a:prstGeom>
        </p:spPr>
      </p:pic>
    </p:spTree>
    <p:extLst>
      <p:ext uri="{BB962C8B-B14F-4D97-AF65-F5344CB8AC3E}">
        <p14:creationId xmlns:p14="http://schemas.microsoft.com/office/powerpoint/2010/main" val="149274444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F75F4C3-4BA5-4861-A9FD-211B900012EE}"/>
              </a:ext>
            </a:extLst>
          </p:cNvPr>
          <p:cNvSpPr>
            <a:spLocks noGrp="1"/>
          </p:cNvSpPr>
          <p:nvPr>
            <p:ph type="body" idx="1"/>
          </p:nvPr>
        </p:nvSpPr>
        <p:spPr/>
        <p:txBody>
          <a:bodyPr lIns="91440" tIns="45720" rIns="91440" bIns="45720" anchor="t"/>
          <a:lstStyle/>
          <a:p>
            <a:r>
              <a:rPr lang="en-US" i="1" dirty="0">
                <a:solidFill>
                  <a:schemeClr val="bg1"/>
                </a:solidFill>
                <a:latin typeface="Objektiv Mk1 Light"/>
              </a:rPr>
              <a:t>Agile practices are defined as discovering requirements and building solutions through the collaborative effort of self-organizing and cross-functional teams (and their clients)</a:t>
            </a:r>
            <a:endParaRPr lang="en-US" i="1" dirty="0">
              <a:solidFill>
                <a:schemeClr val="bg1"/>
              </a:solidFill>
            </a:endParaRPr>
          </a:p>
        </p:txBody>
      </p:sp>
      <p:sp>
        <p:nvSpPr>
          <p:cNvPr id="3" name="Title 2">
            <a:extLst>
              <a:ext uri="{FF2B5EF4-FFF2-40B4-BE49-F238E27FC236}">
                <a16:creationId xmlns:a16="http://schemas.microsoft.com/office/drawing/2014/main" id="{D583B5C0-328D-4B03-9241-91B671B89EEA}"/>
              </a:ext>
            </a:extLst>
          </p:cNvPr>
          <p:cNvSpPr>
            <a:spLocks noGrp="1"/>
          </p:cNvSpPr>
          <p:nvPr>
            <p:ph type="title"/>
          </p:nvPr>
        </p:nvSpPr>
        <p:spPr/>
        <p:txBody>
          <a:bodyPr lIns="91440" tIns="45720" rIns="91440" bIns="45720" anchor="t"/>
          <a:lstStyle/>
          <a:p>
            <a:r>
              <a:rPr lang="en-US" dirty="0">
                <a:latin typeface="Objektiv Mk1 Light"/>
              </a:rPr>
              <a:t>AGILE SOFTWARE DEVELOPMENT</a:t>
            </a:r>
            <a:endParaRPr lang="nl-BE" dirty="0">
              <a:latin typeface="Objektiv Mk1 Light"/>
            </a:endParaRPr>
          </a:p>
          <a:p>
            <a:endParaRPr lang="en-US" dirty="0"/>
          </a:p>
        </p:txBody>
      </p:sp>
      <p:sp>
        <p:nvSpPr>
          <p:cNvPr id="4" name="TextBox 3">
            <a:extLst>
              <a:ext uri="{FF2B5EF4-FFF2-40B4-BE49-F238E27FC236}">
                <a16:creationId xmlns:a16="http://schemas.microsoft.com/office/drawing/2014/main" id="{81FFA1A0-5460-4111-B9C2-B9CD94CE961E}"/>
              </a:ext>
            </a:extLst>
          </p:cNvPr>
          <p:cNvSpPr txBox="1"/>
          <p:nvPr/>
        </p:nvSpPr>
        <p:spPr>
          <a:xfrm>
            <a:off x="8661400" y="5927876"/>
            <a:ext cx="2743199"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i="1" dirty="0">
                <a:solidFill>
                  <a:schemeClr val="bg1"/>
                </a:solidFill>
              </a:rPr>
              <a:t>~ Wikipedia</a:t>
            </a:r>
            <a:endParaRPr lang="en-US" i="1">
              <a:solidFill>
                <a:schemeClr val="bg1"/>
              </a:solidFill>
              <a:cs typeface="Calibri"/>
            </a:endParaRPr>
          </a:p>
        </p:txBody>
      </p:sp>
    </p:spTree>
    <p:extLst>
      <p:ext uri="{BB962C8B-B14F-4D97-AF65-F5344CB8AC3E}">
        <p14:creationId xmlns:p14="http://schemas.microsoft.com/office/powerpoint/2010/main" val="158170050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AA85B9-1C6C-4E1A-943A-C25A01CABA19}"/>
              </a:ext>
            </a:extLst>
          </p:cNvPr>
          <p:cNvSpPr>
            <a:spLocks noGrp="1"/>
          </p:cNvSpPr>
          <p:nvPr>
            <p:ph type="title"/>
          </p:nvPr>
        </p:nvSpPr>
        <p:spPr>
          <a:xfrm>
            <a:off x="1001676" y="941716"/>
            <a:ext cx="5094324" cy="438665"/>
          </a:xfrm>
        </p:spPr>
        <p:txBody>
          <a:bodyPr lIns="91440" tIns="45720" rIns="91440" bIns="45720" anchor="b"/>
          <a:lstStyle/>
          <a:p>
            <a:r>
              <a:rPr lang="en-US" dirty="0">
                <a:latin typeface="Objektiv Mk1"/>
              </a:rPr>
              <a:t>Agile</a:t>
            </a:r>
            <a:endParaRPr lang="en-US" dirty="0"/>
          </a:p>
        </p:txBody>
      </p:sp>
      <p:sp>
        <p:nvSpPr>
          <p:cNvPr id="4" name="Text Placeholder 3">
            <a:extLst>
              <a:ext uri="{FF2B5EF4-FFF2-40B4-BE49-F238E27FC236}">
                <a16:creationId xmlns:a16="http://schemas.microsoft.com/office/drawing/2014/main" id="{A84A8D0B-D24B-4320-80D7-2F5A666A9E3E}"/>
              </a:ext>
            </a:extLst>
          </p:cNvPr>
          <p:cNvSpPr>
            <a:spLocks noGrp="1"/>
          </p:cNvSpPr>
          <p:nvPr>
            <p:ph type="body" sz="half" idx="2"/>
          </p:nvPr>
        </p:nvSpPr>
        <p:spPr>
          <a:xfrm>
            <a:off x="1001674" y="1839966"/>
            <a:ext cx="10063179" cy="4312175"/>
          </a:xfrm>
        </p:spPr>
        <p:txBody>
          <a:bodyPr lIns="91440" tIns="45720" rIns="91440" bIns="45720" anchor="t"/>
          <a:lstStyle/>
          <a:p>
            <a:pPr marL="285750" indent="-285750">
              <a:buFont typeface="Arial" panose="020B0604020202020204" pitchFamily="34" charset="0"/>
              <a:buChar char="•"/>
            </a:pPr>
            <a:r>
              <a:rPr lang="en-US" dirty="0">
                <a:latin typeface="Objektiv Mk1 Thin"/>
              </a:rPr>
              <a:t>Iterative development</a:t>
            </a:r>
          </a:p>
          <a:p>
            <a:pPr marL="285750" indent="-285750">
              <a:buFont typeface="Arial" panose="020B0604020202020204" pitchFamily="34" charset="0"/>
              <a:buChar char="•"/>
            </a:pPr>
            <a:r>
              <a:rPr lang="en-US" dirty="0">
                <a:latin typeface="Objektiv Mk1 Thin"/>
              </a:rPr>
              <a:t>Each iteration is called a "Sprint"</a:t>
            </a:r>
            <a:endParaRPr lang="en-US" dirty="0"/>
          </a:p>
          <a:p>
            <a:pPr marL="742315" lvl="1" indent="-285750">
              <a:buFont typeface="Arial" panose="020B0604020202020204" pitchFamily="34" charset="0"/>
              <a:buChar char="•"/>
            </a:pPr>
            <a:r>
              <a:rPr lang="en-US" dirty="0">
                <a:cs typeface="Calibri"/>
              </a:rPr>
              <a:t>Duration varies, 2 weeks is pretty much the standard</a:t>
            </a:r>
          </a:p>
          <a:p>
            <a:pPr marL="285750" indent="-285750">
              <a:buFont typeface="Arial" panose="020B0604020202020204" pitchFamily="34" charset="0"/>
              <a:buChar char="•"/>
            </a:pPr>
            <a:r>
              <a:rPr lang="en-US" dirty="0">
                <a:solidFill>
                  <a:srgbClr val="000000"/>
                </a:solidFill>
                <a:latin typeface="Calibri"/>
                <a:cs typeface="Calibri"/>
              </a:rPr>
              <a:t>Hold a stand-up meeting every day</a:t>
            </a:r>
          </a:p>
          <a:p>
            <a:pPr marL="742315" lvl="1" indent="-285750">
              <a:buFont typeface="Arial" panose="020B0604020202020204" pitchFamily="34" charset="0"/>
              <a:buChar char="•"/>
            </a:pPr>
            <a:r>
              <a:rPr lang="en-US" dirty="0">
                <a:solidFill>
                  <a:srgbClr val="000000"/>
                </a:solidFill>
                <a:latin typeface="Calibri"/>
                <a:cs typeface="Calibri"/>
              </a:rPr>
              <a:t>Should be as brief as possible</a:t>
            </a:r>
          </a:p>
          <a:p>
            <a:pPr marL="742315" lvl="1" indent="-285750">
              <a:buFont typeface="Arial" panose="020B0604020202020204" pitchFamily="34" charset="0"/>
              <a:buChar char="•"/>
            </a:pPr>
            <a:r>
              <a:rPr lang="en-US" dirty="0">
                <a:solidFill>
                  <a:srgbClr val="000000"/>
                </a:solidFill>
                <a:latin typeface="Calibri"/>
                <a:cs typeface="Calibri"/>
              </a:rPr>
              <a:t>Outline for each member:</a:t>
            </a:r>
          </a:p>
          <a:p>
            <a:pPr marL="1199515" lvl="2">
              <a:buFont typeface="Arial" panose="020B0604020202020204" pitchFamily="34" charset="0"/>
              <a:buChar char="•"/>
            </a:pPr>
            <a:r>
              <a:rPr lang="en-US" dirty="0">
                <a:solidFill>
                  <a:srgbClr val="000000"/>
                </a:solidFill>
                <a:latin typeface="Calibri"/>
                <a:cs typeface="Calibri"/>
              </a:rPr>
              <a:t> Achievements the previous day</a:t>
            </a:r>
          </a:p>
          <a:p>
            <a:pPr marL="1199515" lvl="2">
              <a:buFont typeface="Arial" panose="020B0604020202020204" pitchFamily="34" charset="0"/>
              <a:buChar char="•"/>
            </a:pPr>
            <a:r>
              <a:rPr lang="en-US" dirty="0">
                <a:solidFill>
                  <a:srgbClr val="000000"/>
                </a:solidFill>
                <a:latin typeface="Calibri"/>
                <a:cs typeface="Calibri"/>
              </a:rPr>
              <a:t> Goals for today</a:t>
            </a:r>
          </a:p>
          <a:p>
            <a:pPr marL="1199515" lvl="2">
              <a:buFont typeface="Arial" panose="020B0604020202020204" pitchFamily="34" charset="0"/>
              <a:buChar char="•"/>
            </a:pPr>
            <a:r>
              <a:rPr lang="en-US" dirty="0">
                <a:solidFill>
                  <a:srgbClr val="000000"/>
                </a:solidFill>
                <a:latin typeface="Calibri"/>
                <a:cs typeface="Calibri"/>
              </a:rPr>
              <a:t> Blockers</a:t>
            </a:r>
          </a:p>
          <a:p>
            <a:pPr marL="742315" lvl="1" indent="-285750">
              <a:buFont typeface="Arial" panose="020B0604020202020204" pitchFamily="34" charset="0"/>
              <a:buChar char="•"/>
            </a:pPr>
            <a:r>
              <a:rPr lang="en-US" dirty="0">
                <a:solidFill>
                  <a:srgbClr val="000000"/>
                </a:solidFill>
                <a:latin typeface="Calibri"/>
                <a:cs typeface="Calibri"/>
              </a:rPr>
              <a:t>Bigger issues are talked about post stand-up</a:t>
            </a:r>
          </a:p>
          <a:p>
            <a:pPr marL="285750" indent="-285750">
              <a:buFont typeface="Arial" panose="020B0604020202020204" pitchFamily="34" charset="0"/>
              <a:buChar char="•"/>
            </a:pPr>
            <a:r>
              <a:rPr lang="en-US" dirty="0">
                <a:solidFill>
                  <a:srgbClr val="000000"/>
                </a:solidFill>
                <a:latin typeface="Calibri"/>
                <a:cs typeface="Calibri"/>
              </a:rPr>
              <a:t>Every Sprint starts with a Retrospective ...</a:t>
            </a:r>
          </a:p>
          <a:p>
            <a:pPr marL="742315" lvl="1" indent="-285750">
              <a:buFont typeface="Arial" panose="020B0604020202020204" pitchFamily="34" charset="0"/>
              <a:buChar char="•"/>
            </a:pPr>
            <a:r>
              <a:rPr lang="en-US" dirty="0">
                <a:solidFill>
                  <a:srgbClr val="000000"/>
                </a:solidFill>
                <a:latin typeface="Calibri"/>
                <a:cs typeface="Calibri"/>
              </a:rPr>
              <a:t>Reflect about the previous sprint</a:t>
            </a:r>
          </a:p>
          <a:p>
            <a:pPr marL="285750" indent="-285750">
              <a:buFont typeface="Arial" panose="020B0604020202020204" pitchFamily="34" charset="0"/>
              <a:buChar char="•"/>
            </a:pPr>
            <a:r>
              <a:rPr lang="en-US" dirty="0">
                <a:solidFill>
                  <a:srgbClr val="000000"/>
                </a:solidFill>
                <a:latin typeface="Calibri"/>
                <a:cs typeface="Calibri"/>
              </a:rPr>
              <a:t>… followed by a planning session</a:t>
            </a:r>
          </a:p>
          <a:p>
            <a:pPr marL="742315" lvl="1" indent="-285750">
              <a:buFont typeface="Arial" panose="020B0604020202020204" pitchFamily="34" charset="0"/>
              <a:buChar char="•"/>
            </a:pPr>
            <a:r>
              <a:rPr lang="en-US" dirty="0">
                <a:solidFill>
                  <a:srgbClr val="000000"/>
                </a:solidFill>
                <a:latin typeface="Calibri"/>
                <a:cs typeface="Calibri"/>
              </a:rPr>
              <a:t>New requirements, long-term and short-term plans and action points</a:t>
            </a:r>
          </a:p>
        </p:txBody>
      </p:sp>
    </p:spTree>
    <p:extLst>
      <p:ext uri="{BB962C8B-B14F-4D97-AF65-F5344CB8AC3E}">
        <p14:creationId xmlns:p14="http://schemas.microsoft.com/office/powerpoint/2010/main" val="220851783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AA85B9-1C6C-4E1A-943A-C25A01CABA19}"/>
              </a:ext>
            </a:extLst>
          </p:cNvPr>
          <p:cNvSpPr>
            <a:spLocks noGrp="1"/>
          </p:cNvSpPr>
          <p:nvPr>
            <p:ph type="title"/>
          </p:nvPr>
        </p:nvSpPr>
        <p:spPr>
          <a:xfrm>
            <a:off x="1001676" y="941716"/>
            <a:ext cx="5094324" cy="438665"/>
          </a:xfrm>
        </p:spPr>
        <p:txBody>
          <a:bodyPr lIns="91440" tIns="45720" rIns="91440" bIns="45720" anchor="b"/>
          <a:lstStyle/>
          <a:p>
            <a:r>
              <a:rPr lang="en-US" dirty="0">
                <a:latin typeface="Objektiv Mk1"/>
              </a:rPr>
              <a:t>Agile and TDD</a:t>
            </a:r>
            <a:endParaRPr lang="en-US" dirty="0"/>
          </a:p>
        </p:txBody>
      </p:sp>
      <p:sp>
        <p:nvSpPr>
          <p:cNvPr id="4" name="Text Placeholder 3">
            <a:extLst>
              <a:ext uri="{FF2B5EF4-FFF2-40B4-BE49-F238E27FC236}">
                <a16:creationId xmlns:a16="http://schemas.microsoft.com/office/drawing/2014/main" id="{A84A8D0B-D24B-4320-80D7-2F5A666A9E3E}"/>
              </a:ext>
            </a:extLst>
          </p:cNvPr>
          <p:cNvSpPr>
            <a:spLocks noGrp="1"/>
          </p:cNvSpPr>
          <p:nvPr>
            <p:ph type="body" sz="half" idx="2"/>
          </p:nvPr>
        </p:nvSpPr>
        <p:spPr>
          <a:xfrm>
            <a:off x="1001674" y="1839966"/>
            <a:ext cx="10063179" cy="4312175"/>
          </a:xfrm>
        </p:spPr>
        <p:txBody>
          <a:bodyPr lIns="91440" tIns="45720" rIns="91440" bIns="45720" anchor="t"/>
          <a:lstStyle/>
          <a:p>
            <a:pPr marL="285750" indent="-285750">
              <a:buFont typeface="Arial" panose="020B0604020202020204" pitchFamily="34" charset="0"/>
              <a:buChar char="•"/>
            </a:pPr>
            <a:r>
              <a:rPr lang="en-US" dirty="0">
                <a:latin typeface="Objektiv Mk1 Thin"/>
                <a:cs typeface="Calibri"/>
              </a:rPr>
              <a:t>As requirements change, so does code</a:t>
            </a:r>
          </a:p>
          <a:p>
            <a:pPr marL="742315" lvl="1" indent="-285750">
              <a:buFont typeface="Arial" panose="020B0604020202020204" pitchFamily="34" charset="0"/>
              <a:buChar char="•"/>
            </a:pPr>
            <a:r>
              <a:rPr lang="en-US" dirty="0">
                <a:latin typeface="Objektiv Mk1 Thin"/>
                <a:cs typeface="Calibri"/>
              </a:rPr>
              <a:t>TDD and Agile are both iterative processes</a:t>
            </a:r>
          </a:p>
          <a:p>
            <a:pPr marL="742315" lvl="1" indent="-285750">
              <a:buFont typeface="Arial" panose="020B0604020202020204" pitchFamily="34" charset="0"/>
              <a:buChar char="•"/>
            </a:pPr>
            <a:r>
              <a:rPr lang="en-US" dirty="0">
                <a:latin typeface="Objektiv Mk1 Thin"/>
                <a:cs typeface="Calibri"/>
              </a:rPr>
              <a:t>Both have short feedback loops</a:t>
            </a:r>
          </a:p>
          <a:p>
            <a:pPr marL="742315" lvl="1" indent="-285750">
              <a:buFont typeface="Arial" panose="020B0604020202020204" pitchFamily="34" charset="0"/>
              <a:buChar char="•"/>
            </a:pPr>
            <a:r>
              <a:rPr lang="en-US" dirty="0">
                <a:solidFill>
                  <a:srgbClr val="000000"/>
                </a:solidFill>
                <a:latin typeface="Objektiv Mk1 Thin"/>
                <a:cs typeface="Calibri"/>
              </a:rPr>
              <a:t>Rewriting code with tests is a lot less painful</a:t>
            </a:r>
          </a:p>
          <a:p>
            <a:pPr marL="285750" indent="-285750">
              <a:buFont typeface="Arial" panose="020B0604020202020204" pitchFamily="34" charset="0"/>
              <a:buChar char="•"/>
            </a:pPr>
            <a:r>
              <a:rPr lang="en-US" dirty="0">
                <a:solidFill>
                  <a:srgbClr val="000000"/>
                </a:solidFill>
                <a:latin typeface="Objektiv Mk1 Thin"/>
                <a:cs typeface="Calibri"/>
              </a:rPr>
              <a:t>Working agile goes hand in hand with doing TDD</a:t>
            </a:r>
          </a:p>
          <a:p>
            <a:pPr marL="742315" lvl="1" indent="-285750">
              <a:buFont typeface="Arial" panose="020B0604020202020204" pitchFamily="34" charset="0"/>
              <a:buChar char="•"/>
            </a:pPr>
            <a:r>
              <a:rPr lang="en-US" dirty="0">
                <a:solidFill>
                  <a:srgbClr val="000000"/>
                </a:solidFill>
                <a:latin typeface="Objektiv Mk1 Thin"/>
                <a:cs typeface="Calibri"/>
              </a:rPr>
              <a:t>TDD guarantees working code</a:t>
            </a:r>
          </a:p>
          <a:p>
            <a:pPr marL="742315" lvl="1" indent="-285750">
              <a:buFont typeface="Arial" panose="020B0604020202020204" pitchFamily="34" charset="0"/>
              <a:buChar char="•"/>
            </a:pPr>
            <a:r>
              <a:rPr lang="en-US" dirty="0">
                <a:solidFill>
                  <a:srgbClr val="000000"/>
                </a:solidFill>
                <a:latin typeface="Objektiv Mk1 Thin"/>
                <a:cs typeface="Calibri"/>
              </a:rPr>
              <a:t>While coding, you keep requirements in mind</a:t>
            </a:r>
          </a:p>
          <a:p>
            <a:pPr marL="1199515" lvl="2">
              <a:buFont typeface="Arial" panose="020B0604020202020204" pitchFamily="34" charset="0"/>
              <a:buChar char="•"/>
            </a:pPr>
            <a:r>
              <a:rPr lang="en-US" dirty="0">
                <a:solidFill>
                  <a:srgbClr val="000000"/>
                </a:solidFill>
                <a:latin typeface="Objektiv Mk1 Thin"/>
                <a:cs typeface="Calibri"/>
              </a:rPr>
              <a:t> You'll pick up edge cases and prevent bugs earlier rather than later</a:t>
            </a:r>
          </a:p>
          <a:p>
            <a:pPr marL="742315" lvl="1" indent="-285750">
              <a:buFont typeface="Arial" panose="020B0604020202020204" pitchFamily="34" charset="0"/>
              <a:buChar char="•"/>
            </a:pPr>
            <a:r>
              <a:rPr lang="en-US" dirty="0">
                <a:solidFill>
                  <a:srgbClr val="000000"/>
                </a:solidFill>
                <a:latin typeface="Objektiv Mk1 Thin"/>
                <a:cs typeface="Calibri"/>
              </a:rPr>
              <a:t>Confidence in the code</a:t>
            </a:r>
          </a:p>
          <a:p>
            <a:pPr marL="1199515" lvl="2">
              <a:buFont typeface="Arial" panose="020B0604020202020204" pitchFamily="34" charset="0"/>
              <a:buChar char="•"/>
            </a:pPr>
            <a:r>
              <a:rPr lang="en-US" dirty="0">
                <a:solidFill>
                  <a:srgbClr val="000000"/>
                </a:solidFill>
                <a:latin typeface="Objektiv Mk1 Thin"/>
                <a:cs typeface="Calibri"/>
              </a:rPr>
              <a:t> Knowing the state of the code allows making accurate predictions</a:t>
            </a:r>
          </a:p>
          <a:p>
            <a:pPr marL="285750" indent="-285750">
              <a:buFont typeface="Arial" panose="020B0604020202020204" pitchFamily="34" charset="0"/>
              <a:buChar char="•"/>
            </a:pPr>
            <a:endParaRPr lang="en-US" dirty="0">
              <a:latin typeface="Objektiv Mk1 Thin"/>
              <a:cs typeface="Calibri"/>
            </a:endParaRPr>
          </a:p>
        </p:txBody>
      </p:sp>
    </p:spTree>
    <p:extLst>
      <p:ext uri="{BB962C8B-B14F-4D97-AF65-F5344CB8AC3E}">
        <p14:creationId xmlns:p14="http://schemas.microsoft.com/office/powerpoint/2010/main" val="145006090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F75F4C3-4BA5-4861-A9FD-211B900012EE}"/>
              </a:ext>
            </a:extLst>
          </p:cNvPr>
          <p:cNvSpPr>
            <a:spLocks noGrp="1"/>
          </p:cNvSpPr>
          <p:nvPr>
            <p:ph type="body" idx="1"/>
          </p:nvPr>
        </p:nvSpPr>
        <p:spPr/>
        <p:txBody>
          <a:bodyPr lIns="91440" tIns="45720" rIns="91440" bIns="45720" anchor="t"/>
          <a:lstStyle/>
          <a:p>
            <a:r>
              <a:rPr lang="en-US" i="1" dirty="0">
                <a:solidFill>
                  <a:schemeClr val="bg1"/>
                </a:solidFill>
                <a:latin typeface="Objektiv Mk1 Light"/>
              </a:rPr>
              <a:t>Combining CI and CD</a:t>
            </a:r>
            <a:endParaRPr lang="en-US" dirty="0"/>
          </a:p>
        </p:txBody>
      </p:sp>
      <p:sp>
        <p:nvSpPr>
          <p:cNvPr id="10" name="Title 2">
            <a:extLst>
              <a:ext uri="{FF2B5EF4-FFF2-40B4-BE49-F238E27FC236}">
                <a16:creationId xmlns:a16="http://schemas.microsoft.com/office/drawing/2014/main" id="{6AC2B65E-422D-40A7-BE4E-B3C82AB17EF2}"/>
              </a:ext>
            </a:extLst>
          </p:cNvPr>
          <p:cNvSpPr>
            <a:spLocks noGrp="1"/>
          </p:cNvSpPr>
          <p:nvPr>
            <p:ph type="title"/>
          </p:nvPr>
        </p:nvSpPr>
        <p:spPr>
          <a:xfrm>
            <a:off x="838197" y="2580768"/>
            <a:ext cx="10515600" cy="647489"/>
          </a:xfrm>
        </p:spPr>
        <p:txBody>
          <a:bodyPr lIns="91440" tIns="45720" rIns="91440" bIns="45720" anchor="t"/>
          <a:lstStyle/>
          <a:p>
            <a:r>
              <a:rPr lang="en-US" dirty="0">
                <a:latin typeface="Objektiv Mk1 Light"/>
              </a:rPr>
              <a:t>Continuous Integration / Continuous Deployment (CI/CD)</a:t>
            </a:r>
            <a:endParaRPr lang="en-US"/>
          </a:p>
        </p:txBody>
      </p:sp>
    </p:spTree>
    <p:extLst>
      <p:ext uri="{BB962C8B-B14F-4D97-AF65-F5344CB8AC3E}">
        <p14:creationId xmlns:p14="http://schemas.microsoft.com/office/powerpoint/2010/main" val="137567400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F75F4C3-4BA5-4861-A9FD-211B900012EE}"/>
              </a:ext>
            </a:extLst>
          </p:cNvPr>
          <p:cNvSpPr>
            <a:spLocks noGrp="1"/>
          </p:cNvSpPr>
          <p:nvPr>
            <p:ph type="body" idx="1"/>
          </p:nvPr>
        </p:nvSpPr>
        <p:spPr/>
        <p:txBody>
          <a:bodyPr lIns="91440" tIns="45720" rIns="91440" bIns="45720" anchor="t"/>
          <a:lstStyle/>
          <a:p>
            <a:r>
              <a:rPr lang="en-US" i="1" dirty="0">
                <a:solidFill>
                  <a:schemeClr val="bg1"/>
                </a:solidFill>
                <a:latin typeface="Objektiv Mk1 Light"/>
              </a:rPr>
              <a:t>Merging every team member's progress on a main branch several times per day</a:t>
            </a:r>
            <a:endParaRPr lang="en-US" dirty="0">
              <a:solidFill>
                <a:schemeClr val="bg1"/>
              </a:solidFill>
            </a:endParaRPr>
          </a:p>
        </p:txBody>
      </p:sp>
      <p:sp>
        <p:nvSpPr>
          <p:cNvPr id="4" name="TextBox 3">
            <a:extLst>
              <a:ext uri="{FF2B5EF4-FFF2-40B4-BE49-F238E27FC236}">
                <a16:creationId xmlns:a16="http://schemas.microsoft.com/office/drawing/2014/main" id="{81FFA1A0-5460-4111-B9C2-B9CD94CE961E}"/>
              </a:ext>
            </a:extLst>
          </p:cNvPr>
          <p:cNvSpPr txBox="1"/>
          <p:nvPr/>
        </p:nvSpPr>
        <p:spPr>
          <a:xfrm>
            <a:off x="8661400" y="5927876"/>
            <a:ext cx="2743199"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i="1" dirty="0">
                <a:solidFill>
                  <a:schemeClr val="bg1"/>
                </a:solidFill>
              </a:rPr>
              <a:t>~ Wikipedia</a:t>
            </a:r>
            <a:endParaRPr lang="en-US" i="1">
              <a:solidFill>
                <a:schemeClr val="bg1"/>
              </a:solidFill>
              <a:cs typeface="Calibri"/>
            </a:endParaRPr>
          </a:p>
        </p:txBody>
      </p:sp>
      <p:sp>
        <p:nvSpPr>
          <p:cNvPr id="10" name="Title 2">
            <a:extLst>
              <a:ext uri="{FF2B5EF4-FFF2-40B4-BE49-F238E27FC236}">
                <a16:creationId xmlns:a16="http://schemas.microsoft.com/office/drawing/2014/main" id="{6AC2B65E-422D-40A7-BE4E-B3C82AB17EF2}"/>
              </a:ext>
            </a:extLst>
          </p:cNvPr>
          <p:cNvSpPr>
            <a:spLocks noGrp="1"/>
          </p:cNvSpPr>
          <p:nvPr>
            <p:ph type="title"/>
          </p:nvPr>
        </p:nvSpPr>
        <p:spPr>
          <a:xfrm>
            <a:off x="838197" y="2580768"/>
            <a:ext cx="10515600" cy="647489"/>
          </a:xfrm>
        </p:spPr>
        <p:txBody>
          <a:bodyPr lIns="91440" tIns="45720" rIns="91440" bIns="45720" anchor="t"/>
          <a:lstStyle/>
          <a:p>
            <a:r>
              <a:rPr lang="en-US" dirty="0">
                <a:latin typeface="Objektiv Mk1 Light"/>
              </a:rPr>
              <a:t>Continuous Integration (CI)</a:t>
            </a:r>
            <a:endParaRPr lang="en-US" dirty="0"/>
          </a:p>
        </p:txBody>
      </p:sp>
    </p:spTree>
    <p:extLst>
      <p:ext uri="{BB962C8B-B14F-4D97-AF65-F5344CB8AC3E}">
        <p14:creationId xmlns:p14="http://schemas.microsoft.com/office/powerpoint/2010/main" val="173613569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F75F4C3-4BA5-4861-A9FD-211B900012EE}"/>
              </a:ext>
            </a:extLst>
          </p:cNvPr>
          <p:cNvSpPr>
            <a:spLocks noGrp="1"/>
          </p:cNvSpPr>
          <p:nvPr>
            <p:ph type="body" idx="1"/>
          </p:nvPr>
        </p:nvSpPr>
        <p:spPr/>
        <p:txBody>
          <a:bodyPr lIns="91440" tIns="45720" rIns="91440" bIns="45720" anchor="t"/>
          <a:lstStyle/>
          <a:p>
            <a:r>
              <a:rPr lang="en-US" i="1" dirty="0">
                <a:solidFill>
                  <a:schemeClr val="bg1"/>
                </a:solidFill>
                <a:latin typeface="Objektiv Mk1 Light"/>
              </a:rPr>
              <a:t>Automatically deploying every team member's progress on a staging or production environment several times per day</a:t>
            </a:r>
            <a:endParaRPr lang="en-US" dirty="0">
              <a:solidFill>
                <a:schemeClr val="bg1"/>
              </a:solidFill>
            </a:endParaRPr>
          </a:p>
        </p:txBody>
      </p:sp>
      <p:sp>
        <p:nvSpPr>
          <p:cNvPr id="4" name="TextBox 3">
            <a:extLst>
              <a:ext uri="{FF2B5EF4-FFF2-40B4-BE49-F238E27FC236}">
                <a16:creationId xmlns:a16="http://schemas.microsoft.com/office/drawing/2014/main" id="{81FFA1A0-5460-4111-B9C2-B9CD94CE961E}"/>
              </a:ext>
            </a:extLst>
          </p:cNvPr>
          <p:cNvSpPr txBox="1"/>
          <p:nvPr/>
        </p:nvSpPr>
        <p:spPr>
          <a:xfrm>
            <a:off x="8661400" y="5927876"/>
            <a:ext cx="2743199"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i="1" dirty="0">
                <a:solidFill>
                  <a:schemeClr val="bg1"/>
                </a:solidFill>
              </a:rPr>
              <a:t>~ Wikipedia</a:t>
            </a:r>
            <a:endParaRPr lang="en-US" i="1">
              <a:solidFill>
                <a:schemeClr val="bg1"/>
              </a:solidFill>
              <a:cs typeface="Calibri"/>
            </a:endParaRPr>
          </a:p>
        </p:txBody>
      </p:sp>
      <p:sp>
        <p:nvSpPr>
          <p:cNvPr id="10" name="Title 2">
            <a:extLst>
              <a:ext uri="{FF2B5EF4-FFF2-40B4-BE49-F238E27FC236}">
                <a16:creationId xmlns:a16="http://schemas.microsoft.com/office/drawing/2014/main" id="{6AC2B65E-422D-40A7-BE4E-B3C82AB17EF2}"/>
              </a:ext>
            </a:extLst>
          </p:cNvPr>
          <p:cNvSpPr>
            <a:spLocks noGrp="1"/>
          </p:cNvSpPr>
          <p:nvPr>
            <p:ph type="title"/>
          </p:nvPr>
        </p:nvSpPr>
        <p:spPr>
          <a:xfrm>
            <a:off x="838197" y="2580768"/>
            <a:ext cx="10515600" cy="647489"/>
          </a:xfrm>
        </p:spPr>
        <p:txBody>
          <a:bodyPr lIns="91440" tIns="45720" rIns="91440" bIns="45720" anchor="t"/>
          <a:lstStyle/>
          <a:p>
            <a:r>
              <a:rPr lang="en-US" dirty="0">
                <a:latin typeface="Objektiv Mk1 Light"/>
              </a:rPr>
              <a:t>Continuous Deployment (CD)</a:t>
            </a:r>
            <a:endParaRPr lang="en-US" dirty="0"/>
          </a:p>
        </p:txBody>
      </p:sp>
    </p:spTree>
    <p:extLst>
      <p:ext uri="{BB962C8B-B14F-4D97-AF65-F5344CB8AC3E}">
        <p14:creationId xmlns:p14="http://schemas.microsoft.com/office/powerpoint/2010/main" val="5338889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AA85B9-1C6C-4E1A-943A-C25A01CABA19}"/>
              </a:ext>
            </a:extLst>
          </p:cNvPr>
          <p:cNvSpPr>
            <a:spLocks noGrp="1"/>
          </p:cNvSpPr>
          <p:nvPr>
            <p:ph type="title"/>
          </p:nvPr>
        </p:nvSpPr>
        <p:spPr>
          <a:xfrm>
            <a:off x="1001676" y="941716"/>
            <a:ext cx="5094324" cy="438665"/>
          </a:xfrm>
        </p:spPr>
        <p:txBody>
          <a:bodyPr lIns="91440" tIns="45720" rIns="91440" bIns="45720" anchor="b"/>
          <a:lstStyle/>
          <a:p>
            <a:r>
              <a:rPr lang="en-US" dirty="0">
                <a:latin typeface="Objektiv Mk1"/>
              </a:rPr>
              <a:t>CI/CD</a:t>
            </a:r>
            <a:endParaRPr lang="en-US" dirty="0"/>
          </a:p>
        </p:txBody>
      </p:sp>
      <p:sp>
        <p:nvSpPr>
          <p:cNvPr id="4" name="Text Placeholder 3">
            <a:extLst>
              <a:ext uri="{FF2B5EF4-FFF2-40B4-BE49-F238E27FC236}">
                <a16:creationId xmlns:a16="http://schemas.microsoft.com/office/drawing/2014/main" id="{A84A8D0B-D24B-4320-80D7-2F5A666A9E3E}"/>
              </a:ext>
            </a:extLst>
          </p:cNvPr>
          <p:cNvSpPr>
            <a:spLocks noGrp="1"/>
          </p:cNvSpPr>
          <p:nvPr>
            <p:ph type="body" sz="half" idx="2"/>
          </p:nvPr>
        </p:nvSpPr>
        <p:spPr>
          <a:xfrm>
            <a:off x="1001674" y="1839966"/>
            <a:ext cx="10063179" cy="4312175"/>
          </a:xfrm>
        </p:spPr>
        <p:txBody>
          <a:bodyPr lIns="91440" tIns="45720" rIns="91440" bIns="45720" anchor="t"/>
          <a:lstStyle/>
          <a:p>
            <a:pPr marL="285750" indent="-285750">
              <a:buFont typeface="Arial" panose="020B0604020202020204" pitchFamily="34" charset="0"/>
              <a:buChar char="•"/>
            </a:pPr>
            <a:r>
              <a:rPr lang="en-US" dirty="0">
                <a:latin typeface="Objektiv Mk1 Thin"/>
                <a:cs typeface="Calibri"/>
              </a:rPr>
              <a:t>Automatically keep the main/master branch up to date</a:t>
            </a:r>
            <a:endParaRPr lang="en-US" dirty="0"/>
          </a:p>
          <a:p>
            <a:pPr marL="285750" indent="-285750">
              <a:buFont typeface="Arial" panose="020B0604020202020204" pitchFamily="34" charset="0"/>
              <a:buChar char="•"/>
            </a:pPr>
            <a:r>
              <a:rPr lang="en-US" dirty="0">
                <a:latin typeface="Objektiv Mk1 Thin"/>
                <a:cs typeface="Calibri"/>
              </a:rPr>
              <a:t>Tests are key</a:t>
            </a:r>
          </a:p>
          <a:p>
            <a:pPr marL="742315" lvl="1" indent="-285750">
              <a:buFont typeface="Arial" panose="020B0604020202020204" pitchFamily="34" charset="0"/>
              <a:buChar char="•"/>
            </a:pPr>
            <a:r>
              <a:rPr lang="en-US" dirty="0">
                <a:latin typeface="Objektiv Mk1 Thin"/>
                <a:cs typeface="Calibri"/>
              </a:rPr>
              <a:t>Ran at every commit on a PR (CI)</a:t>
            </a:r>
          </a:p>
          <a:p>
            <a:pPr marL="742315" lvl="1" indent="-285750">
              <a:buFont typeface="Arial" panose="020B0604020202020204" pitchFamily="34" charset="0"/>
              <a:buChar char="•"/>
            </a:pPr>
            <a:r>
              <a:rPr lang="en-US" dirty="0">
                <a:latin typeface="Objektiv Mk1 Thin"/>
                <a:cs typeface="Calibri"/>
              </a:rPr>
              <a:t>Ran after merging the PR (CI)</a:t>
            </a:r>
          </a:p>
          <a:p>
            <a:pPr marL="742315" lvl="1" indent="-285750">
              <a:buFont typeface="Arial" panose="020B0604020202020204" pitchFamily="34" charset="0"/>
              <a:buChar char="•"/>
            </a:pPr>
            <a:r>
              <a:rPr lang="en-US" dirty="0">
                <a:solidFill>
                  <a:srgbClr val="000000"/>
                </a:solidFill>
                <a:latin typeface="Objektiv Mk1 Thin"/>
                <a:cs typeface="Calibri"/>
              </a:rPr>
              <a:t>Ran before every deploy (CD)</a:t>
            </a:r>
          </a:p>
          <a:p>
            <a:pPr marL="285750" indent="-285750">
              <a:buFont typeface="Arial" panose="020B0604020202020204" pitchFamily="34" charset="0"/>
              <a:buChar char="•"/>
            </a:pPr>
            <a:r>
              <a:rPr lang="en-US" dirty="0">
                <a:solidFill>
                  <a:srgbClr val="000000"/>
                </a:solidFill>
                <a:latin typeface="Objektiv Mk1 Thin"/>
                <a:cs typeface="Calibri"/>
              </a:rPr>
              <a:t>Automatically deploy a new version and retire the old version</a:t>
            </a:r>
          </a:p>
          <a:p>
            <a:pPr marL="742315" lvl="1" indent="-285750">
              <a:buFont typeface="Arial" panose="020B0604020202020204" pitchFamily="34" charset="0"/>
              <a:buChar char="•"/>
            </a:pPr>
            <a:r>
              <a:rPr lang="en-US" dirty="0">
                <a:solidFill>
                  <a:srgbClr val="000000"/>
                </a:solidFill>
                <a:latin typeface="Objektiv Mk1 Thin"/>
                <a:cs typeface="Calibri"/>
              </a:rPr>
              <a:t>Pipelines (Jenkins, Azure, Airflow, ...)</a:t>
            </a:r>
          </a:p>
          <a:p>
            <a:pPr marL="285750" indent="-285750">
              <a:buChar char="•"/>
            </a:pPr>
            <a:r>
              <a:rPr lang="en-US" dirty="0">
                <a:solidFill>
                  <a:srgbClr val="000000"/>
                </a:solidFill>
                <a:latin typeface="Objektiv Mk1 Thin"/>
                <a:cs typeface="Calibri"/>
              </a:rPr>
              <a:t>Staging vs Production</a:t>
            </a:r>
          </a:p>
          <a:p>
            <a:pPr marL="742315" lvl="1" indent="-285750">
              <a:buChar char="•"/>
            </a:pPr>
            <a:r>
              <a:rPr lang="en-US" dirty="0">
                <a:solidFill>
                  <a:srgbClr val="000000"/>
                </a:solidFill>
                <a:latin typeface="Objektiv Mk1 Thin"/>
                <a:cs typeface="Calibri"/>
              </a:rPr>
              <a:t>Different environments before a version is released</a:t>
            </a:r>
          </a:p>
          <a:p>
            <a:pPr marL="285750" indent="-285750">
              <a:buFont typeface="Arial" panose="020B0604020202020204" pitchFamily="34" charset="0"/>
              <a:buChar char="•"/>
            </a:pPr>
            <a:endParaRPr lang="en-US" dirty="0">
              <a:latin typeface="Objektiv Mk1 Thin"/>
              <a:cs typeface="Calibri"/>
            </a:endParaRPr>
          </a:p>
        </p:txBody>
      </p:sp>
    </p:spTree>
    <p:extLst>
      <p:ext uri="{BB962C8B-B14F-4D97-AF65-F5344CB8AC3E}">
        <p14:creationId xmlns:p14="http://schemas.microsoft.com/office/powerpoint/2010/main" val="91917545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F75F4C3-4BA5-4861-A9FD-211B900012EE}"/>
              </a:ext>
            </a:extLst>
          </p:cNvPr>
          <p:cNvSpPr>
            <a:spLocks noGrp="1"/>
          </p:cNvSpPr>
          <p:nvPr>
            <p:ph type="body" idx="1"/>
          </p:nvPr>
        </p:nvSpPr>
        <p:spPr/>
        <p:txBody>
          <a:bodyPr lIns="91440" tIns="45720" rIns="91440" bIns="45720" anchor="t"/>
          <a:lstStyle/>
          <a:p>
            <a:r>
              <a:rPr lang="en-US" dirty="0">
                <a:latin typeface="Objektiv Mk1 Light"/>
              </a:rPr>
              <a:t>Implementing the cycle</a:t>
            </a:r>
            <a:endParaRPr lang="en-US" dirty="0"/>
          </a:p>
        </p:txBody>
      </p:sp>
      <p:sp>
        <p:nvSpPr>
          <p:cNvPr id="3" name="Title 2">
            <a:extLst>
              <a:ext uri="{FF2B5EF4-FFF2-40B4-BE49-F238E27FC236}">
                <a16:creationId xmlns:a16="http://schemas.microsoft.com/office/drawing/2014/main" id="{D583B5C0-328D-4B03-9241-91B671B89EEA}"/>
              </a:ext>
            </a:extLst>
          </p:cNvPr>
          <p:cNvSpPr>
            <a:spLocks noGrp="1"/>
          </p:cNvSpPr>
          <p:nvPr>
            <p:ph type="title"/>
          </p:nvPr>
        </p:nvSpPr>
        <p:spPr/>
        <p:txBody>
          <a:bodyPr lIns="91440" tIns="45720" rIns="91440" bIns="45720" anchor="t"/>
          <a:lstStyle/>
          <a:p>
            <a:r>
              <a:rPr lang="en-US" dirty="0">
                <a:latin typeface="Objektiv Mk1 Light"/>
              </a:rPr>
              <a:t>Practical TDD</a:t>
            </a:r>
            <a:endParaRPr lang="en-US" dirty="0"/>
          </a:p>
        </p:txBody>
      </p:sp>
    </p:spTree>
    <p:extLst>
      <p:ext uri="{BB962C8B-B14F-4D97-AF65-F5344CB8AC3E}">
        <p14:creationId xmlns:p14="http://schemas.microsoft.com/office/powerpoint/2010/main" val="398351970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AA85B9-1C6C-4E1A-943A-C25A01CABA19}"/>
              </a:ext>
            </a:extLst>
          </p:cNvPr>
          <p:cNvSpPr>
            <a:spLocks noGrp="1"/>
          </p:cNvSpPr>
          <p:nvPr>
            <p:ph type="title"/>
          </p:nvPr>
        </p:nvSpPr>
        <p:spPr>
          <a:xfrm>
            <a:off x="1001676" y="941716"/>
            <a:ext cx="5094324" cy="438665"/>
          </a:xfrm>
        </p:spPr>
        <p:txBody>
          <a:bodyPr lIns="91440" tIns="45720" rIns="91440" bIns="45720" anchor="b"/>
          <a:lstStyle/>
          <a:p>
            <a:r>
              <a:rPr lang="en-US" dirty="0">
                <a:latin typeface="Objektiv Mk1"/>
              </a:rPr>
              <a:t>Requirement</a:t>
            </a:r>
            <a:endParaRPr lang="en-US" dirty="0"/>
          </a:p>
        </p:txBody>
      </p:sp>
      <p:sp>
        <p:nvSpPr>
          <p:cNvPr id="4" name="Text Placeholder 3">
            <a:extLst>
              <a:ext uri="{FF2B5EF4-FFF2-40B4-BE49-F238E27FC236}">
                <a16:creationId xmlns:a16="http://schemas.microsoft.com/office/drawing/2014/main" id="{A84A8D0B-D24B-4320-80D7-2F5A666A9E3E}"/>
              </a:ext>
            </a:extLst>
          </p:cNvPr>
          <p:cNvSpPr>
            <a:spLocks noGrp="1"/>
          </p:cNvSpPr>
          <p:nvPr>
            <p:ph type="body" sz="half" idx="2"/>
          </p:nvPr>
        </p:nvSpPr>
        <p:spPr>
          <a:xfrm>
            <a:off x="1001674" y="1839966"/>
            <a:ext cx="10063179" cy="4312175"/>
          </a:xfrm>
        </p:spPr>
        <p:txBody>
          <a:bodyPr lIns="91440" tIns="45720" rIns="91440" bIns="45720" anchor="t"/>
          <a:lstStyle/>
          <a:p>
            <a:pPr marL="285750" indent="-285750">
              <a:buFont typeface="Arial" panose="020B0604020202020204" pitchFamily="34" charset="0"/>
              <a:buChar char="•"/>
            </a:pPr>
            <a:r>
              <a:rPr lang="en-US" dirty="0">
                <a:latin typeface="Objektiv Mk1 Thin"/>
                <a:cs typeface="Calibri"/>
              </a:rPr>
              <a:t>Write a method </a:t>
            </a:r>
            <a:r>
              <a:rPr lang="en-US" dirty="0">
                <a:highlight>
                  <a:srgbClr val="C0C0C0"/>
                </a:highlight>
                <a:latin typeface="Consolas"/>
                <a:cs typeface="Calibri"/>
              </a:rPr>
              <a:t>String greet(String name);</a:t>
            </a:r>
            <a:r>
              <a:rPr lang="en-US" dirty="0">
                <a:latin typeface="Objektiv Mk1 Thin"/>
                <a:cs typeface="Calibri"/>
              </a:rPr>
              <a:t> that does String interpolation with a simple greeting.</a:t>
            </a:r>
          </a:p>
          <a:p>
            <a:pPr marL="285750" indent="-285750">
              <a:buFont typeface="Arial" panose="020B0604020202020204" pitchFamily="34" charset="0"/>
              <a:buChar char="•"/>
            </a:pPr>
            <a:endParaRPr lang="en-US" dirty="0">
              <a:latin typeface="Objektiv Mk1 Thin"/>
              <a:cs typeface="Calibri"/>
            </a:endParaRPr>
          </a:p>
          <a:p>
            <a:pPr marL="285750" indent="-285750">
              <a:buFont typeface="Arial" panose="020B0604020202020204" pitchFamily="34" charset="0"/>
              <a:buChar char="•"/>
            </a:pPr>
            <a:r>
              <a:rPr lang="en-US" dirty="0">
                <a:latin typeface="Objektiv Mk1 Thin"/>
                <a:cs typeface="Calibri"/>
              </a:rPr>
              <a:t>Input: </a:t>
            </a:r>
            <a:r>
              <a:rPr lang="en-US" dirty="0">
                <a:solidFill>
                  <a:schemeClr val="tx1">
                    <a:lumMod val="95000"/>
                    <a:lumOff val="5000"/>
                  </a:schemeClr>
                </a:solidFill>
                <a:highlight>
                  <a:srgbClr val="C0C0C0"/>
                </a:highlight>
                <a:latin typeface="Consolas"/>
                <a:cs typeface="Calibri"/>
              </a:rPr>
              <a:t>name = "Bob"</a:t>
            </a:r>
          </a:p>
          <a:p>
            <a:pPr marL="285750" indent="-285750">
              <a:buFont typeface="Arial" panose="020B0604020202020204" pitchFamily="34" charset="0"/>
              <a:buChar char="•"/>
            </a:pPr>
            <a:r>
              <a:rPr lang="en-US" dirty="0">
                <a:latin typeface="Objektiv Mk1 Thin"/>
                <a:cs typeface="Calibri"/>
              </a:rPr>
              <a:t>Output: </a:t>
            </a:r>
            <a:r>
              <a:rPr lang="en-US" dirty="0">
                <a:highlight>
                  <a:srgbClr val="C0C0C0"/>
                </a:highlight>
                <a:latin typeface="Consolas"/>
                <a:cs typeface="Calibri"/>
              </a:rPr>
              <a:t>"Hello, Bob"</a:t>
            </a:r>
          </a:p>
          <a:p>
            <a:pPr marL="285750" indent="-285750">
              <a:buFont typeface="Arial" panose="020B0604020202020204" pitchFamily="34" charset="0"/>
              <a:buChar char="•"/>
            </a:pPr>
            <a:endParaRPr lang="en-US" dirty="0">
              <a:latin typeface="Objektiv Mk1 Thin"/>
              <a:cs typeface="Calibri"/>
            </a:endParaRPr>
          </a:p>
        </p:txBody>
      </p:sp>
    </p:spTree>
    <p:extLst>
      <p:ext uri="{BB962C8B-B14F-4D97-AF65-F5344CB8AC3E}">
        <p14:creationId xmlns:p14="http://schemas.microsoft.com/office/powerpoint/2010/main" val="317398019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AA85B9-1C6C-4E1A-943A-C25A01CABA19}"/>
              </a:ext>
            </a:extLst>
          </p:cNvPr>
          <p:cNvSpPr>
            <a:spLocks noGrp="1"/>
          </p:cNvSpPr>
          <p:nvPr>
            <p:ph type="title"/>
          </p:nvPr>
        </p:nvSpPr>
        <p:spPr>
          <a:xfrm>
            <a:off x="1001676" y="941716"/>
            <a:ext cx="5094324" cy="438665"/>
          </a:xfrm>
        </p:spPr>
        <p:txBody>
          <a:bodyPr lIns="91440" tIns="45720" rIns="91440" bIns="45720" anchor="b"/>
          <a:lstStyle/>
          <a:p>
            <a:r>
              <a:rPr lang="en-US" dirty="0">
                <a:latin typeface="Objektiv Mk1"/>
              </a:rPr>
              <a:t>Requirement</a:t>
            </a:r>
            <a:endParaRPr lang="en-US" dirty="0"/>
          </a:p>
        </p:txBody>
      </p:sp>
      <p:sp>
        <p:nvSpPr>
          <p:cNvPr id="4" name="Text Placeholder 3">
            <a:extLst>
              <a:ext uri="{FF2B5EF4-FFF2-40B4-BE49-F238E27FC236}">
                <a16:creationId xmlns:a16="http://schemas.microsoft.com/office/drawing/2014/main" id="{A84A8D0B-D24B-4320-80D7-2F5A666A9E3E}"/>
              </a:ext>
            </a:extLst>
          </p:cNvPr>
          <p:cNvSpPr>
            <a:spLocks noGrp="1"/>
          </p:cNvSpPr>
          <p:nvPr>
            <p:ph type="body" sz="half" idx="2"/>
          </p:nvPr>
        </p:nvSpPr>
        <p:spPr>
          <a:xfrm>
            <a:off x="1001674" y="1839966"/>
            <a:ext cx="10063179" cy="4312175"/>
          </a:xfrm>
        </p:spPr>
        <p:txBody>
          <a:bodyPr lIns="91440" tIns="45720" rIns="91440" bIns="45720" anchor="t"/>
          <a:lstStyle/>
          <a:p>
            <a:pPr marL="285750" indent="-285750">
              <a:buFont typeface="Arial" panose="020B0604020202020204" pitchFamily="34" charset="0"/>
              <a:buChar char="•"/>
            </a:pPr>
            <a:r>
              <a:rPr lang="en-US" dirty="0">
                <a:latin typeface="Objektiv Mk1 Thin"/>
                <a:cs typeface="Calibri"/>
              </a:rPr>
              <a:t>Handle </a:t>
            </a:r>
            <a:r>
              <a:rPr lang="en-US" dirty="0">
                <a:solidFill>
                  <a:schemeClr val="tx1">
                    <a:lumMod val="95000"/>
                    <a:lumOff val="5000"/>
                  </a:schemeClr>
                </a:solidFill>
                <a:highlight>
                  <a:srgbClr val="C0C0C0"/>
                </a:highlight>
                <a:latin typeface="Consolas"/>
                <a:cs typeface="Calibri"/>
              </a:rPr>
              <a:t>nulls</a:t>
            </a:r>
            <a:r>
              <a:rPr lang="en-US" dirty="0">
                <a:latin typeface="Objektiv Mk1 Thin"/>
                <a:cs typeface="Calibri"/>
              </a:rPr>
              <a:t> by introducing a stand-in.</a:t>
            </a:r>
          </a:p>
          <a:p>
            <a:pPr marL="285750" indent="-285750">
              <a:buFont typeface="Arial" panose="020B0604020202020204" pitchFamily="34" charset="0"/>
              <a:buChar char="•"/>
            </a:pPr>
            <a:endParaRPr lang="en-US" dirty="0">
              <a:latin typeface="Objektiv Mk1 Thin"/>
              <a:cs typeface="Calibri"/>
            </a:endParaRPr>
          </a:p>
          <a:p>
            <a:pPr marL="285750" indent="-285750">
              <a:buFont typeface="Arial" panose="020B0604020202020204" pitchFamily="34" charset="0"/>
              <a:buChar char="•"/>
            </a:pPr>
            <a:r>
              <a:rPr lang="en-US" dirty="0">
                <a:latin typeface="Objektiv Mk1 Thin"/>
                <a:cs typeface="Calibri"/>
              </a:rPr>
              <a:t>Input: </a:t>
            </a:r>
            <a:r>
              <a:rPr lang="en-US" dirty="0">
                <a:solidFill>
                  <a:schemeClr val="tx1">
                    <a:lumMod val="95000"/>
                    <a:lumOff val="5000"/>
                  </a:schemeClr>
                </a:solidFill>
                <a:highlight>
                  <a:srgbClr val="C0C0C0"/>
                </a:highlight>
                <a:latin typeface="Consolas"/>
                <a:cs typeface="Calibri"/>
              </a:rPr>
              <a:t>name = null</a:t>
            </a:r>
          </a:p>
          <a:p>
            <a:pPr marL="285750" indent="-285750">
              <a:buFont typeface="Arial" panose="020B0604020202020204" pitchFamily="34" charset="0"/>
              <a:buChar char="•"/>
            </a:pPr>
            <a:r>
              <a:rPr lang="en-US" dirty="0">
                <a:latin typeface="Objektiv Mk1 Thin"/>
                <a:cs typeface="Calibri"/>
              </a:rPr>
              <a:t>Output: </a:t>
            </a:r>
            <a:r>
              <a:rPr lang="en-US" dirty="0">
                <a:highlight>
                  <a:srgbClr val="C0C0C0"/>
                </a:highlight>
                <a:latin typeface="Consolas"/>
                <a:cs typeface="Calibri"/>
              </a:rPr>
              <a:t>"Hello, there."</a:t>
            </a:r>
          </a:p>
          <a:p>
            <a:pPr marL="285750" indent="-285750">
              <a:buFont typeface="Arial" panose="020B0604020202020204" pitchFamily="34" charset="0"/>
              <a:buChar char="•"/>
            </a:pPr>
            <a:endParaRPr lang="en-US" dirty="0">
              <a:latin typeface="Objektiv Mk1 Thin"/>
              <a:cs typeface="Calibri"/>
            </a:endParaRPr>
          </a:p>
        </p:txBody>
      </p:sp>
      <p:pic>
        <p:nvPicPr>
          <p:cNvPr id="5" name="Picture 5">
            <a:extLst>
              <a:ext uri="{FF2B5EF4-FFF2-40B4-BE49-F238E27FC236}">
                <a16:creationId xmlns:a16="http://schemas.microsoft.com/office/drawing/2014/main" id="{3A3F2F35-33CD-49FC-A2CA-A12228EF69DD}"/>
              </a:ext>
            </a:extLst>
          </p:cNvPr>
          <p:cNvPicPr>
            <a:picLocks noChangeAspect="1"/>
          </p:cNvPicPr>
          <p:nvPr/>
        </p:nvPicPr>
        <p:blipFill>
          <a:blip r:embed="rId2"/>
          <a:stretch>
            <a:fillRect/>
          </a:stretch>
        </p:blipFill>
        <p:spPr>
          <a:xfrm rot="19740000">
            <a:off x="10260994" y="4763777"/>
            <a:ext cx="2534265" cy="3164759"/>
          </a:xfrm>
          <a:prstGeom prst="rect">
            <a:avLst/>
          </a:prstGeom>
        </p:spPr>
      </p:pic>
    </p:spTree>
    <p:extLst>
      <p:ext uri="{BB962C8B-B14F-4D97-AF65-F5344CB8AC3E}">
        <p14:creationId xmlns:p14="http://schemas.microsoft.com/office/powerpoint/2010/main" val="22730309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AA85B9-1C6C-4E1A-943A-C25A01CABA19}"/>
              </a:ext>
            </a:extLst>
          </p:cNvPr>
          <p:cNvSpPr>
            <a:spLocks noGrp="1"/>
          </p:cNvSpPr>
          <p:nvPr>
            <p:ph type="title"/>
          </p:nvPr>
        </p:nvSpPr>
        <p:spPr>
          <a:xfrm>
            <a:off x="1001676" y="941716"/>
            <a:ext cx="5175821" cy="438665"/>
          </a:xfrm>
        </p:spPr>
        <p:txBody>
          <a:bodyPr lIns="91440" tIns="45720" rIns="91440" bIns="45720" anchor="b"/>
          <a:lstStyle/>
          <a:p>
            <a:r>
              <a:rPr lang="en-US" dirty="0">
                <a:latin typeface="Objektiv Mk1"/>
              </a:rPr>
              <a:t>ST-E – </a:t>
            </a:r>
            <a:r>
              <a:rPr lang="en-US" dirty="0" err="1">
                <a:latin typeface="Objektiv Mk1"/>
              </a:rPr>
              <a:t>FnP</a:t>
            </a:r>
            <a:endParaRPr lang="en-US" dirty="0" err="1"/>
          </a:p>
        </p:txBody>
      </p:sp>
      <p:sp>
        <p:nvSpPr>
          <p:cNvPr id="4" name="Text Placeholder 3">
            <a:extLst>
              <a:ext uri="{FF2B5EF4-FFF2-40B4-BE49-F238E27FC236}">
                <a16:creationId xmlns:a16="http://schemas.microsoft.com/office/drawing/2014/main" id="{A84A8D0B-D24B-4320-80D7-2F5A666A9E3E}"/>
              </a:ext>
            </a:extLst>
          </p:cNvPr>
          <p:cNvSpPr>
            <a:spLocks noGrp="1"/>
          </p:cNvSpPr>
          <p:nvPr>
            <p:ph type="body" sz="half" idx="2"/>
          </p:nvPr>
        </p:nvSpPr>
        <p:spPr>
          <a:xfrm>
            <a:off x="1001675" y="1839966"/>
            <a:ext cx="5462284" cy="3258452"/>
          </a:xfrm>
        </p:spPr>
        <p:txBody>
          <a:bodyPr lIns="91440" tIns="45720" rIns="91440" bIns="45720" anchor="t"/>
          <a:lstStyle/>
          <a:p>
            <a:r>
              <a:rPr lang="en-US" dirty="0">
                <a:latin typeface="Objektiv Mk1 Thin"/>
              </a:rPr>
              <a:t>ST Engineering</a:t>
            </a:r>
            <a:endParaRPr lang="en-US" dirty="0"/>
          </a:p>
          <a:p>
            <a:r>
              <a:rPr lang="en-US" dirty="0">
                <a:latin typeface="Objektiv Mk1 Thin"/>
              </a:rPr>
              <a:t>Recently</a:t>
            </a:r>
            <a:endParaRPr lang="en-US" dirty="0"/>
          </a:p>
          <a:p>
            <a:endParaRPr lang="en-US" dirty="0"/>
          </a:p>
          <a:p>
            <a:r>
              <a:rPr lang="en-US" dirty="0">
                <a:latin typeface="Objektiv Mk1 Thin"/>
              </a:rPr>
              <a:t>Fault and Performance</a:t>
            </a:r>
            <a:endParaRPr lang="en-US" dirty="0"/>
          </a:p>
          <a:p>
            <a:r>
              <a:rPr lang="en-US" dirty="0">
                <a:latin typeface="Objektiv Mk1 Thin"/>
              </a:rPr>
              <a:t>Telemetry and metrics</a:t>
            </a:r>
          </a:p>
          <a:p>
            <a:r>
              <a:rPr lang="en-US" dirty="0" err="1">
                <a:latin typeface="Objektiv Mk1 Thin"/>
              </a:rPr>
              <a:t>Sattelite</a:t>
            </a:r>
            <a:r>
              <a:rPr lang="en-US" dirty="0">
                <a:latin typeface="Objektiv Mk1 Thin"/>
              </a:rPr>
              <a:t> networks</a:t>
            </a:r>
            <a:endParaRPr lang="en-US" dirty="0"/>
          </a:p>
        </p:txBody>
      </p:sp>
      <p:pic>
        <p:nvPicPr>
          <p:cNvPr id="5" name="Picture 5" descr="Logo, company name&#10;&#10;Description automatically generated">
            <a:extLst>
              <a:ext uri="{FF2B5EF4-FFF2-40B4-BE49-F238E27FC236}">
                <a16:creationId xmlns:a16="http://schemas.microsoft.com/office/drawing/2014/main" id="{0CA70C04-A346-C1F3-5406-60D933038467}"/>
              </a:ext>
            </a:extLst>
          </p:cNvPr>
          <p:cNvPicPr>
            <a:picLocks noChangeAspect="1"/>
          </p:cNvPicPr>
          <p:nvPr/>
        </p:nvPicPr>
        <p:blipFill>
          <a:blip r:embed="rId2"/>
          <a:stretch>
            <a:fillRect/>
          </a:stretch>
        </p:blipFill>
        <p:spPr>
          <a:xfrm>
            <a:off x="6461761" y="2725281"/>
            <a:ext cx="4937758" cy="1480590"/>
          </a:xfrm>
          <a:prstGeom prst="rect">
            <a:avLst/>
          </a:prstGeom>
        </p:spPr>
      </p:pic>
    </p:spTree>
    <p:extLst>
      <p:ext uri="{BB962C8B-B14F-4D97-AF65-F5344CB8AC3E}">
        <p14:creationId xmlns:p14="http://schemas.microsoft.com/office/powerpoint/2010/main" val="351986517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AA85B9-1C6C-4E1A-943A-C25A01CABA19}"/>
              </a:ext>
            </a:extLst>
          </p:cNvPr>
          <p:cNvSpPr>
            <a:spLocks noGrp="1"/>
          </p:cNvSpPr>
          <p:nvPr>
            <p:ph type="title"/>
          </p:nvPr>
        </p:nvSpPr>
        <p:spPr>
          <a:xfrm>
            <a:off x="1001676" y="941716"/>
            <a:ext cx="5094324" cy="438665"/>
          </a:xfrm>
        </p:spPr>
        <p:txBody>
          <a:bodyPr lIns="91440" tIns="45720" rIns="91440" bIns="45720" anchor="b"/>
          <a:lstStyle/>
          <a:p>
            <a:r>
              <a:rPr lang="en-US" dirty="0">
                <a:latin typeface="Objektiv Mk1"/>
              </a:rPr>
              <a:t>Requirement</a:t>
            </a:r>
            <a:endParaRPr lang="en-US" dirty="0"/>
          </a:p>
        </p:txBody>
      </p:sp>
      <p:sp>
        <p:nvSpPr>
          <p:cNvPr id="4" name="Text Placeholder 3">
            <a:extLst>
              <a:ext uri="{FF2B5EF4-FFF2-40B4-BE49-F238E27FC236}">
                <a16:creationId xmlns:a16="http://schemas.microsoft.com/office/drawing/2014/main" id="{A84A8D0B-D24B-4320-80D7-2F5A666A9E3E}"/>
              </a:ext>
            </a:extLst>
          </p:cNvPr>
          <p:cNvSpPr>
            <a:spLocks noGrp="1"/>
          </p:cNvSpPr>
          <p:nvPr>
            <p:ph type="body" sz="half" idx="2"/>
          </p:nvPr>
        </p:nvSpPr>
        <p:spPr>
          <a:xfrm>
            <a:off x="1001674" y="1839966"/>
            <a:ext cx="10063179" cy="4312175"/>
          </a:xfrm>
        </p:spPr>
        <p:txBody>
          <a:bodyPr lIns="91440" tIns="45720" rIns="91440" bIns="45720" anchor="t"/>
          <a:lstStyle/>
          <a:p>
            <a:pPr marL="285750" indent="-285750">
              <a:buFont typeface="Arial" panose="020B0604020202020204" pitchFamily="34" charset="0"/>
              <a:buChar char="•"/>
            </a:pPr>
            <a:r>
              <a:rPr lang="en-US" dirty="0">
                <a:latin typeface="Objektiv Mk1 Thin"/>
                <a:cs typeface="Calibri"/>
              </a:rPr>
              <a:t>Handle shouting. When </a:t>
            </a:r>
            <a:r>
              <a:rPr lang="en-US" dirty="0">
                <a:solidFill>
                  <a:schemeClr val="tx1">
                    <a:lumMod val="95000"/>
                    <a:lumOff val="5000"/>
                  </a:schemeClr>
                </a:solidFill>
                <a:highlight>
                  <a:srgbClr val="C0C0C0"/>
                </a:highlight>
                <a:latin typeface="Consolas"/>
                <a:cs typeface="Calibri"/>
              </a:rPr>
              <a:t>name</a:t>
            </a:r>
            <a:r>
              <a:rPr lang="en-US" dirty="0">
                <a:latin typeface="Objektiv Mk1 Thin"/>
                <a:cs typeface="Calibri"/>
              </a:rPr>
              <a:t> is all uppercase, then the method should shout back to the user.</a:t>
            </a:r>
          </a:p>
          <a:p>
            <a:pPr marL="285750" indent="-285750">
              <a:buFont typeface="Arial" panose="020B0604020202020204" pitchFamily="34" charset="0"/>
              <a:buChar char="•"/>
            </a:pPr>
            <a:endParaRPr lang="en-US" dirty="0">
              <a:latin typeface="Objektiv Mk1 Thin"/>
              <a:cs typeface="Calibri"/>
            </a:endParaRPr>
          </a:p>
          <a:p>
            <a:pPr marL="285750" indent="-285750">
              <a:buFont typeface="Arial" panose="020B0604020202020204" pitchFamily="34" charset="0"/>
              <a:buChar char="•"/>
            </a:pPr>
            <a:r>
              <a:rPr lang="en-US" dirty="0">
                <a:latin typeface="Objektiv Mk1 Thin"/>
                <a:cs typeface="Calibri"/>
              </a:rPr>
              <a:t>Input: </a:t>
            </a:r>
            <a:r>
              <a:rPr lang="en-US" dirty="0">
                <a:solidFill>
                  <a:schemeClr val="tx1">
                    <a:lumMod val="95000"/>
                    <a:lumOff val="5000"/>
                  </a:schemeClr>
                </a:solidFill>
                <a:highlight>
                  <a:srgbClr val="C0C0C0"/>
                </a:highlight>
                <a:latin typeface="Consolas"/>
                <a:cs typeface="Calibri"/>
              </a:rPr>
              <a:t>name = "JEFF"</a:t>
            </a:r>
          </a:p>
          <a:p>
            <a:pPr marL="285750" indent="-285750">
              <a:buFont typeface="Arial" panose="020B0604020202020204" pitchFamily="34" charset="0"/>
              <a:buChar char="•"/>
            </a:pPr>
            <a:r>
              <a:rPr lang="en-US" dirty="0">
                <a:latin typeface="Objektiv Mk1 Thin"/>
                <a:cs typeface="Calibri"/>
              </a:rPr>
              <a:t>Output: </a:t>
            </a:r>
            <a:r>
              <a:rPr lang="en-US" dirty="0">
                <a:highlight>
                  <a:srgbClr val="C0C0C0"/>
                </a:highlight>
                <a:latin typeface="Consolas"/>
                <a:cs typeface="Calibri"/>
              </a:rPr>
              <a:t>"HELLO JEFF!"</a:t>
            </a:r>
          </a:p>
          <a:p>
            <a:pPr marL="285750" indent="-285750">
              <a:buFont typeface="Arial" panose="020B0604020202020204" pitchFamily="34" charset="0"/>
              <a:buChar char="•"/>
            </a:pPr>
            <a:endParaRPr lang="en-US" dirty="0">
              <a:latin typeface="Objektiv Mk1 Thin"/>
              <a:cs typeface="Calibri"/>
            </a:endParaRPr>
          </a:p>
        </p:txBody>
      </p:sp>
    </p:spTree>
    <p:extLst>
      <p:ext uri="{BB962C8B-B14F-4D97-AF65-F5344CB8AC3E}">
        <p14:creationId xmlns:p14="http://schemas.microsoft.com/office/powerpoint/2010/main" val="385427640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AA85B9-1C6C-4E1A-943A-C25A01CABA19}"/>
              </a:ext>
            </a:extLst>
          </p:cNvPr>
          <p:cNvSpPr>
            <a:spLocks noGrp="1"/>
          </p:cNvSpPr>
          <p:nvPr>
            <p:ph type="title"/>
          </p:nvPr>
        </p:nvSpPr>
        <p:spPr>
          <a:xfrm>
            <a:off x="1001676" y="941716"/>
            <a:ext cx="5094324" cy="438665"/>
          </a:xfrm>
        </p:spPr>
        <p:txBody>
          <a:bodyPr lIns="91440" tIns="45720" rIns="91440" bIns="45720" anchor="b"/>
          <a:lstStyle/>
          <a:p>
            <a:r>
              <a:rPr lang="en-US" dirty="0">
                <a:latin typeface="Objektiv Mk1"/>
              </a:rPr>
              <a:t>Requirement</a:t>
            </a:r>
            <a:endParaRPr lang="en-US" dirty="0"/>
          </a:p>
        </p:txBody>
      </p:sp>
      <p:sp>
        <p:nvSpPr>
          <p:cNvPr id="4" name="Text Placeholder 3">
            <a:extLst>
              <a:ext uri="{FF2B5EF4-FFF2-40B4-BE49-F238E27FC236}">
                <a16:creationId xmlns:a16="http://schemas.microsoft.com/office/drawing/2014/main" id="{A84A8D0B-D24B-4320-80D7-2F5A666A9E3E}"/>
              </a:ext>
            </a:extLst>
          </p:cNvPr>
          <p:cNvSpPr>
            <a:spLocks noGrp="1"/>
          </p:cNvSpPr>
          <p:nvPr>
            <p:ph type="body" sz="half" idx="2"/>
          </p:nvPr>
        </p:nvSpPr>
        <p:spPr>
          <a:xfrm>
            <a:off x="1001674" y="1839966"/>
            <a:ext cx="10063179" cy="4312175"/>
          </a:xfrm>
        </p:spPr>
        <p:txBody>
          <a:bodyPr lIns="91440" tIns="45720" rIns="91440" bIns="45720" anchor="t"/>
          <a:lstStyle/>
          <a:p>
            <a:pPr marL="285750" indent="-285750">
              <a:buFont typeface="Arial" panose="020B0604020202020204" pitchFamily="34" charset="0"/>
              <a:buChar char="•"/>
            </a:pPr>
            <a:r>
              <a:rPr lang="en-US" dirty="0">
                <a:latin typeface="Objektiv Mk1 Thin"/>
                <a:cs typeface="Calibri"/>
              </a:rPr>
              <a:t>Handle two names of input. When </a:t>
            </a:r>
            <a:r>
              <a:rPr lang="en-US" dirty="0">
                <a:solidFill>
                  <a:schemeClr val="tx1">
                    <a:lumMod val="95000"/>
                    <a:lumOff val="5000"/>
                  </a:schemeClr>
                </a:solidFill>
                <a:highlight>
                  <a:srgbClr val="C0C0C0"/>
                </a:highlight>
                <a:latin typeface="Consolas"/>
                <a:cs typeface="Calibri"/>
              </a:rPr>
              <a:t>names</a:t>
            </a:r>
            <a:r>
              <a:rPr lang="en-US" dirty="0">
                <a:latin typeface="Objektiv Mk1 Thin"/>
                <a:cs typeface="Calibri"/>
              </a:rPr>
              <a:t> is an array of two names, then both names should be returned. (You can change the signature to </a:t>
            </a:r>
            <a:r>
              <a:rPr lang="en-US" dirty="0">
                <a:highlight>
                  <a:srgbClr val="C0C0C0"/>
                </a:highlight>
                <a:latin typeface="Consolas"/>
                <a:cs typeface="Calibri"/>
              </a:rPr>
              <a:t>String greet(String... names);</a:t>
            </a:r>
            <a:r>
              <a:rPr lang="en-US" dirty="0">
                <a:latin typeface="Objektiv Mk1 Thin"/>
                <a:cs typeface="Calibri"/>
              </a:rPr>
              <a:t> to retain backwards compatibility) </a:t>
            </a:r>
          </a:p>
          <a:p>
            <a:pPr marL="285750" indent="-285750">
              <a:buChar char="•"/>
            </a:pPr>
            <a:endParaRPr lang="en-US" dirty="0">
              <a:latin typeface="Objektiv Mk1 Thin"/>
              <a:cs typeface="Calibri"/>
            </a:endParaRPr>
          </a:p>
          <a:p>
            <a:pPr marL="285750" indent="-285750">
              <a:buFont typeface="Arial" panose="020B0604020202020204" pitchFamily="34" charset="0"/>
              <a:buChar char="•"/>
            </a:pPr>
            <a:r>
              <a:rPr lang="en-US" dirty="0">
                <a:latin typeface="Objektiv Mk1 Thin"/>
                <a:cs typeface="Calibri"/>
              </a:rPr>
              <a:t>Input: </a:t>
            </a:r>
            <a:r>
              <a:rPr lang="en-US" dirty="0">
                <a:solidFill>
                  <a:schemeClr val="tx1">
                    <a:lumMod val="95000"/>
                    <a:lumOff val="5000"/>
                  </a:schemeClr>
                </a:solidFill>
                <a:highlight>
                  <a:srgbClr val="C0C0C0"/>
                </a:highlight>
                <a:latin typeface="Consolas"/>
                <a:cs typeface="Calibri"/>
              </a:rPr>
              <a:t>names = </a:t>
            </a:r>
            <a:r>
              <a:rPr lang="en-US" dirty="0">
                <a:highlight>
                  <a:srgbClr val="C0C0C0"/>
                </a:highlight>
                <a:latin typeface="Consolas"/>
                <a:cs typeface="Calibri"/>
              </a:rPr>
              <a:t>["Jill", "Jane"]</a:t>
            </a:r>
          </a:p>
          <a:p>
            <a:pPr marL="285750" indent="-285750">
              <a:buFont typeface="Arial" panose="020B0604020202020204" pitchFamily="34" charset="0"/>
              <a:buChar char="•"/>
            </a:pPr>
            <a:r>
              <a:rPr lang="en-US" dirty="0">
                <a:latin typeface="Objektiv Mk1 Thin"/>
                <a:cs typeface="Calibri"/>
              </a:rPr>
              <a:t>Output: </a:t>
            </a:r>
            <a:r>
              <a:rPr lang="en-US" dirty="0">
                <a:highlight>
                  <a:srgbClr val="C0C0C0"/>
                </a:highlight>
                <a:latin typeface="Consolas"/>
                <a:cs typeface="Calibri"/>
              </a:rPr>
              <a:t>"Hello, Jill and Jane."</a:t>
            </a:r>
          </a:p>
          <a:p>
            <a:pPr marL="285750" indent="-285750">
              <a:buFont typeface="Arial" panose="020B0604020202020204" pitchFamily="34" charset="0"/>
              <a:buChar char="•"/>
            </a:pPr>
            <a:endParaRPr lang="en-US" dirty="0">
              <a:latin typeface="Objektiv Mk1 Thin"/>
              <a:cs typeface="Calibri"/>
            </a:endParaRPr>
          </a:p>
        </p:txBody>
      </p:sp>
    </p:spTree>
    <p:extLst>
      <p:ext uri="{BB962C8B-B14F-4D97-AF65-F5344CB8AC3E}">
        <p14:creationId xmlns:p14="http://schemas.microsoft.com/office/powerpoint/2010/main" val="120885140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AA85B9-1C6C-4E1A-943A-C25A01CABA19}"/>
              </a:ext>
            </a:extLst>
          </p:cNvPr>
          <p:cNvSpPr>
            <a:spLocks noGrp="1"/>
          </p:cNvSpPr>
          <p:nvPr>
            <p:ph type="title"/>
          </p:nvPr>
        </p:nvSpPr>
        <p:spPr>
          <a:xfrm>
            <a:off x="1001676" y="941716"/>
            <a:ext cx="5094324" cy="438665"/>
          </a:xfrm>
        </p:spPr>
        <p:txBody>
          <a:bodyPr lIns="91440" tIns="45720" rIns="91440" bIns="45720" anchor="b"/>
          <a:lstStyle/>
          <a:p>
            <a:r>
              <a:rPr lang="en-US" dirty="0">
                <a:latin typeface="Objektiv Mk1"/>
              </a:rPr>
              <a:t>Requirement</a:t>
            </a:r>
            <a:endParaRPr lang="en-US" dirty="0"/>
          </a:p>
        </p:txBody>
      </p:sp>
      <p:sp>
        <p:nvSpPr>
          <p:cNvPr id="4" name="Text Placeholder 3">
            <a:extLst>
              <a:ext uri="{FF2B5EF4-FFF2-40B4-BE49-F238E27FC236}">
                <a16:creationId xmlns:a16="http://schemas.microsoft.com/office/drawing/2014/main" id="{A84A8D0B-D24B-4320-80D7-2F5A666A9E3E}"/>
              </a:ext>
            </a:extLst>
          </p:cNvPr>
          <p:cNvSpPr>
            <a:spLocks noGrp="1"/>
          </p:cNvSpPr>
          <p:nvPr>
            <p:ph type="body" sz="half" idx="2"/>
          </p:nvPr>
        </p:nvSpPr>
        <p:spPr>
          <a:xfrm>
            <a:off x="1001674" y="1839966"/>
            <a:ext cx="10063179" cy="4312175"/>
          </a:xfrm>
        </p:spPr>
        <p:txBody>
          <a:bodyPr lIns="91440" tIns="45720" rIns="91440" bIns="45720" anchor="t"/>
          <a:lstStyle/>
          <a:p>
            <a:pPr marL="285750" indent="-285750">
              <a:buFont typeface="Arial" panose="020B0604020202020204" pitchFamily="34" charset="0"/>
              <a:buChar char="•"/>
            </a:pPr>
            <a:r>
              <a:rPr lang="en-US" dirty="0">
                <a:latin typeface="Objektiv Mk1 Thin"/>
              </a:rPr>
              <a:t>Handle three names of input. When name is an array of three names, then all names should be returned.</a:t>
            </a:r>
            <a:endParaRPr lang="en-US" dirty="0">
              <a:latin typeface="Objektiv Mk1 Thin"/>
              <a:cs typeface="Calibri"/>
            </a:endParaRPr>
          </a:p>
          <a:p>
            <a:pPr marL="285750" indent="-285750">
              <a:buFont typeface="Arial" panose="020B0604020202020204" pitchFamily="34" charset="0"/>
              <a:buChar char="•"/>
            </a:pPr>
            <a:endParaRPr lang="en-US" dirty="0">
              <a:latin typeface="Objektiv Mk1 Thin"/>
              <a:cs typeface="Calibri"/>
            </a:endParaRPr>
          </a:p>
          <a:p>
            <a:pPr marL="285750" indent="-285750">
              <a:buFont typeface="Arial" panose="020B0604020202020204" pitchFamily="34" charset="0"/>
              <a:buChar char="•"/>
            </a:pPr>
            <a:r>
              <a:rPr lang="en-US" dirty="0">
                <a:latin typeface="Objektiv Mk1 Thin"/>
                <a:cs typeface="Calibri"/>
              </a:rPr>
              <a:t>Input: </a:t>
            </a:r>
            <a:r>
              <a:rPr lang="en-US" dirty="0">
                <a:solidFill>
                  <a:schemeClr val="tx1">
                    <a:lumMod val="95000"/>
                    <a:lumOff val="5000"/>
                  </a:schemeClr>
                </a:solidFill>
                <a:highlight>
                  <a:srgbClr val="C0C0C0"/>
                </a:highlight>
                <a:latin typeface="Consolas"/>
                <a:cs typeface="Calibri"/>
              </a:rPr>
              <a:t>names = </a:t>
            </a:r>
            <a:r>
              <a:rPr lang="en-US" dirty="0">
                <a:highlight>
                  <a:srgbClr val="C0C0C0"/>
                </a:highlight>
                <a:latin typeface="Consolas"/>
                <a:cs typeface="Calibri"/>
              </a:rPr>
              <a:t>["Amy", "Brian", "Charlotte"]</a:t>
            </a:r>
          </a:p>
          <a:p>
            <a:pPr marL="285750" indent="-285750">
              <a:buFont typeface="Arial" panose="020B0604020202020204" pitchFamily="34" charset="0"/>
              <a:buChar char="•"/>
            </a:pPr>
            <a:r>
              <a:rPr lang="en-US" dirty="0">
                <a:latin typeface="Objektiv Mk1 Thin"/>
                <a:cs typeface="Calibri"/>
              </a:rPr>
              <a:t>Output: </a:t>
            </a:r>
            <a:r>
              <a:rPr lang="en-US" dirty="0">
                <a:highlight>
                  <a:srgbClr val="C0C0C0"/>
                </a:highlight>
                <a:latin typeface="Consolas"/>
                <a:cs typeface="Calibri"/>
              </a:rPr>
              <a:t>"Hello, Amy, Brian, and Charlotte."</a:t>
            </a:r>
          </a:p>
          <a:p>
            <a:pPr marL="285750" indent="-285750">
              <a:buFont typeface="Arial" panose="020B0604020202020204" pitchFamily="34" charset="0"/>
              <a:buChar char="•"/>
            </a:pPr>
            <a:endParaRPr lang="en-US" dirty="0">
              <a:latin typeface="Objektiv Mk1 Thin"/>
              <a:cs typeface="Calibri"/>
            </a:endParaRPr>
          </a:p>
        </p:txBody>
      </p:sp>
    </p:spTree>
    <p:extLst>
      <p:ext uri="{BB962C8B-B14F-4D97-AF65-F5344CB8AC3E}">
        <p14:creationId xmlns:p14="http://schemas.microsoft.com/office/powerpoint/2010/main" val="267341487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AA85B9-1C6C-4E1A-943A-C25A01CABA19}"/>
              </a:ext>
            </a:extLst>
          </p:cNvPr>
          <p:cNvSpPr>
            <a:spLocks noGrp="1"/>
          </p:cNvSpPr>
          <p:nvPr>
            <p:ph type="title"/>
          </p:nvPr>
        </p:nvSpPr>
        <p:spPr>
          <a:xfrm>
            <a:off x="1001676" y="941716"/>
            <a:ext cx="5094324" cy="438665"/>
          </a:xfrm>
        </p:spPr>
        <p:txBody>
          <a:bodyPr lIns="91440" tIns="45720" rIns="91440" bIns="45720" anchor="b"/>
          <a:lstStyle/>
          <a:p>
            <a:r>
              <a:rPr lang="en-US" dirty="0">
                <a:latin typeface="Objektiv Mk1"/>
              </a:rPr>
              <a:t>Requirement</a:t>
            </a:r>
            <a:endParaRPr lang="en-US" dirty="0"/>
          </a:p>
        </p:txBody>
      </p:sp>
      <p:sp>
        <p:nvSpPr>
          <p:cNvPr id="4" name="Text Placeholder 3">
            <a:extLst>
              <a:ext uri="{FF2B5EF4-FFF2-40B4-BE49-F238E27FC236}">
                <a16:creationId xmlns:a16="http://schemas.microsoft.com/office/drawing/2014/main" id="{A84A8D0B-D24B-4320-80D7-2F5A666A9E3E}"/>
              </a:ext>
            </a:extLst>
          </p:cNvPr>
          <p:cNvSpPr>
            <a:spLocks noGrp="1"/>
          </p:cNvSpPr>
          <p:nvPr>
            <p:ph type="body" sz="half" idx="2"/>
          </p:nvPr>
        </p:nvSpPr>
        <p:spPr>
          <a:xfrm>
            <a:off x="1001674" y="1839966"/>
            <a:ext cx="10063179" cy="4312175"/>
          </a:xfrm>
        </p:spPr>
        <p:txBody>
          <a:bodyPr lIns="91440" tIns="45720" rIns="91440" bIns="45720" anchor="t"/>
          <a:lstStyle/>
          <a:p>
            <a:pPr marL="285750" indent="-285750">
              <a:buFont typeface="Arial" panose="020B0604020202020204" pitchFamily="34" charset="0"/>
              <a:buChar char="•"/>
            </a:pPr>
            <a:r>
              <a:rPr lang="en-US" dirty="0">
                <a:latin typeface="Objektiv Mk1 Thin"/>
              </a:rPr>
              <a:t>Allow mixing of normal and shouted names by separating the response into two greetings.</a:t>
            </a:r>
            <a:endParaRPr lang="en-US" dirty="0">
              <a:latin typeface="Objektiv Mk1 Thin"/>
              <a:cs typeface="Calibri"/>
            </a:endParaRPr>
          </a:p>
          <a:p>
            <a:pPr marL="285750" indent="-285750">
              <a:buFont typeface="Arial" panose="020B0604020202020204" pitchFamily="34" charset="0"/>
              <a:buChar char="•"/>
            </a:pPr>
            <a:endParaRPr lang="en-US" dirty="0">
              <a:latin typeface="Objektiv Mk1 Thin"/>
              <a:cs typeface="Calibri"/>
            </a:endParaRPr>
          </a:p>
          <a:p>
            <a:pPr marL="285750" indent="-285750">
              <a:buFont typeface="Arial" panose="020B0604020202020204" pitchFamily="34" charset="0"/>
              <a:buChar char="•"/>
            </a:pPr>
            <a:r>
              <a:rPr lang="en-US" dirty="0">
                <a:latin typeface="Objektiv Mk1 Thin"/>
                <a:cs typeface="Calibri"/>
              </a:rPr>
              <a:t>Input: </a:t>
            </a:r>
            <a:r>
              <a:rPr lang="en-US" dirty="0">
                <a:solidFill>
                  <a:schemeClr val="tx1">
                    <a:lumMod val="95000"/>
                    <a:lumOff val="5000"/>
                  </a:schemeClr>
                </a:solidFill>
                <a:highlight>
                  <a:srgbClr val="C0C0C0"/>
                </a:highlight>
                <a:latin typeface="Consolas"/>
                <a:cs typeface="Calibri"/>
              </a:rPr>
              <a:t>names = </a:t>
            </a:r>
            <a:r>
              <a:rPr lang="en-US" dirty="0">
                <a:highlight>
                  <a:srgbClr val="C0C0C0"/>
                </a:highlight>
                <a:latin typeface="Consolas"/>
                <a:cs typeface="Calibri"/>
              </a:rPr>
              <a:t>["Amy", "BRIAN", "Charlotte"]</a:t>
            </a:r>
          </a:p>
          <a:p>
            <a:pPr marL="285750" indent="-285750">
              <a:buFont typeface="Arial" panose="020B0604020202020204" pitchFamily="34" charset="0"/>
              <a:buChar char="•"/>
            </a:pPr>
            <a:r>
              <a:rPr lang="en-US" dirty="0">
                <a:latin typeface="Objektiv Mk1 Thin"/>
                <a:cs typeface="Calibri"/>
              </a:rPr>
              <a:t>Output: </a:t>
            </a:r>
            <a:r>
              <a:rPr lang="en-US" dirty="0">
                <a:highlight>
                  <a:srgbClr val="C0C0C0"/>
                </a:highlight>
                <a:latin typeface="Consolas"/>
                <a:cs typeface="Calibri"/>
              </a:rPr>
              <a:t>"Hello, Amy and Charlotte. AND HELLO BRIAN!"</a:t>
            </a:r>
          </a:p>
          <a:p>
            <a:pPr marL="285750" indent="-285750">
              <a:buFont typeface="Arial" panose="020B0604020202020204" pitchFamily="34" charset="0"/>
              <a:buChar char="•"/>
            </a:pPr>
            <a:endParaRPr lang="en-US" dirty="0">
              <a:latin typeface="Objektiv Mk1 Thin"/>
              <a:cs typeface="Calibri"/>
            </a:endParaRPr>
          </a:p>
        </p:txBody>
      </p:sp>
    </p:spTree>
    <p:extLst>
      <p:ext uri="{BB962C8B-B14F-4D97-AF65-F5344CB8AC3E}">
        <p14:creationId xmlns:p14="http://schemas.microsoft.com/office/powerpoint/2010/main" val="335958956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AA85B9-1C6C-4E1A-943A-C25A01CABA19}"/>
              </a:ext>
            </a:extLst>
          </p:cNvPr>
          <p:cNvSpPr>
            <a:spLocks noGrp="1"/>
          </p:cNvSpPr>
          <p:nvPr>
            <p:ph type="title"/>
          </p:nvPr>
        </p:nvSpPr>
        <p:spPr>
          <a:xfrm>
            <a:off x="1001676" y="941716"/>
            <a:ext cx="5094324" cy="438665"/>
          </a:xfrm>
        </p:spPr>
        <p:txBody>
          <a:bodyPr lIns="91440" tIns="45720" rIns="91440" bIns="45720" anchor="b"/>
          <a:lstStyle/>
          <a:p>
            <a:r>
              <a:rPr lang="en-US" dirty="0">
                <a:latin typeface="Objektiv Mk1"/>
              </a:rPr>
              <a:t>Requirement</a:t>
            </a:r>
            <a:endParaRPr lang="en-US" dirty="0"/>
          </a:p>
        </p:txBody>
      </p:sp>
      <p:sp>
        <p:nvSpPr>
          <p:cNvPr id="4" name="Text Placeholder 3">
            <a:extLst>
              <a:ext uri="{FF2B5EF4-FFF2-40B4-BE49-F238E27FC236}">
                <a16:creationId xmlns:a16="http://schemas.microsoft.com/office/drawing/2014/main" id="{A84A8D0B-D24B-4320-80D7-2F5A666A9E3E}"/>
              </a:ext>
            </a:extLst>
          </p:cNvPr>
          <p:cNvSpPr>
            <a:spLocks noGrp="1"/>
          </p:cNvSpPr>
          <p:nvPr>
            <p:ph type="body" sz="half" idx="2"/>
          </p:nvPr>
        </p:nvSpPr>
        <p:spPr>
          <a:xfrm>
            <a:off x="1001674" y="1839966"/>
            <a:ext cx="10063179" cy="4312175"/>
          </a:xfrm>
        </p:spPr>
        <p:txBody>
          <a:bodyPr lIns="91440" tIns="45720" rIns="91440" bIns="45720" anchor="t"/>
          <a:lstStyle/>
          <a:p>
            <a:pPr marL="285750" indent="-285750">
              <a:buFont typeface="Arial" panose="020B0604020202020204" pitchFamily="34" charset="0"/>
              <a:buChar char="•"/>
            </a:pPr>
            <a:r>
              <a:rPr lang="en-US" dirty="0">
                <a:latin typeface="Objektiv Mk1 Thin"/>
              </a:rPr>
              <a:t>If any entries in </a:t>
            </a:r>
            <a:r>
              <a:rPr lang="en-US" dirty="0">
                <a:highlight>
                  <a:srgbClr val="C0C0C0"/>
                </a:highlight>
                <a:latin typeface="Consolas"/>
                <a:cs typeface="Calibri"/>
              </a:rPr>
              <a:t>name</a:t>
            </a:r>
            <a:r>
              <a:rPr lang="en-US" dirty="0">
                <a:latin typeface="Objektiv Mk1 Thin"/>
              </a:rPr>
              <a:t> are a string containing a comma, split it as its own input.</a:t>
            </a:r>
            <a:endParaRPr lang="en-US" dirty="0">
              <a:latin typeface="Objektiv Mk1 Thin"/>
              <a:cs typeface="Calibri"/>
            </a:endParaRPr>
          </a:p>
          <a:p>
            <a:pPr marL="285750" indent="-285750">
              <a:buFont typeface="Arial" panose="020B0604020202020204" pitchFamily="34" charset="0"/>
              <a:buChar char="•"/>
            </a:pPr>
            <a:endParaRPr lang="en-US" dirty="0">
              <a:latin typeface="Objektiv Mk1 Thin"/>
              <a:cs typeface="Calibri"/>
            </a:endParaRPr>
          </a:p>
          <a:p>
            <a:pPr marL="285750" indent="-285750">
              <a:buFont typeface="Arial" panose="020B0604020202020204" pitchFamily="34" charset="0"/>
              <a:buChar char="•"/>
            </a:pPr>
            <a:r>
              <a:rPr lang="en-US" dirty="0">
                <a:latin typeface="Objektiv Mk1 Thin"/>
                <a:cs typeface="Calibri"/>
              </a:rPr>
              <a:t>Input: </a:t>
            </a:r>
            <a:r>
              <a:rPr lang="en-US" dirty="0">
                <a:solidFill>
                  <a:schemeClr val="tx1">
                    <a:lumMod val="95000"/>
                    <a:lumOff val="5000"/>
                  </a:schemeClr>
                </a:solidFill>
                <a:highlight>
                  <a:srgbClr val="C0C0C0"/>
                </a:highlight>
                <a:latin typeface="Consolas"/>
                <a:cs typeface="Calibri"/>
              </a:rPr>
              <a:t>names = </a:t>
            </a:r>
            <a:r>
              <a:rPr lang="en-US" dirty="0">
                <a:highlight>
                  <a:srgbClr val="C0C0C0"/>
                </a:highlight>
                <a:latin typeface="Consolas"/>
                <a:cs typeface="Calibri"/>
              </a:rPr>
              <a:t>["Bob", "Charlie, Dianne"]</a:t>
            </a:r>
          </a:p>
          <a:p>
            <a:pPr marL="285750" indent="-285750">
              <a:buFont typeface="Arial" panose="020B0604020202020204" pitchFamily="34" charset="0"/>
              <a:buChar char="•"/>
            </a:pPr>
            <a:r>
              <a:rPr lang="en-US" dirty="0">
                <a:latin typeface="Objektiv Mk1 Thin"/>
                <a:cs typeface="Calibri"/>
              </a:rPr>
              <a:t>Output: </a:t>
            </a:r>
            <a:r>
              <a:rPr lang="en-US" dirty="0">
                <a:highlight>
                  <a:srgbClr val="C0C0C0"/>
                </a:highlight>
                <a:latin typeface="Consolas"/>
                <a:cs typeface="Calibri"/>
              </a:rPr>
              <a:t>"Hello, Bob, Charlie, and Dianne."</a:t>
            </a:r>
          </a:p>
          <a:p>
            <a:pPr marL="285750" indent="-285750">
              <a:buFont typeface="Arial" panose="020B0604020202020204" pitchFamily="34" charset="0"/>
              <a:buChar char="•"/>
            </a:pPr>
            <a:endParaRPr lang="en-US" dirty="0">
              <a:latin typeface="Objektiv Mk1 Thin"/>
              <a:cs typeface="Calibri"/>
            </a:endParaRPr>
          </a:p>
        </p:txBody>
      </p:sp>
    </p:spTree>
    <p:extLst>
      <p:ext uri="{BB962C8B-B14F-4D97-AF65-F5344CB8AC3E}">
        <p14:creationId xmlns:p14="http://schemas.microsoft.com/office/powerpoint/2010/main" val="72569369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F75F4C3-4BA5-4861-A9FD-211B900012EE}"/>
              </a:ext>
            </a:extLst>
          </p:cNvPr>
          <p:cNvSpPr>
            <a:spLocks noGrp="1"/>
          </p:cNvSpPr>
          <p:nvPr>
            <p:ph type="body" idx="1"/>
          </p:nvPr>
        </p:nvSpPr>
        <p:spPr/>
        <p:txBody>
          <a:bodyPr lIns="91440" tIns="45720" rIns="91440" bIns="45720" anchor="t"/>
          <a:lstStyle/>
          <a:p>
            <a:r>
              <a:rPr lang="en-US" dirty="0">
                <a:latin typeface="Objektiv Mk1 Light"/>
              </a:rPr>
              <a:t>Integration Testing tools</a:t>
            </a:r>
            <a:endParaRPr lang="nl-BE" dirty="0">
              <a:latin typeface="Objektiv Mk1 Light"/>
            </a:endParaRPr>
          </a:p>
        </p:txBody>
      </p:sp>
      <p:sp>
        <p:nvSpPr>
          <p:cNvPr id="3" name="Title 2">
            <a:extLst>
              <a:ext uri="{FF2B5EF4-FFF2-40B4-BE49-F238E27FC236}">
                <a16:creationId xmlns:a16="http://schemas.microsoft.com/office/drawing/2014/main" id="{D583B5C0-328D-4B03-9241-91B671B89EEA}"/>
              </a:ext>
            </a:extLst>
          </p:cNvPr>
          <p:cNvSpPr>
            <a:spLocks noGrp="1"/>
          </p:cNvSpPr>
          <p:nvPr>
            <p:ph type="title"/>
          </p:nvPr>
        </p:nvSpPr>
        <p:spPr/>
        <p:txBody>
          <a:bodyPr lIns="91440" tIns="45720" rIns="91440" bIns="45720" anchor="t"/>
          <a:lstStyle/>
          <a:p>
            <a:r>
              <a:rPr lang="en-US" dirty="0">
                <a:latin typeface="Objektiv Mk1 Light"/>
              </a:rPr>
              <a:t>Going a step further (Extra)</a:t>
            </a:r>
            <a:endParaRPr lang="en-US" dirty="0"/>
          </a:p>
        </p:txBody>
      </p:sp>
    </p:spTree>
    <p:extLst>
      <p:ext uri="{BB962C8B-B14F-4D97-AF65-F5344CB8AC3E}">
        <p14:creationId xmlns:p14="http://schemas.microsoft.com/office/powerpoint/2010/main" val="499136517"/>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AA85B9-1C6C-4E1A-943A-C25A01CABA19}"/>
              </a:ext>
            </a:extLst>
          </p:cNvPr>
          <p:cNvSpPr>
            <a:spLocks noGrp="1"/>
          </p:cNvSpPr>
          <p:nvPr>
            <p:ph type="title"/>
          </p:nvPr>
        </p:nvSpPr>
        <p:spPr>
          <a:xfrm>
            <a:off x="1001676" y="941716"/>
            <a:ext cx="5094324" cy="438665"/>
          </a:xfrm>
        </p:spPr>
        <p:txBody>
          <a:bodyPr/>
          <a:lstStyle/>
          <a:p>
            <a:r>
              <a:rPr lang="en-US" dirty="0"/>
              <a:t>@SpringBootTest</a:t>
            </a:r>
            <a:endParaRPr lang="nl-BE" dirty="0"/>
          </a:p>
        </p:txBody>
      </p:sp>
      <p:sp>
        <p:nvSpPr>
          <p:cNvPr id="4" name="Text Placeholder 3">
            <a:extLst>
              <a:ext uri="{FF2B5EF4-FFF2-40B4-BE49-F238E27FC236}">
                <a16:creationId xmlns:a16="http://schemas.microsoft.com/office/drawing/2014/main" id="{A84A8D0B-D24B-4320-80D7-2F5A666A9E3E}"/>
              </a:ext>
            </a:extLst>
          </p:cNvPr>
          <p:cNvSpPr>
            <a:spLocks noGrp="1"/>
          </p:cNvSpPr>
          <p:nvPr>
            <p:ph type="body" sz="half" idx="2"/>
          </p:nvPr>
        </p:nvSpPr>
        <p:spPr>
          <a:xfrm>
            <a:off x="1001674" y="1839966"/>
            <a:ext cx="10063179" cy="4076318"/>
          </a:xfrm>
        </p:spPr>
        <p:txBody>
          <a:bodyPr/>
          <a:lstStyle/>
          <a:p>
            <a:pPr marL="285750" indent="-285750">
              <a:buFont typeface="Arial" panose="020B0604020202020204" pitchFamily="34" charset="0"/>
              <a:buChar char="•"/>
            </a:pPr>
            <a:r>
              <a:rPr lang="en-US" dirty="0"/>
              <a:t>Annotation on a JUnit test to allow Spring functionalities</a:t>
            </a:r>
          </a:p>
          <a:p>
            <a:pPr marL="285750" indent="-285750">
              <a:buFont typeface="Arial" panose="020B0604020202020204" pitchFamily="34" charset="0"/>
              <a:buChar char="•"/>
            </a:pPr>
            <a:r>
              <a:rPr lang="en-US" dirty="0"/>
              <a:t>Starts up the Spring Application Context</a:t>
            </a:r>
          </a:p>
          <a:p>
            <a:pPr marL="742939" lvl="1" indent="-285750">
              <a:buFont typeface="Arial" panose="020B0604020202020204" pitchFamily="34" charset="0"/>
              <a:buChar char="•"/>
            </a:pPr>
            <a:r>
              <a:rPr lang="en-US" dirty="0"/>
              <a:t>Allows you to </a:t>
            </a:r>
            <a:r>
              <a:rPr lang="en-US" dirty="0" err="1"/>
              <a:t>autowire</a:t>
            </a:r>
            <a:r>
              <a:rPr lang="en-US" dirty="0"/>
              <a:t> dependencies to write integration tests</a:t>
            </a:r>
          </a:p>
          <a:p>
            <a:pPr marL="742939" lvl="1" indent="-285750">
              <a:buFont typeface="Arial" panose="020B0604020202020204" pitchFamily="34" charset="0"/>
              <a:buChar char="•"/>
            </a:pPr>
            <a:r>
              <a:rPr lang="en-US" dirty="0"/>
              <a:t>Using the actual dependencies your service/components need</a:t>
            </a:r>
          </a:p>
          <a:p>
            <a:pPr marL="742939" lvl="1" indent="-285750">
              <a:buFont typeface="Arial" panose="020B0604020202020204" pitchFamily="34" charset="0"/>
              <a:buChar char="•"/>
            </a:pPr>
            <a:r>
              <a:rPr lang="en-US" dirty="0"/>
              <a:t>Minimal mocks, keep mocked beans to a minimum</a:t>
            </a:r>
          </a:p>
          <a:p>
            <a:pPr marL="1200127" lvl="2" indent="-285750">
              <a:buFont typeface="Arial" panose="020B0604020202020204" pitchFamily="34" charset="0"/>
              <a:buChar char="•"/>
            </a:pPr>
            <a:r>
              <a:rPr lang="en-US" dirty="0"/>
              <a:t>Reduce the effectiveness of the integration test</a:t>
            </a:r>
          </a:p>
          <a:p>
            <a:pPr marL="742939" lvl="1" indent="-285750">
              <a:buFont typeface="Arial" panose="020B0604020202020204" pitchFamily="34" charset="0"/>
              <a:buChar char="•"/>
            </a:pPr>
            <a:r>
              <a:rPr lang="en-US" dirty="0"/>
              <a:t>Less control over the components</a:t>
            </a:r>
          </a:p>
          <a:p>
            <a:pPr marL="1200127" lvl="2" indent="-285750">
              <a:buFont typeface="Arial" panose="020B0604020202020204" pitchFamily="34" charset="0"/>
              <a:buChar char="•"/>
            </a:pPr>
            <a:r>
              <a:rPr lang="en-US" dirty="0"/>
              <a:t>Good thing in this case</a:t>
            </a:r>
          </a:p>
          <a:p>
            <a:pPr marL="1200127" lvl="2" indent="-285750">
              <a:buFont typeface="Arial" panose="020B0604020202020204" pitchFamily="34" charset="0"/>
              <a:buChar char="•"/>
            </a:pPr>
            <a:r>
              <a:rPr lang="en-US" dirty="0"/>
              <a:t>Control Input/Output using database assert tools/email clients/rest assertion tools</a:t>
            </a:r>
          </a:p>
          <a:p>
            <a:endParaRPr lang="en-US" dirty="0"/>
          </a:p>
        </p:txBody>
      </p:sp>
    </p:spTree>
    <p:extLst>
      <p:ext uri="{BB962C8B-B14F-4D97-AF65-F5344CB8AC3E}">
        <p14:creationId xmlns:p14="http://schemas.microsoft.com/office/powerpoint/2010/main" val="1472974790"/>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AA85B9-1C6C-4E1A-943A-C25A01CABA19}"/>
              </a:ext>
            </a:extLst>
          </p:cNvPr>
          <p:cNvSpPr>
            <a:spLocks noGrp="1"/>
          </p:cNvSpPr>
          <p:nvPr>
            <p:ph type="title"/>
          </p:nvPr>
        </p:nvSpPr>
        <p:spPr>
          <a:xfrm>
            <a:off x="1001676" y="941716"/>
            <a:ext cx="5094324" cy="438665"/>
          </a:xfrm>
        </p:spPr>
        <p:txBody>
          <a:bodyPr/>
          <a:lstStyle/>
          <a:p>
            <a:r>
              <a:rPr lang="en-US" dirty="0" err="1"/>
              <a:t>TestContainers</a:t>
            </a:r>
            <a:endParaRPr lang="nl-BE" dirty="0"/>
          </a:p>
        </p:txBody>
      </p:sp>
      <p:sp>
        <p:nvSpPr>
          <p:cNvPr id="4" name="Text Placeholder 3">
            <a:extLst>
              <a:ext uri="{FF2B5EF4-FFF2-40B4-BE49-F238E27FC236}">
                <a16:creationId xmlns:a16="http://schemas.microsoft.com/office/drawing/2014/main" id="{A84A8D0B-D24B-4320-80D7-2F5A666A9E3E}"/>
              </a:ext>
            </a:extLst>
          </p:cNvPr>
          <p:cNvSpPr>
            <a:spLocks noGrp="1"/>
          </p:cNvSpPr>
          <p:nvPr>
            <p:ph type="body" sz="half" idx="2"/>
          </p:nvPr>
        </p:nvSpPr>
        <p:spPr>
          <a:xfrm>
            <a:off x="1001674" y="1839966"/>
            <a:ext cx="10063179" cy="4076318"/>
          </a:xfrm>
        </p:spPr>
        <p:txBody>
          <a:bodyPr/>
          <a:lstStyle/>
          <a:p>
            <a:pPr marL="285750" indent="-285750">
              <a:buFont typeface="Arial" panose="020B0604020202020204" pitchFamily="34" charset="0"/>
              <a:buChar char="•"/>
            </a:pPr>
            <a:r>
              <a:rPr lang="en-US" dirty="0"/>
              <a:t>Library to allow starting up docker containers for tests</a:t>
            </a:r>
          </a:p>
          <a:p>
            <a:pPr marL="742939" lvl="1" indent="-285750">
              <a:buFont typeface="Arial" panose="020B0604020202020204" pitchFamily="34" charset="0"/>
              <a:buChar char="•"/>
            </a:pPr>
            <a:r>
              <a:rPr lang="en-US" dirty="0"/>
              <a:t>Deep integration tests with other services</a:t>
            </a:r>
          </a:p>
          <a:p>
            <a:pPr marL="1200127" lvl="2" indent="-285750">
              <a:buFont typeface="Arial" panose="020B0604020202020204" pitchFamily="34" charset="0"/>
              <a:buChar char="•"/>
            </a:pPr>
            <a:r>
              <a:rPr lang="en-US" dirty="0"/>
              <a:t>Only if your organization owns the other service</a:t>
            </a:r>
          </a:p>
          <a:p>
            <a:pPr marL="742939" lvl="1" indent="-285750">
              <a:buFont typeface="Arial" panose="020B0604020202020204" pitchFamily="34" charset="0"/>
              <a:buChar char="•"/>
            </a:pPr>
            <a:r>
              <a:rPr lang="en-US" dirty="0"/>
              <a:t>Easy setup for integration tests</a:t>
            </a:r>
          </a:p>
          <a:p>
            <a:pPr marL="1200127" lvl="2" indent="-285750">
              <a:buFont typeface="Arial" panose="020B0604020202020204" pitchFamily="34" charset="0"/>
              <a:buChar char="•"/>
            </a:pPr>
            <a:r>
              <a:rPr lang="en-US" dirty="0"/>
              <a:t>Database</a:t>
            </a:r>
          </a:p>
          <a:p>
            <a:pPr marL="1200127" lvl="2" indent="-285750">
              <a:buFont typeface="Arial" panose="020B0604020202020204" pitchFamily="34" charset="0"/>
              <a:buChar char="•"/>
            </a:pPr>
            <a:r>
              <a:rPr lang="en-US" dirty="0" err="1"/>
              <a:t>ElasticSearch</a:t>
            </a:r>
            <a:endParaRPr lang="en-US" dirty="0"/>
          </a:p>
          <a:p>
            <a:pPr marL="1200127" lvl="2" indent="-285750">
              <a:buFont typeface="Arial" panose="020B0604020202020204" pitchFamily="34" charset="0"/>
              <a:buChar char="•"/>
            </a:pPr>
            <a:r>
              <a:rPr lang="en-US" dirty="0"/>
              <a:t>…</a:t>
            </a:r>
          </a:p>
          <a:p>
            <a:pPr marL="285750" indent="-285750">
              <a:buFont typeface="Arial" panose="020B0604020202020204" pitchFamily="34" charset="0"/>
              <a:buChar char="•"/>
            </a:pPr>
            <a:r>
              <a:rPr lang="en-US" dirty="0"/>
              <a:t>Running on your machine</a:t>
            </a:r>
          </a:p>
          <a:p>
            <a:pPr marL="742939" lvl="1" indent="-285750">
              <a:buFont typeface="Arial" panose="020B0604020202020204" pitchFamily="34" charset="0"/>
              <a:buChar char="•"/>
            </a:pPr>
            <a:r>
              <a:rPr lang="en-US" dirty="0"/>
              <a:t>Allows you to really dig into I/O</a:t>
            </a:r>
          </a:p>
        </p:txBody>
      </p:sp>
    </p:spTree>
    <p:extLst>
      <p:ext uri="{BB962C8B-B14F-4D97-AF65-F5344CB8AC3E}">
        <p14:creationId xmlns:p14="http://schemas.microsoft.com/office/powerpoint/2010/main" val="472599271"/>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AA85B9-1C6C-4E1A-943A-C25A01CABA19}"/>
              </a:ext>
            </a:extLst>
          </p:cNvPr>
          <p:cNvSpPr>
            <a:spLocks noGrp="1"/>
          </p:cNvSpPr>
          <p:nvPr>
            <p:ph type="title"/>
          </p:nvPr>
        </p:nvSpPr>
        <p:spPr>
          <a:xfrm>
            <a:off x="1001676" y="941716"/>
            <a:ext cx="5094324" cy="438665"/>
          </a:xfrm>
        </p:spPr>
        <p:txBody>
          <a:bodyPr/>
          <a:lstStyle/>
          <a:p>
            <a:r>
              <a:rPr lang="en-US" dirty="0"/>
              <a:t>Selenium</a:t>
            </a:r>
            <a:endParaRPr lang="nl-BE" dirty="0"/>
          </a:p>
        </p:txBody>
      </p:sp>
      <p:sp>
        <p:nvSpPr>
          <p:cNvPr id="4" name="Text Placeholder 3">
            <a:extLst>
              <a:ext uri="{FF2B5EF4-FFF2-40B4-BE49-F238E27FC236}">
                <a16:creationId xmlns:a16="http://schemas.microsoft.com/office/drawing/2014/main" id="{A84A8D0B-D24B-4320-80D7-2F5A666A9E3E}"/>
              </a:ext>
            </a:extLst>
          </p:cNvPr>
          <p:cNvSpPr>
            <a:spLocks noGrp="1"/>
          </p:cNvSpPr>
          <p:nvPr>
            <p:ph type="body" sz="half" idx="2"/>
          </p:nvPr>
        </p:nvSpPr>
        <p:spPr>
          <a:xfrm>
            <a:off x="1001674" y="1839966"/>
            <a:ext cx="10063179" cy="4076318"/>
          </a:xfrm>
        </p:spPr>
        <p:txBody>
          <a:bodyPr/>
          <a:lstStyle/>
          <a:p>
            <a:pPr marL="285750" indent="-285750">
              <a:buFont typeface="Arial" panose="020B0604020202020204" pitchFamily="34" charset="0"/>
              <a:buChar char="•"/>
            </a:pPr>
            <a:r>
              <a:rPr lang="en-US" dirty="0"/>
              <a:t>Browser automation</a:t>
            </a:r>
          </a:p>
          <a:p>
            <a:pPr marL="742939" lvl="1" indent="-285750">
              <a:buFont typeface="Arial" panose="020B0604020202020204" pitchFamily="34" charset="0"/>
              <a:buChar char="•"/>
            </a:pPr>
            <a:r>
              <a:rPr lang="en-US" dirty="0"/>
              <a:t>Frontend-testing</a:t>
            </a:r>
          </a:p>
          <a:p>
            <a:pPr marL="742939" lvl="1" indent="-285750">
              <a:buFont typeface="Arial" panose="020B0604020202020204" pitchFamily="34" charset="0"/>
              <a:buChar char="•"/>
            </a:pPr>
            <a:r>
              <a:rPr lang="en-US" dirty="0" err="1"/>
              <a:t>Webcrawling</a:t>
            </a:r>
            <a:endParaRPr lang="en-US" dirty="0"/>
          </a:p>
          <a:p>
            <a:pPr marL="285750" indent="-285750">
              <a:buFont typeface="Arial" panose="020B0604020202020204" pitchFamily="34" charset="0"/>
              <a:buChar char="•"/>
            </a:pPr>
            <a:r>
              <a:rPr lang="en-US" dirty="0"/>
              <a:t>Chromium wrapper</a:t>
            </a:r>
          </a:p>
          <a:p>
            <a:pPr marL="285750" indent="-285750">
              <a:buFont typeface="Arial" panose="020B0604020202020204" pitchFamily="34" charset="0"/>
              <a:buChar char="•"/>
            </a:pPr>
            <a:r>
              <a:rPr lang="en-US" dirty="0"/>
              <a:t>Integration with JUnit makes it very powerful</a:t>
            </a:r>
          </a:p>
          <a:p>
            <a:pPr marL="742939" lvl="1" indent="-285750">
              <a:buFont typeface="Arial" panose="020B0604020202020204" pitchFamily="34" charset="0"/>
              <a:buChar char="•"/>
            </a:pPr>
            <a:r>
              <a:rPr lang="en-US" dirty="0"/>
              <a:t>Automated e2e tests</a:t>
            </a:r>
          </a:p>
        </p:txBody>
      </p:sp>
    </p:spTree>
    <p:extLst>
      <p:ext uri="{BB962C8B-B14F-4D97-AF65-F5344CB8AC3E}">
        <p14:creationId xmlns:p14="http://schemas.microsoft.com/office/powerpoint/2010/main" val="2433238138"/>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AA85B9-1C6C-4E1A-943A-C25A01CABA19}"/>
              </a:ext>
            </a:extLst>
          </p:cNvPr>
          <p:cNvSpPr>
            <a:spLocks noGrp="1"/>
          </p:cNvSpPr>
          <p:nvPr>
            <p:ph type="title"/>
          </p:nvPr>
        </p:nvSpPr>
        <p:spPr>
          <a:xfrm>
            <a:off x="1001676" y="941716"/>
            <a:ext cx="5094324" cy="438665"/>
          </a:xfrm>
        </p:spPr>
        <p:txBody>
          <a:bodyPr/>
          <a:lstStyle/>
          <a:p>
            <a:r>
              <a:rPr lang="en-US" dirty="0" err="1"/>
              <a:t>HoverFly</a:t>
            </a:r>
            <a:endParaRPr lang="nl-BE" dirty="0"/>
          </a:p>
        </p:txBody>
      </p:sp>
      <p:sp>
        <p:nvSpPr>
          <p:cNvPr id="4" name="Text Placeholder 3">
            <a:extLst>
              <a:ext uri="{FF2B5EF4-FFF2-40B4-BE49-F238E27FC236}">
                <a16:creationId xmlns:a16="http://schemas.microsoft.com/office/drawing/2014/main" id="{A84A8D0B-D24B-4320-80D7-2F5A666A9E3E}"/>
              </a:ext>
            </a:extLst>
          </p:cNvPr>
          <p:cNvSpPr>
            <a:spLocks noGrp="1"/>
          </p:cNvSpPr>
          <p:nvPr>
            <p:ph type="body" sz="half" idx="2"/>
          </p:nvPr>
        </p:nvSpPr>
        <p:spPr>
          <a:xfrm>
            <a:off x="1001674" y="1839966"/>
            <a:ext cx="10063179" cy="4076318"/>
          </a:xfrm>
        </p:spPr>
        <p:txBody>
          <a:bodyPr/>
          <a:lstStyle/>
          <a:p>
            <a:pPr marL="285750" indent="-285750">
              <a:buFont typeface="Arial" panose="020B0604020202020204" pitchFamily="34" charset="0"/>
              <a:buChar char="•"/>
            </a:pPr>
            <a:r>
              <a:rPr lang="en-US" dirty="0"/>
              <a:t>Proxy</a:t>
            </a:r>
          </a:p>
          <a:p>
            <a:pPr marL="285750" indent="-285750">
              <a:buFont typeface="Arial" panose="020B0604020202020204" pitchFamily="34" charset="0"/>
              <a:buChar char="•"/>
            </a:pPr>
            <a:r>
              <a:rPr lang="en-US" dirty="0"/>
              <a:t>API Simulation</a:t>
            </a:r>
          </a:p>
          <a:p>
            <a:pPr marL="742939" lvl="1" indent="-285750">
              <a:buFont typeface="Arial" panose="020B0604020202020204" pitchFamily="34" charset="0"/>
              <a:buChar char="•"/>
            </a:pPr>
            <a:r>
              <a:rPr lang="en-US" dirty="0"/>
              <a:t>Deep HTTP call validation</a:t>
            </a:r>
          </a:p>
          <a:p>
            <a:pPr marL="742939" lvl="1" indent="-285750">
              <a:buFont typeface="Arial" panose="020B0604020202020204" pitchFamily="34" charset="0"/>
              <a:buChar char="•"/>
            </a:pPr>
            <a:r>
              <a:rPr lang="en-US" dirty="0"/>
              <a:t>Powerful matching strategies</a:t>
            </a:r>
          </a:p>
          <a:p>
            <a:pPr marL="1200127" lvl="2" indent="-285750">
              <a:buFont typeface="Arial" panose="020B0604020202020204" pitchFamily="34" charset="0"/>
              <a:buChar char="•"/>
            </a:pPr>
            <a:r>
              <a:rPr lang="en-US" dirty="0"/>
              <a:t>HTTP Headers</a:t>
            </a:r>
          </a:p>
          <a:p>
            <a:pPr marL="1200127" lvl="2" indent="-285750">
              <a:buFont typeface="Arial" panose="020B0604020202020204" pitchFamily="34" charset="0"/>
              <a:buChar char="•"/>
            </a:pPr>
            <a:r>
              <a:rPr lang="en-US" dirty="0"/>
              <a:t>Request/Response bodies</a:t>
            </a:r>
          </a:p>
          <a:p>
            <a:pPr marL="1200127" lvl="2" indent="-285750">
              <a:buFont typeface="Arial" panose="020B0604020202020204" pitchFamily="34" charset="0"/>
              <a:buChar char="•"/>
            </a:pPr>
            <a:r>
              <a:rPr lang="en-US" dirty="0"/>
              <a:t>Query Parameters</a:t>
            </a:r>
          </a:p>
          <a:p>
            <a:pPr marL="742939" lvl="1" indent="-285750">
              <a:buFont typeface="Arial" panose="020B0604020202020204" pitchFamily="34" charset="0"/>
              <a:buChar char="•"/>
            </a:pPr>
            <a:r>
              <a:rPr lang="en-US" dirty="0"/>
              <a:t>Reusable!</a:t>
            </a:r>
          </a:p>
          <a:p>
            <a:pPr marL="742939" lvl="1" indent="-285750">
              <a:buFont typeface="Arial" panose="020B0604020202020204" pitchFamily="34" charset="0"/>
              <a:buChar char="•"/>
            </a:pPr>
            <a:r>
              <a:rPr lang="en-US" dirty="0"/>
              <a:t>Simulate network latency, rate limits or other failures</a:t>
            </a:r>
          </a:p>
          <a:p>
            <a:pPr marL="285750" indent="-285750">
              <a:buFont typeface="Arial" panose="020B0604020202020204" pitchFamily="34" charset="0"/>
              <a:buChar char="•"/>
            </a:pPr>
            <a:r>
              <a:rPr lang="en-US" dirty="0"/>
              <a:t>Microservices architecture</a:t>
            </a:r>
          </a:p>
          <a:p>
            <a:pPr marL="742939" lvl="1" indent="-285750">
              <a:buFont typeface="Arial" panose="020B0604020202020204" pitchFamily="34" charset="0"/>
              <a:buChar char="•"/>
            </a:pPr>
            <a:r>
              <a:rPr lang="en-US" dirty="0"/>
              <a:t>Development</a:t>
            </a:r>
          </a:p>
          <a:p>
            <a:pPr marL="1200127" lvl="2" indent="-285750">
              <a:buFont typeface="Arial" panose="020B0604020202020204" pitchFamily="34" charset="0"/>
              <a:buChar char="•"/>
            </a:pPr>
            <a:r>
              <a:rPr lang="en-US" dirty="0"/>
              <a:t>While building one service, mock the responses of another</a:t>
            </a:r>
          </a:p>
          <a:p>
            <a:pPr marL="1200127" lvl="2" indent="-285750">
              <a:buFont typeface="Arial" panose="020B0604020202020204" pitchFamily="34" charset="0"/>
              <a:buChar char="•"/>
            </a:pPr>
            <a:r>
              <a:rPr lang="en-US" dirty="0"/>
              <a:t>Actual HTTP Calls</a:t>
            </a:r>
          </a:p>
          <a:p>
            <a:pPr marL="742939" lvl="1" indent="-285750">
              <a:buFont typeface="Arial" panose="020B0604020202020204" pitchFamily="34" charset="0"/>
              <a:buChar char="•"/>
            </a:pPr>
            <a:r>
              <a:rPr lang="en-US" dirty="0"/>
              <a:t>Testing</a:t>
            </a:r>
          </a:p>
          <a:p>
            <a:pPr marL="1200127" lvl="2" indent="-285750">
              <a:buFont typeface="Arial" panose="020B0604020202020204" pitchFamily="34" charset="0"/>
              <a:buChar char="•"/>
            </a:pPr>
            <a:r>
              <a:rPr lang="en-US" dirty="0"/>
              <a:t>Assert HTTP Calls</a:t>
            </a:r>
          </a:p>
        </p:txBody>
      </p:sp>
    </p:spTree>
    <p:extLst>
      <p:ext uri="{BB962C8B-B14F-4D97-AF65-F5344CB8AC3E}">
        <p14:creationId xmlns:p14="http://schemas.microsoft.com/office/powerpoint/2010/main" val="15542417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AA85B9-1C6C-4E1A-943A-C25A01CABA19}"/>
              </a:ext>
            </a:extLst>
          </p:cNvPr>
          <p:cNvSpPr>
            <a:spLocks noGrp="1"/>
          </p:cNvSpPr>
          <p:nvPr>
            <p:ph type="title"/>
          </p:nvPr>
        </p:nvSpPr>
        <p:spPr/>
        <p:txBody>
          <a:bodyPr/>
          <a:lstStyle/>
          <a:p>
            <a:r>
              <a:rPr lang="en-US" dirty="0"/>
              <a:t>Content</a:t>
            </a:r>
            <a:endParaRPr lang="nl-BE" dirty="0"/>
          </a:p>
        </p:txBody>
      </p:sp>
      <p:sp>
        <p:nvSpPr>
          <p:cNvPr id="4" name="Text Placeholder 3">
            <a:extLst>
              <a:ext uri="{FF2B5EF4-FFF2-40B4-BE49-F238E27FC236}">
                <a16:creationId xmlns:a16="http://schemas.microsoft.com/office/drawing/2014/main" id="{A84A8D0B-D24B-4320-80D7-2F5A666A9E3E}"/>
              </a:ext>
            </a:extLst>
          </p:cNvPr>
          <p:cNvSpPr>
            <a:spLocks noGrp="1"/>
          </p:cNvSpPr>
          <p:nvPr>
            <p:ph type="body" sz="half" idx="2"/>
          </p:nvPr>
        </p:nvSpPr>
        <p:spPr>
          <a:xfrm>
            <a:off x="1001675" y="1839966"/>
            <a:ext cx="5092889" cy="4076318"/>
          </a:xfrm>
        </p:spPr>
        <p:txBody>
          <a:bodyPr lIns="91440" tIns="45720" rIns="91440" bIns="45720" anchor="t"/>
          <a:lstStyle/>
          <a:p>
            <a:pPr marL="285750" indent="-285750">
              <a:buFont typeface="Arial" panose="020B0604020202020204" pitchFamily="34" charset="0"/>
              <a:buChar char="•"/>
            </a:pPr>
            <a:r>
              <a:rPr lang="en-US" dirty="0"/>
              <a:t>Software Testing</a:t>
            </a:r>
          </a:p>
          <a:p>
            <a:pPr marL="742315" lvl="1" indent="-285750">
              <a:buFont typeface="Arial" panose="020B0604020202020204" pitchFamily="34" charset="0"/>
              <a:buChar char="•"/>
            </a:pPr>
            <a:r>
              <a:rPr lang="en-US" dirty="0"/>
              <a:t>What? Why? How?</a:t>
            </a:r>
            <a:endParaRPr lang="en-US" dirty="0">
              <a:cs typeface="Calibri" panose="020F0502020204030204"/>
            </a:endParaRPr>
          </a:p>
          <a:p>
            <a:pPr marL="742315" lvl="1" indent="-285750">
              <a:buFont typeface="Arial" panose="020B0604020202020204" pitchFamily="34" charset="0"/>
              <a:buChar char="•"/>
            </a:pPr>
            <a:r>
              <a:rPr lang="en-US" dirty="0"/>
              <a:t>Testing Levels</a:t>
            </a:r>
            <a:endParaRPr lang="en-US" dirty="0">
              <a:cs typeface="Calibri" panose="020F0502020204030204"/>
            </a:endParaRPr>
          </a:p>
          <a:p>
            <a:pPr marL="285750" indent="-285750">
              <a:buFont typeface="Arial,Sans-Serif" panose="020B0604020202020204" pitchFamily="34" charset="0"/>
              <a:buChar char="•"/>
            </a:pPr>
            <a:r>
              <a:rPr lang="en-US" dirty="0">
                <a:latin typeface="Objektiv Mk1 Thin"/>
                <a:cs typeface="Calibri"/>
              </a:rPr>
              <a:t>Testing Plain Old Java Code</a:t>
            </a:r>
          </a:p>
          <a:p>
            <a:pPr marL="742315" lvl="1" indent="-285750">
              <a:buFont typeface="Arial,Sans-Serif" panose="020B0604020202020204" pitchFamily="34" charset="0"/>
              <a:buChar char="•"/>
            </a:pPr>
            <a:r>
              <a:rPr lang="en-US" dirty="0">
                <a:latin typeface="Objektiv Mk1 Thin"/>
                <a:cs typeface="Calibri"/>
              </a:rPr>
              <a:t>JUnit</a:t>
            </a:r>
          </a:p>
          <a:p>
            <a:pPr marL="742315" lvl="1" indent="-285750">
              <a:buFont typeface="Arial,Sans-Serif" panose="020B0604020202020204" pitchFamily="34" charset="0"/>
              <a:buChar char="•"/>
            </a:pPr>
            <a:r>
              <a:rPr lang="en-US" dirty="0">
                <a:latin typeface="Objektiv Mk1 Thin"/>
                <a:cs typeface="Calibri"/>
              </a:rPr>
              <a:t>Mockito</a:t>
            </a:r>
          </a:p>
          <a:p>
            <a:pPr marL="742315" lvl="1" indent="-285750">
              <a:buFont typeface="Arial,Sans-Serif" panose="020B0604020202020204" pitchFamily="34" charset="0"/>
              <a:buChar char="•"/>
            </a:pPr>
            <a:r>
              <a:rPr lang="en-US" dirty="0" err="1">
                <a:latin typeface="Objektiv Mk1 Thin"/>
                <a:cs typeface="Calibri"/>
              </a:rPr>
              <a:t>AssertJ</a:t>
            </a:r>
            <a:endParaRPr lang="en-US" dirty="0" err="1"/>
          </a:p>
          <a:p>
            <a:pPr marL="285750" indent="-285750">
              <a:buFont typeface="Arial" panose="020B0604020202020204" pitchFamily="34" charset="0"/>
              <a:buChar char="•"/>
            </a:pPr>
            <a:r>
              <a:rPr lang="en-US" dirty="0"/>
              <a:t>Test Driven Development</a:t>
            </a:r>
          </a:p>
          <a:p>
            <a:pPr marL="742315" lvl="1" indent="-285750">
              <a:buFont typeface="Arial" panose="020B0604020202020204" pitchFamily="34" charset="0"/>
              <a:buChar char="•"/>
            </a:pPr>
            <a:r>
              <a:rPr lang="en-US" dirty="0"/>
              <a:t>What? Why? How?</a:t>
            </a:r>
            <a:endParaRPr lang="en-US" dirty="0">
              <a:cs typeface="Calibri" panose="020F0502020204030204"/>
            </a:endParaRPr>
          </a:p>
          <a:p>
            <a:pPr marL="742315" lvl="1" indent="-285750">
              <a:buFont typeface="Arial" panose="020B0604020202020204" pitchFamily="34" charset="0"/>
              <a:buChar char="•"/>
            </a:pPr>
            <a:r>
              <a:rPr lang="en-US" dirty="0">
                <a:solidFill>
                  <a:srgbClr val="000000"/>
                </a:solidFill>
                <a:latin typeface="Calibri" panose="020F0502020204030204"/>
                <a:cs typeface="Calibri" panose="020F0502020204030204"/>
              </a:rPr>
              <a:t>TDD and Testing in modern software development</a:t>
            </a:r>
          </a:p>
          <a:p>
            <a:pPr marL="285750" indent="-285750">
              <a:buFont typeface="Arial" panose="020B0604020202020204" pitchFamily="34" charset="0"/>
              <a:buChar char="•"/>
            </a:pPr>
            <a:r>
              <a:rPr lang="en-US" dirty="0">
                <a:latin typeface="Objektiv Mk1 Thin"/>
              </a:rPr>
              <a:t>Testing Spring Code / RL scenarios (Extra)</a:t>
            </a:r>
            <a:endParaRPr lang="en-US" dirty="0"/>
          </a:p>
          <a:p>
            <a:pPr marL="742315" lvl="1" indent="-285750">
              <a:buFont typeface="Arial" panose="020B0604020202020204" pitchFamily="34" charset="0"/>
              <a:buChar char="•"/>
            </a:pPr>
            <a:r>
              <a:rPr lang="en-US" dirty="0"/>
              <a:t>@SpringBootTest</a:t>
            </a:r>
            <a:endParaRPr lang="en-US" dirty="0">
              <a:cs typeface="Calibri" panose="020F0502020204030204"/>
            </a:endParaRPr>
          </a:p>
          <a:p>
            <a:pPr marL="742315" lvl="1" indent="-285750">
              <a:buFont typeface="Arial" panose="020B0604020202020204" pitchFamily="34" charset="0"/>
              <a:buChar char="•"/>
            </a:pPr>
            <a:r>
              <a:rPr lang="en-US" dirty="0" err="1"/>
              <a:t>TestContainers</a:t>
            </a:r>
            <a:r>
              <a:rPr lang="en-US" dirty="0"/>
              <a:t> / </a:t>
            </a:r>
            <a:r>
              <a:rPr lang="en-US" dirty="0" err="1"/>
              <a:t>RestAssured</a:t>
            </a:r>
            <a:r>
              <a:rPr lang="en-US" dirty="0"/>
              <a:t> / </a:t>
            </a:r>
            <a:r>
              <a:rPr lang="en-US" dirty="0" err="1"/>
              <a:t>HoverFly</a:t>
            </a:r>
            <a:r>
              <a:rPr lang="en-US" dirty="0"/>
              <a:t> / Selenium</a:t>
            </a:r>
            <a:endParaRPr lang="en-US" dirty="0">
              <a:cs typeface="Calibri"/>
            </a:endParaRPr>
          </a:p>
          <a:p>
            <a:pPr marL="285750" indent="-285750">
              <a:buChar char="•"/>
            </a:pPr>
            <a:endParaRPr lang="en-US" dirty="0"/>
          </a:p>
        </p:txBody>
      </p:sp>
      <p:pic>
        <p:nvPicPr>
          <p:cNvPr id="1026" name="Picture 2" descr="Image result for Junit logo">
            <a:extLst>
              <a:ext uri="{FF2B5EF4-FFF2-40B4-BE49-F238E27FC236}">
                <a16:creationId xmlns:a16="http://schemas.microsoft.com/office/drawing/2014/main" id="{2015A76A-A25E-4B4F-B9D1-A8B5C76AA26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02218" y="1839966"/>
            <a:ext cx="1976246" cy="1146268"/>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Image result for spring logo">
            <a:extLst>
              <a:ext uri="{FF2B5EF4-FFF2-40B4-BE49-F238E27FC236}">
                <a16:creationId xmlns:a16="http://schemas.microsoft.com/office/drawing/2014/main" id="{434E8436-419C-407F-8DF7-51D3BCEE4A10}"/>
              </a:ext>
            </a:extLst>
          </p:cNvPr>
          <p:cNvPicPr>
            <a:picLocks noGrp="1" noChangeAspect="1" noChangeArrowheads="1"/>
          </p:cNvPicPr>
          <p:nvPr>
            <p:ph type="pic" idx="1"/>
          </p:nvPr>
        </p:nvPicPr>
        <p:blipFill>
          <a:blip r:embed="rId3">
            <a:extLst>
              <a:ext uri="{28A0092B-C50C-407E-A947-70E740481C1C}">
                <a14:useLocalDpi xmlns:a14="http://schemas.microsoft.com/office/drawing/2010/main" val="0"/>
              </a:ext>
            </a:extLst>
          </a:blip>
          <a:srcRect l="19333" r="19333"/>
          <a:stretch>
            <a:fillRect/>
          </a:stretch>
        </p:blipFill>
        <p:spPr bwMode="auto">
          <a:xfrm>
            <a:off x="8978464" y="3429000"/>
            <a:ext cx="2053820" cy="23105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31485304"/>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AA85B9-1C6C-4E1A-943A-C25A01CABA19}"/>
              </a:ext>
            </a:extLst>
          </p:cNvPr>
          <p:cNvSpPr>
            <a:spLocks noGrp="1"/>
          </p:cNvSpPr>
          <p:nvPr>
            <p:ph type="title"/>
          </p:nvPr>
        </p:nvSpPr>
        <p:spPr>
          <a:xfrm>
            <a:off x="1001676" y="941716"/>
            <a:ext cx="5094324" cy="438665"/>
          </a:xfrm>
        </p:spPr>
        <p:txBody>
          <a:bodyPr/>
          <a:lstStyle/>
          <a:p>
            <a:r>
              <a:rPr lang="en-US" dirty="0" err="1"/>
              <a:t>RestAssured</a:t>
            </a:r>
            <a:endParaRPr lang="nl-BE" dirty="0"/>
          </a:p>
        </p:txBody>
      </p:sp>
      <p:sp>
        <p:nvSpPr>
          <p:cNvPr id="4" name="Text Placeholder 3">
            <a:extLst>
              <a:ext uri="{FF2B5EF4-FFF2-40B4-BE49-F238E27FC236}">
                <a16:creationId xmlns:a16="http://schemas.microsoft.com/office/drawing/2014/main" id="{A84A8D0B-D24B-4320-80D7-2F5A666A9E3E}"/>
              </a:ext>
            </a:extLst>
          </p:cNvPr>
          <p:cNvSpPr>
            <a:spLocks noGrp="1"/>
          </p:cNvSpPr>
          <p:nvPr>
            <p:ph type="body" sz="half" idx="2"/>
          </p:nvPr>
        </p:nvSpPr>
        <p:spPr>
          <a:xfrm>
            <a:off x="1001674" y="1839966"/>
            <a:ext cx="10063179" cy="4076318"/>
          </a:xfrm>
        </p:spPr>
        <p:txBody>
          <a:bodyPr/>
          <a:lstStyle/>
          <a:p>
            <a:pPr marL="285750" indent="-285750">
              <a:buFont typeface="Arial" panose="020B0604020202020204" pitchFamily="34" charset="0"/>
              <a:buChar char="•"/>
            </a:pPr>
            <a:r>
              <a:rPr lang="en-US" dirty="0"/>
              <a:t>Replaces @SpringBootTest for Rest Layer</a:t>
            </a:r>
          </a:p>
          <a:p>
            <a:pPr marL="742939" lvl="1" indent="-285750">
              <a:buFont typeface="Arial" panose="020B0604020202020204" pitchFamily="34" charset="0"/>
              <a:buChar char="•"/>
            </a:pPr>
            <a:r>
              <a:rPr lang="en-US" dirty="0"/>
              <a:t>Tests ran against a running service</a:t>
            </a:r>
          </a:p>
          <a:p>
            <a:pPr marL="1200127" lvl="2" indent="-285750">
              <a:buFont typeface="Arial" panose="020B0604020202020204" pitchFamily="34" charset="0"/>
              <a:buChar char="•"/>
            </a:pPr>
            <a:r>
              <a:rPr lang="en-US" dirty="0"/>
              <a:t>Docker in CI!</a:t>
            </a:r>
          </a:p>
          <a:p>
            <a:pPr marL="1200127" lvl="2" indent="-285750">
              <a:buFont typeface="Arial" panose="020B0604020202020204" pitchFamily="34" charset="0"/>
              <a:buChar char="•"/>
            </a:pPr>
            <a:r>
              <a:rPr lang="en-US" dirty="0"/>
              <a:t>Staging environments</a:t>
            </a:r>
          </a:p>
          <a:p>
            <a:pPr marL="285750" indent="-285750">
              <a:buFont typeface="Arial" panose="020B0604020202020204" pitchFamily="34" charset="0"/>
              <a:buChar char="•"/>
            </a:pPr>
            <a:r>
              <a:rPr lang="en-US" dirty="0"/>
              <a:t>Performs actual HTTP requests</a:t>
            </a:r>
          </a:p>
          <a:p>
            <a:pPr marL="742939" lvl="1" indent="-285750">
              <a:buFont typeface="Arial" panose="020B0604020202020204" pitchFamily="34" charset="0"/>
              <a:buChar char="•"/>
            </a:pPr>
            <a:r>
              <a:rPr lang="en-US" dirty="0"/>
              <a:t>Request/response validation</a:t>
            </a:r>
          </a:p>
          <a:p>
            <a:pPr marL="742939" lvl="1" indent="-285750">
              <a:buFont typeface="Arial" panose="020B0604020202020204" pitchFamily="34" charset="0"/>
              <a:buChar char="•"/>
            </a:pPr>
            <a:r>
              <a:rPr lang="en-US" dirty="0"/>
              <a:t>Easily setup a </a:t>
            </a:r>
            <a:r>
              <a:rPr lang="en-US" dirty="0" err="1"/>
              <a:t>blackbox</a:t>
            </a:r>
            <a:r>
              <a:rPr lang="en-US" dirty="0"/>
              <a:t> testing framework for integrating projects</a:t>
            </a:r>
          </a:p>
        </p:txBody>
      </p:sp>
    </p:spTree>
    <p:extLst>
      <p:ext uri="{BB962C8B-B14F-4D97-AF65-F5344CB8AC3E}">
        <p14:creationId xmlns:p14="http://schemas.microsoft.com/office/powerpoint/2010/main" val="1652146659"/>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00E9440-6C95-47B5-BC3F-828D18B393A7}"/>
              </a:ext>
            </a:extLst>
          </p:cNvPr>
          <p:cNvSpPr>
            <a:spLocks noGrp="1"/>
          </p:cNvSpPr>
          <p:nvPr>
            <p:ph type="body" idx="10"/>
          </p:nvPr>
        </p:nvSpPr>
        <p:spPr/>
        <p:txBody>
          <a:bodyPr/>
          <a:lstStyle/>
          <a:p>
            <a:r>
              <a:rPr lang="en-US" dirty="0"/>
              <a:t>“The best day to start writing tests was yesterday”</a:t>
            </a:r>
            <a:endParaRPr lang="nl-BE" dirty="0"/>
          </a:p>
        </p:txBody>
      </p:sp>
    </p:spTree>
    <p:extLst>
      <p:ext uri="{BB962C8B-B14F-4D97-AF65-F5344CB8AC3E}">
        <p14:creationId xmlns:p14="http://schemas.microsoft.com/office/powerpoint/2010/main" val="3434725364"/>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3846B5-D6E8-473F-85F7-07C49AECFC16}"/>
              </a:ext>
            </a:extLst>
          </p:cNvPr>
          <p:cNvSpPr>
            <a:spLocks noGrp="1"/>
          </p:cNvSpPr>
          <p:nvPr>
            <p:ph type="title"/>
          </p:nvPr>
        </p:nvSpPr>
        <p:spPr/>
        <p:txBody>
          <a:bodyPr/>
          <a:lstStyle/>
          <a:p>
            <a:r>
              <a:rPr lang="en-US" dirty="0"/>
              <a:t>Thank you!</a:t>
            </a:r>
            <a:endParaRPr lang="nl-BE" dirty="0"/>
          </a:p>
        </p:txBody>
      </p:sp>
      <p:sp>
        <p:nvSpPr>
          <p:cNvPr id="3" name="Title 1">
            <a:extLst>
              <a:ext uri="{FF2B5EF4-FFF2-40B4-BE49-F238E27FC236}">
                <a16:creationId xmlns:a16="http://schemas.microsoft.com/office/drawing/2014/main" id="{5A786F85-AAD3-4AEB-80B5-8D914E722C2B}"/>
              </a:ext>
            </a:extLst>
          </p:cNvPr>
          <p:cNvSpPr txBox="1">
            <a:spLocks/>
          </p:cNvSpPr>
          <p:nvPr/>
        </p:nvSpPr>
        <p:spPr>
          <a:xfrm>
            <a:off x="838200" y="4623140"/>
            <a:ext cx="10515600" cy="505368"/>
          </a:xfrm>
          <a:prstGeom prst="rect">
            <a:avLst/>
          </a:prstGeom>
        </p:spPr>
        <p:txBody>
          <a:bodyPr/>
          <a:lstStyle>
            <a:lvl1pPr algn="ctr" defTabSz="914377" rtl="0" eaLnBrk="1" latinLnBrk="0" hangingPunct="1">
              <a:lnSpc>
                <a:spcPct val="90000"/>
              </a:lnSpc>
              <a:spcBef>
                <a:spcPct val="0"/>
              </a:spcBef>
              <a:buNone/>
              <a:defRPr sz="3600" b="0" i="0" kern="1200" spc="0" baseline="0">
                <a:solidFill>
                  <a:schemeClr val="bg1"/>
                </a:solidFill>
                <a:latin typeface="Objektiv Mk1 Light" panose="020B0402020204020203" pitchFamily="34" charset="0"/>
                <a:ea typeface="+mj-ea"/>
                <a:cs typeface="Objektiv Mk1 Light" panose="020B0402020204020203" pitchFamily="34" charset="0"/>
              </a:defRPr>
            </a:lvl1pPr>
          </a:lstStyle>
          <a:p>
            <a:r>
              <a:rPr lang="en-US" sz="2000" i="1" dirty="0"/>
              <a:t>Questions? </a:t>
            </a:r>
          </a:p>
          <a:p>
            <a:r>
              <a:rPr lang="en-US" sz="2000" i="1" dirty="0"/>
              <a:t>cel.pynenborg@axxes.com</a:t>
            </a:r>
            <a:endParaRPr lang="nl-BE" sz="2000" i="1" dirty="0"/>
          </a:p>
        </p:txBody>
      </p:sp>
    </p:spTree>
    <p:extLst>
      <p:ext uri="{BB962C8B-B14F-4D97-AF65-F5344CB8AC3E}">
        <p14:creationId xmlns:p14="http://schemas.microsoft.com/office/powerpoint/2010/main" val="30807669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AC50C30-D4FB-4099-9BAD-73A70C9F39BA}"/>
              </a:ext>
            </a:extLst>
          </p:cNvPr>
          <p:cNvSpPr>
            <a:spLocks noGrp="1"/>
          </p:cNvSpPr>
          <p:nvPr>
            <p:ph type="body" idx="1"/>
          </p:nvPr>
        </p:nvSpPr>
        <p:spPr/>
        <p:txBody>
          <a:bodyPr/>
          <a:lstStyle/>
          <a:p>
            <a:r>
              <a:rPr lang="en-US" dirty="0"/>
              <a:t>A byte sized explanation</a:t>
            </a:r>
            <a:endParaRPr lang="nl-BE" dirty="0"/>
          </a:p>
        </p:txBody>
      </p:sp>
      <p:sp>
        <p:nvSpPr>
          <p:cNvPr id="3" name="Title 2">
            <a:extLst>
              <a:ext uri="{FF2B5EF4-FFF2-40B4-BE49-F238E27FC236}">
                <a16:creationId xmlns:a16="http://schemas.microsoft.com/office/drawing/2014/main" id="{E9531907-32C1-49EE-91C4-2EBB4A5672B9}"/>
              </a:ext>
            </a:extLst>
          </p:cNvPr>
          <p:cNvSpPr>
            <a:spLocks noGrp="1"/>
          </p:cNvSpPr>
          <p:nvPr>
            <p:ph type="title"/>
          </p:nvPr>
        </p:nvSpPr>
        <p:spPr/>
        <p:txBody>
          <a:bodyPr/>
          <a:lstStyle/>
          <a:p>
            <a:r>
              <a:rPr lang="en-US" dirty="0"/>
              <a:t>Software Testing</a:t>
            </a:r>
            <a:endParaRPr lang="nl-BE" dirty="0"/>
          </a:p>
        </p:txBody>
      </p:sp>
    </p:spTree>
    <p:extLst>
      <p:ext uri="{BB962C8B-B14F-4D97-AF65-F5344CB8AC3E}">
        <p14:creationId xmlns:p14="http://schemas.microsoft.com/office/powerpoint/2010/main" val="37752535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AA85B9-1C6C-4E1A-943A-C25A01CABA19}"/>
              </a:ext>
            </a:extLst>
          </p:cNvPr>
          <p:cNvSpPr>
            <a:spLocks noGrp="1"/>
          </p:cNvSpPr>
          <p:nvPr>
            <p:ph type="title"/>
          </p:nvPr>
        </p:nvSpPr>
        <p:spPr/>
        <p:txBody>
          <a:bodyPr/>
          <a:lstStyle/>
          <a:p>
            <a:r>
              <a:rPr lang="en-US" dirty="0"/>
              <a:t>What is Software Testing</a:t>
            </a:r>
            <a:endParaRPr lang="nl-BE" dirty="0"/>
          </a:p>
        </p:txBody>
      </p:sp>
      <p:sp>
        <p:nvSpPr>
          <p:cNvPr id="4" name="Text Placeholder 3">
            <a:extLst>
              <a:ext uri="{FF2B5EF4-FFF2-40B4-BE49-F238E27FC236}">
                <a16:creationId xmlns:a16="http://schemas.microsoft.com/office/drawing/2014/main" id="{A84A8D0B-D24B-4320-80D7-2F5A666A9E3E}"/>
              </a:ext>
            </a:extLst>
          </p:cNvPr>
          <p:cNvSpPr>
            <a:spLocks noGrp="1"/>
          </p:cNvSpPr>
          <p:nvPr>
            <p:ph type="body" sz="half" idx="2"/>
          </p:nvPr>
        </p:nvSpPr>
        <p:spPr>
          <a:xfrm>
            <a:off x="1001674" y="1839966"/>
            <a:ext cx="10063179" cy="4076318"/>
          </a:xfrm>
        </p:spPr>
        <p:txBody>
          <a:bodyPr/>
          <a:lstStyle/>
          <a:p>
            <a:pPr marL="285750" indent="-285750">
              <a:buFont typeface="Arial" panose="020B0604020202020204" pitchFamily="34" charset="0"/>
              <a:buChar char="•"/>
            </a:pPr>
            <a:r>
              <a:rPr lang="en-US" dirty="0"/>
              <a:t>Supplementary (non-business) code / software</a:t>
            </a:r>
          </a:p>
          <a:p>
            <a:pPr marL="285750" indent="-285750">
              <a:buFont typeface="Arial" panose="020B0604020202020204" pitchFamily="34" charset="0"/>
              <a:buChar char="•"/>
            </a:pPr>
            <a:r>
              <a:rPr lang="en-US" dirty="0"/>
              <a:t>Verify the behavior of business logic</a:t>
            </a:r>
          </a:p>
          <a:p>
            <a:pPr marL="285750" indent="-285750">
              <a:buFont typeface="Arial" panose="020B0604020202020204" pitchFamily="34" charset="0"/>
              <a:buChar char="•"/>
            </a:pPr>
            <a:r>
              <a:rPr lang="en-US" dirty="0"/>
              <a:t>Objective and independent view into the software</a:t>
            </a:r>
          </a:p>
        </p:txBody>
      </p:sp>
    </p:spTree>
    <p:extLst>
      <p:ext uri="{BB962C8B-B14F-4D97-AF65-F5344CB8AC3E}">
        <p14:creationId xmlns:p14="http://schemas.microsoft.com/office/powerpoint/2010/main" val="3691850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AA85B9-1C6C-4E1A-943A-C25A01CABA19}"/>
              </a:ext>
            </a:extLst>
          </p:cNvPr>
          <p:cNvSpPr>
            <a:spLocks noGrp="1"/>
          </p:cNvSpPr>
          <p:nvPr>
            <p:ph type="title"/>
          </p:nvPr>
        </p:nvSpPr>
        <p:spPr>
          <a:xfrm>
            <a:off x="1001676" y="941716"/>
            <a:ext cx="5094324" cy="438665"/>
          </a:xfrm>
        </p:spPr>
        <p:txBody>
          <a:bodyPr/>
          <a:lstStyle/>
          <a:p>
            <a:r>
              <a:rPr lang="en-US" dirty="0"/>
              <a:t>Why should I test my software</a:t>
            </a:r>
            <a:endParaRPr lang="nl-BE" dirty="0"/>
          </a:p>
        </p:txBody>
      </p:sp>
      <p:sp>
        <p:nvSpPr>
          <p:cNvPr id="4" name="Text Placeholder 3">
            <a:extLst>
              <a:ext uri="{FF2B5EF4-FFF2-40B4-BE49-F238E27FC236}">
                <a16:creationId xmlns:a16="http://schemas.microsoft.com/office/drawing/2014/main" id="{A84A8D0B-D24B-4320-80D7-2F5A666A9E3E}"/>
              </a:ext>
            </a:extLst>
          </p:cNvPr>
          <p:cNvSpPr>
            <a:spLocks noGrp="1"/>
          </p:cNvSpPr>
          <p:nvPr>
            <p:ph type="body" sz="half" idx="2"/>
          </p:nvPr>
        </p:nvSpPr>
        <p:spPr>
          <a:xfrm>
            <a:off x="1001674" y="1846103"/>
            <a:ext cx="10063179" cy="4076318"/>
          </a:xfrm>
        </p:spPr>
        <p:txBody>
          <a:bodyPr lIns="91440" tIns="45720" rIns="91440" bIns="45720" anchor="t"/>
          <a:lstStyle/>
          <a:p>
            <a:pPr marL="285750" indent="-285750">
              <a:buFont typeface="Arial" panose="020B0604020202020204" pitchFamily="34" charset="0"/>
              <a:buChar char="•"/>
            </a:pPr>
            <a:r>
              <a:rPr lang="en-US" dirty="0"/>
              <a:t>Confidence in the source code</a:t>
            </a:r>
          </a:p>
          <a:p>
            <a:pPr marL="285750" indent="-285750">
              <a:buFont typeface="Arial" panose="020B0604020202020204" pitchFamily="34" charset="0"/>
              <a:buChar char="•"/>
            </a:pPr>
            <a:r>
              <a:rPr lang="en-US" dirty="0"/>
              <a:t>Know the strengths and weaknesses</a:t>
            </a:r>
          </a:p>
          <a:p>
            <a:pPr marL="285750" indent="-285750">
              <a:buFont typeface="Arial" panose="020B0604020202020204" pitchFamily="34" charset="0"/>
              <a:buChar char="•"/>
            </a:pPr>
            <a:r>
              <a:rPr lang="en-US" dirty="0"/>
              <a:t>Possibilities are infinite</a:t>
            </a:r>
          </a:p>
          <a:p>
            <a:pPr marL="285750" indent="-285750">
              <a:buFont typeface="Arial" panose="020B0604020202020204" pitchFamily="34" charset="0"/>
              <a:buChar char="•"/>
            </a:pPr>
            <a:r>
              <a:rPr lang="en-US" dirty="0"/>
              <a:t>Sometimes there’s more testing code than business logic</a:t>
            </a:r>
          </a:p>
          <a:p>
            <a:pPr marL="285750" indent="-285750">
              <a:buFont typeface="Arial" panose="020B0604020202020204" pitchFamily="34" charset="0"/>
              <a:buChar char="•"/>
            </a:pPr>
            <a:r>
              <a:rPr lang="en-US" dirty="0"/>
              <a:t>Self-documenting </a:t>
            </a:r>
          </a:p>
          <a:p>
            <a:pPr marL="742315" lvl="1" indent="-285750">
              <a:buFont typeface="Arial" panose="020B0604020202020204" pitchFamily="34" charset="0"/>
              <a:buChar char="•"/>
            </a:pPr>
            <a:r>
              <a:rPr lang="en-US" dirty="0" err="1"/>
              <a:t>updateAccount_asAdmin_hasNotVerifiedAccount</a:t>
            </a:r>
            <a:endParaRPr lang="en-US" dirty="0">
              <a:cs typeface="Calibri" panose="020F0502020204030204"/>
            </a:endParaRPr>
          </a:p>
          <a:p>
            <a:pPr marL="742315" lvl="1" indent="-285750">
              <a:buFont typeface="Arial" panose="020B0604020202020204" pitchFamily="34" charset="0"/>
              <a:buChar char="•"/>
            </a:pPr>
            <a:r>
              <a:rPr lang="en-US" dirty="0"/>
              <a:t>BDD (</a:t>
            </a:r>
            <a:r>
              <a:rPr lang="en-US" dirty="0" err="1"/>
              <a:t>Behaviour</a:t>
            </a:r>
            <a:r>
              <a:rPr lang="en-US" dirty="0"/>
              <a:t> Driven Development)</a:t>
            </a:r>
            <a:endParaRPr lang="en-US" dirty="0">
              <a:cs typeface="Calibri"/>
            </a:endParaRPr>
          </a:p>
        </p:txBody>
      </p:sp>
      <p:sp>
        <p:nvSpPr>
          <p:cNvPr id="5" name="TextBox 4">
            <a:extLst>
              <a:ext uri="{FF2B5EF4-FFF2-40B4-BE49-F238E27FC236}">
                <a16:creationId xmlns:a16="http://schemas.microsoft.com/office/drawing/2014/main" id="{603D2196-42DC-4C11-9EA8-B960B5A0201C}"/>
              </a:ext>
            </a:extLst>
          </p:cNvPr>
          <p:cNvSpPr txBox="1"/>
          <p:nvPr/>
        </p:nvSpPr>
        <p:spPr>
          <a:xfrm>
            <a:off x="3892581" y="5086538"/>
            <a:ext cx="4281364" cy="369332"/>
          </a:xfrm>
          <a:prstGeom prst="rect">
            <a:avLst/>
          </a:prstGeom>
          <a:noFill/>
        </p:spPr>
        <p:txBody>
          <a:bodyPr wrap="square" rtlCol="0">
            <a:spAutoFit/>
          </a:bodyPr>
          <a:lstStyle/>
          <a:p>
            <a:r>
              <a:rPr lang="en-US" dirty="0">
                <a:latin typeface="Courier New" panose="02070309020205020404" pitchFamily="49" charset="0"/>
                <a:cs typeface="Courier New" panose="02070309020205020404" pitchFamily="49" charset="0"/>
              </a:rPr>
              <a:t>new Time().equals(new Money())</a:t>
            </a:r>
            <a:endParaRPr lang="nl-BE"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780629553"/>
      </p:ext>
    </p:extLst>
  </p:cSld>
  <p:clrMapOvr>
    <a:masterClrMapping/>
  </p:clrMapOvr>
</p:sld>
</file>

<file path=ppt/theme/theme1.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e3" id="{2546C19D-91F2-1944-9342-400447D981D9}" vid="{8EA44C01-04B1-234F-9DAB-B171A3C4954F}"/>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E495ED0067E12D41896804BF9C4D10B5" ma:contentTypeVersion="7" ma:contentTypeDescription="Create a new document." ma:contentTypeScope="" ma:versionID="77cf10630fbceb20c8f921e2f25ed299">
  <xsd:schema xmlns:xsd="http://www.w3.org/2001/XMLSchema" xmlns:xs="http://www.w3.org/2001/XMLSchema" xmlns:p="http://schemas.microsoft.com/office/2006/metadata/properties" xmlns:ns3="88006fb8-af50-4950-a445-c62944520233" xmlns:ns4="c974526e-9075-4699-a924-66310d377708" targetNamespace="http://schemas.microsoft.com/office/2006/metadata/properties" ma:root="true" ma:fieldsID="07f7f8049896c2e8597778e0a6024b09" ns3:_="" ns4:_="">
    <xsd:import namespace="88006fb8-af50-4950-a445-c62944520233"/>
    <xsd:import namespace="c974526e-9075-4699-a924-66310d377708"/>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8006fb8-af50-4950-a445-c6294452023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c974526e-9075-4699-a924-66310d377708"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SharingHintHash" ma:index="12"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56A8896-769C-4035-9F51-512063C99F99}">
  <ds:schemaRefs>
    <ds:schemaRef ds:uri="http://schemas.microsoft.com/sharepoint/v3/contenttype/forms"/>
  </ds:schemaRefs>
</ds:datastoreItem>
</file>

<file path=customXml/itemProps2.xml><?xml version="1.0" encoding="utf-8"?>
<ds:datastoreItem xmlns:ds="http://schemas.openxmlformats.org/officeDocument/2006/customXml" ds:itemID="{941CFF62-6D23-4B91-8242-161CC9201695}">
  <ds:schemaRefs>
    <ds:schemaRef ds:uri="http://www.w3.org/XML/1998/namespace"/>
    <ds:schemaRef ds:uri="http://schemas.microsoft.com/office/infopath/2007/PartnerControls"/>
    <ds:schemaRef ds:uri="http://purl.org/dc/terms/"/>
    <ds:schemaRef ds:uri="http://schemas.openxmlformats.org/package/2006/metadata/core-properties"/>
    <ds:schemaRef ds:uri="http://purl.org/dc/dcmitype/"/>
    <ds:schemaRef ds:uri="88006fb8-af50-4950-a445-c62944520233"/>
    <ds:schemaRef ds:uri="http://schemas.microsoft.com/office/2006/metadata/properties"/>
    <ds:schemaRef ds:uri="http://schemas.microsoft.com/office/2006/documentManagement/types"/>
    <ds:schemaRef ds:uri="http://purl.org/dc/elements/1.1/"/>
    <ds:schemaRef ds:uri="c974526e-9075-4699-a924-66310d377708"/>
  </ds:schemaRefs>
</ds:datastoreItem>
</file>

<file path=customXml/itemProps3.xml><?xml version="1.0" encoding="utf-8"?>
<ds:datastoreItem xmlns:ds="http://schemas.openxmlformats.org/officeDocument/2006/customXml" ds:itemID="{408AFD1C-31EE-47ED-B015-CB178FB420B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8006fb8-af50-4950-a445-c62944520233"/>
    <ds:schemaRef ds:uri="c974526e-9075-4699-a924-66310d37770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Axxes-PPT-Sjabloon-16.9</Template>
  <TotalTime>708</TotalTime>
  <Words>1362</Words>
  <Application>Microsoft Office PowerPoint</Application>
  <PresentationFormat>Widescreen</PresentationFormat>
  <Paragraphs>289</Paragraphs>
  <Slides>62</Slides>
  <Notes>0</Notes>
  <HiddenSlides>0</HiddenSlides>
  <MMClips>0</MMClips>
  <ScaleCrop>false</ScaleCrop>
  <HeadingPairs>
    <vt:vector size="4" baseType="variant">
      <vt:variant>
        <vt:lpstr>Theme</vt:lpstr>
      </vt:variant>
      <vt:variant>
        <vt:i4>1</vt:i4>
      </vt:variant>
      <vt:variant>
        <vt:lpstr>Slide Titles</vt:lpstr>
      </vt:variant>
      <vt:variant>
        <vt:i4>62</vt:i4>
      </vt:variant>
    </vt:vector>
  </HeadingPairs>
  <TitlesOfParts>
    <vt:vector size="63" baseType="lpstr">
      <vt:lpstr>Kantoorthema</vt:lpstr>
      <vt:lpstr>Mocking  - Unit Testing - TDD</vt:lpstr>
      <vt:lpstr>Cel Pynenborg</vt:lpstr>
      <vt:lpstr>EForms Core/HealthLink</vt:lpstr>
      <vt:lpstr>TT – Open Maps</vt:lpstr>
      <vt:lpstr>ST-E – FnP</vt:lpstr>
      <vt:lpstr>Content</vt:lpstr>
      <vt:lpstr>Software Testing</vt:lpstr>
      <vt:lpstr>What is Software Testing</vt:lpstr>
      <vt:lpstr>Why should I test my software</vt:lpstr>
      <vt:lpstr>Things to consider</vt:lpstr>
      <vt:lpstr>Signs that you’re doing it wrong</vt:lpstr>
      <vt:lpstr>How to do it right</vt:lpstr>
      <vt:lpstr>Testing Levels: Unit Tests</vt:lpstr>
      <vt:lpstr>What’s a unit test?</vt:lpstr>
      <vt:lpstr>Why write unit tests?</vt:lpstr>
      <vt:lpstr>COST OF CHANGE GRAPH</vt:lpstr>
      <vt:lpstr>Testing Levels: Integration Tests</vt:lpstr>
      <vt:lpstr>What’s an integration test?</vt:lpstr>
      <vt:lpstr>COST OF CHANGE GRAPH</vt:lpstr>
      <vt:lpstr>Test Automation Pyramid</vt:lpstr>
      <vt:lpstr>Testing Plain-old Java Code</vt:lpstr>
      <vt:lpstr>Testing Plain Old java code</vt:lpstr>
      <vt:lpstr>DEMO &amp; EXERCISE</vt:lpstr>
      <vt:lpstr>Test Driven Development</vt:lpstr>
      <vt:lpstr>PowerPoint Presentation</vt:lpstr>
      <vt:lpstr>In other words</vt:lpstr>
      <vt:lpstr>TDD Cycle</vt:lpstr>
      <vt:lpstr>Why the cycle?</vt:lpstr>
      <vt:lpstr>TDD Cycle</vt:lpstr>
      <vt:lpstr>Add a test</vt:lpstr>
      <vt:lpstr>TDD Cycle</vt:lpstr>
      <vt:lpstr>TDD Cycle</vt:lpstr>
      <vt:lpstr>Implementing a test</vt:lpstr>
      <vt:lpstr>Triangulation in TDD</vt:lpstr>
      <vt:lpstr>TDD Cycle</vt:lpstr>
      <vt:lpstr>TDD Cycle</vt:lpstr>
      <vt:lpstr>Refactoring</vt:lpstr>
      <vt:lpstr>TDD in modern development</vt:lpstr>
      <vt:lpstr>TDD in modern development</vt:lpstr>
      <vt:lpstr>AGILE SOFTWARE DEVELOPMENT </vt:lpstr>
      <vt:lpstr>Agile</vt:lpstr>
      <vt:lpstr>Agile and TDD</vt:lpstr>
      <vt:lpstr>Continuous Integration / Continuous Deployment (CI/CD)</vt:lpstr>
      <vt:lpstr>Continuous Integration (CI)</vt:lpstr>
      <vt:lpstr>Continuous Deployment (CD)</vt:lpstr>
      <vt:lpstr>CI/CD</vt:lpstr>
      <vt:lpstr>Practical TDD</vt:lpstr>
      <vt:lpstr>Requirement</vt:lpstr>
      <vt:lpstr>Requirement</vt:lpstr>
      <vt:lpstr>Requirement</vt:lpstr>
      <vt:lpstr>Requirement</vt:lpstr>
      <vt:lpstr>Requirement</vt:lpstr>
      <vt:lpstr>Requirement</vt:lpstr>
      <vt:lpstr>Requirement</vt:lpstr>
      <vt:lpstr>Going a step further (Extra)</vt:lpstr>
      <vt:lpstr>@SpringBootTest</vt:lpstr>
      <vt:lpstr>TestContainers</vt:lpstr>
      <vt:lpstr>Selenium</vt:lpstr>
      <vt:lpstr>HoverFly</vt:lpstr>
      <vt:lpstr>RestAssured</vt:lpstr>
      <vt:lpstr>PowerPoint Presentation</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Running Amo(c)k with Mockito</dc:title>
  <dc:creator>Cel Pynenborg</dc:creator>
  <cp:lastModifiedBy>Cel Pynenborg</cp:lastModifiedBy>
  <cp:revision>413</cp:revision>
  <dcterms:created xsi:type="dcterms:W3CDTF">2021-02-04T12:30:45Z</dcterms:created>
  <dcterms:modified xsi:type="dcterms:W3CDTF">2022-05-09T16:00:58Z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0x010100E495ED0067E12D41896804BF9C4D10B5</vt:lpwstr>
  </property>
</Properties>
</file>