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458" r:id="rId3"/>
    <p:sldId id="560" r:id="rId4"/>
    <p:sldId id="551" r:id="rId5"/>
    <p:sldId id="552" r:id="rId6"/>
    <p:sldId id="558" r:id="rId7"/>
    <p:sldId id="562" r:id="rId8"/>
    <p:sldId id="565" r:id="rId9"/>
    <p:sldId id="555" r:id="rId1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3"/>
    <a:srgbClr val="006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Smeets" userId="38d7c675-8b60-463a-888f-f2c44a750a19" providerId="ADAL" clId="{991468B0-D87F-4AF1-B516-0659A56A9E9B}"/>
    <pc:docChg chg="undo custSel delSld modSld">
      <pc:chgData name="Christine Smeets" userId="38d7c675-8b60-463a-888f-f2c44a750a19" providerId="ADAL" clId="{991468B0-D87F-4AF1-B516-0659A56A9E9B}" dt="2022-03-30T13:06:35.785" v="870" actId="20577"/>
      <pc:docMkLst>
        <pc:docMk/>
      </pc:docMkLst>
      <pc:sldChg chg="modSp mod">
        <pc:chgData name="Christine Smeets" userId="38d7c675-8b60-463a-888f-f2c44a750a19" providerId="ADAL" clId="{991468B0-D87F-4AF1-B516-0659A56A9E9B}" dt="2022-03-07T09:59:07.679" v="269" actId="20577"/>
        <pc:sldMkLst>
          <pc:docMk/>
          <pc:sldMk cId="0" sldId="458"/>
        </pc:sldMkLst>
        <pc:spChg chg="mod">
          <ac:chgData name="Christine Smeets" userId="38d7c675-8b60-463a-888f-f2c44a750a19" providerId="ADAL" clId="{991468B0-D87F-4AF1-B516-0659A56A9E9B}" dt="2022-03-07T09:59:07.679" v="269" actId="20577"/>
          <ac:spMkLst>
            <pc:docMk/>
            <pc:sldMk cId="0" sldId="458"/>
            <ac:spMk id="4100" creationId="{331B81D2-9C52-43CA-9C2B-6833A96C213B}"/>
          </ac:spMkLst>
        </pc:spChg>
      </pc:sldChg>
      <pc:sldChg chg="delSp modSp mod">
        <pc:chgData name="Christine Smeets" userId="38d7c675-8b60-463a-888f-f2c44a750a19" providerId="ADAL" clId="{991468B0-D87F-4AF1-B516-0659A56A9E9B}" dt="2022-03-21T14:48:38.577" v="796" actId="478"/>
        <pc:sldMkLst>
          <pc:docMk/>
          <pc:sldMk cId="3125967552" sldId="551"/>
        </pc:sldMkLst>
        <pc:spChg chg="mod">
          <ac:chgData name="Christine Smeets" userId="38d7c675-8b60-463a-888f-f2c44a750a19" providerId="ADAL" clId="{991468B0-D87F-4AF1-B516-0659A56A9E9B}" dt="2022-03-14T10:23:10.799" v="795" actId="20577"/>
          <ac:spMkLst>
            <pc:docMk/>
            <pc:sldMk cId="3125967552" sldId="551"/>
            <ac:spMk id="8" creationId="{B3043185-BB1B-4E7B-A99F-4E78092FA410}"/>
          </ac:spMkLst>
        </pc:spChg>
        <pc:picChg chg="del mod">
          <ac:chgData name="Christine Smeets" userId="38d7c675-8b60-463a-888f-f2c44a750a19" providerId="ADAL" clId="{991468B0-D87F-4AF1-B516-0659A56A9E9B}" dt="2022-03-21T14:48:38.577" v="796" actId="478"/>
          <ac:picMkLst>
            <pc:docMk/>
            <pc:sldMk cId="3125967552" sldId="551"/>
            <ac:picMk id="9" creationId="{B039AC7D-5CE8-49C1-BA52-98A6563EE717}"/>
          </ac:picMkLst>
        </pc:picChg>
      </pc:sldChg>
      <pc:sldChg chg="modSp mod">
        <pc:chgData name="Christine Smeets" userId="38d7c675-8b60-463a-888f-f2c44a750a19" providerId="ADAL" clId="{991468B0-D87F-4AF1-B516-0659A56A9E9B}" dt="2022-03-07T09:25:15.952" v="178" actId="20577"/>
        <pc:sldMkLst>
          <pc:docMk/>
          <pc:sldMk cId="3289477821" sldId="552"/>
        </pc:sldMkLst>
        <pc:spChg chg="mod">
          <ac:chgData name="Christine Smeets" userId="38d7c675-8b60-463a-888f-f2c44a750a19" providerId="ADAL" clId="{991468B0-D87F-4AF1-B516-0659A56A9E9B}" dt="2022-03-07T09:25:15.952" v="178" actId="20577"/>
          <ac:spMkLst>
            <pc:docMk/>
            <pc:sldMk cId="3289477821" sldId="552"/>
            <ac:spMk id="8" creationId="{6E5EFE54-60A2-4580-90FA-CA542F3DF7A5}"/>
          </ac:spMkLst>
        </pc:spChg>
      </pc:sldChg>
      <pc:sldChg chg="modSp mod">
        <pc:chgData name="Christine Smeets" userId="38d7c675-8b60-463a-888f-f2c44a750a19" providerId="ADAL" clId="{991468B0-D87F-4AF1-B516-0659A56A9E9B}" dt="2022-03-07T14:37:56.817" v="753" actId="20577"/>
        <pc:sldMkLst>
          <pc:docMk/>
          <pc:sldMk cId="2680103453" sldId="555"/>
        </pc:sldMkLst>
        <pc:spChg chg="mod">
          <ac:chgData name="Christine Smeets" userId="38d7c675-8b60-463a-888f-f2c44a750a19" providerId="ADAL" clId="{991468B0-D87F-4AF1-B516-0659A56A9E9B}" dt="2022-03-07T14:37:56.817" v="753" actId="20577"/>
          <ac:spMkLst>
            <pc:docMk/>
            <pc:sldMk cId="2680103453" sldId="555"/>
            <ac:spMk id="8" creationId="{3E303282-50A3-452E-B24D-137AF7A226A3}"/>
          </ac:spMkLst>
        </pc:spChg>
      </pc:sldChg>
      <pc:sldChg chg="addSp delSp modSp mod">
        <pc:chgData name="Christine Smeets" userId="38d7c675-8b60-463a-888f-f2c44a750a19" providerId="ADAL" clId="{991468B0-D87F-4AF1-B516-0659A56A9E9B}" dt="2022-03-28T08:04:06.694" v="803" actId="14100"/>
        <pc:sldMkLst>
          <pc:docMk/>
          <pc:sldMk cId="810984252" sldId="558"/>
        </pc:sldMkLst>
        <pc:picChg chg="add mod">
          <ac:chgData name="Christine Smeets" userId="38d7c675-8b60-463a-888f-f2c44a750a19" providerId="ADAL" clId="{991468B0-D87F-4AF1-B516-0659A56A9E9B}" dt="2022-03-28T08:04:06.694" v="803" actId="14100"/>
          <ac:picMkLst>
            <pc:docMk/>
            <pc:sldMk cId="810984252" sldId="558"/>
            <ac:picMk id="3" creationId="{4294773A-A2A5-471A-A36B-5D7CD290A609}"/>
          </ac:picMkLst>
        </pc:picChg>
        <pc:picChg chg="add del mod">
          <ac:chgData name="Christine Smeets" userId="38d7c675-8b60-463a-888f-f2c44a750a19" providerId="ADAL" clId="{991468B0-D87F-4AF1-B516-0659A56A9E9B}" dt="2022-03-07T10:05:03.598" v="452" actId="478"/>
          <ac:picMkLst>
            <pc:docMk/>
            <pc:sldMk cId="810984252" sldId="558"/>
            <ac:picMk id="3" creationId="{94325953-F61C-425E-AB1E-E1AA6C09EFA8}"/>
          </ac:picMkLst>
        </pc:picChg>
        <pc:picChg chg="add del mod">
          <ac:chgData name="Christine Smeets" userId="38d7c675-8b60-463a-888f-f2c44a750a19" providerId="ADAL" clId="{991468B0-D87F-4AF1-B516-0659A56A9E9B}" dt="2022-03-28T08:03:47.625" v="798" actId="478"/>
          <ac:picMkLst>
            <pc:docMk/>
            <pc:sldMk cId="810984252" sldId="558"/>
            <ac:picMk id="4" creationId="{5B3EBF14-E65A-4724-B356-16D9295940D0}"/>
          </ac:picMkLst>
        </pc:picChg>
        <pc:picChg chg="del">
          <ac:chgData name="Christine Smeets" userId="38d7c675-8b60-463a-888f-f2c44a750a19" providerId="ADAL" clId="{991468B0-D87F-4AF1-B516-0659A56A9E9B}" dt="2022-03-07T09:35:32.437" v="179" actId="478"/>
          <ac:picMkLst>
            <pc:docMk/>
            <pc:sldMk cId="810984252" sldId="558"/>
            <ac:picMk id="5" creationId="{5151F9E1-80A0-4C37-BD16-3119827EC45C}"/>
          </ac:picMkLst>
        </pc:picChg>
      </pc:sldChg>
      <pc:sldChg chg="modSp mod">
        <pc:chgData name="Christine Smeets" userId="38d7c675-8b60-463a-888f-f2c44a750a19" providerId="ADAL" clId="{991468B0-D87F-4AF1-B516-0659A56A9E9B}" dt="2022-03-30T13:06:35.785" v="870" actId="20577"/>
        <pc:sldMkLst>
          <pc:docMk/>
          <pc:sldMk cId="1997382061" sldId="562"/>
        </pc:sldMkLst>
        <pc:spChg chg="mod">
          <ac:chgData name="Christine Smeets" userId="38d7c675-8b60-463a-888f-f2c44a750a19" providerId="ADAL" clId="{991468B0-D87F-4AF1-B516-0659A56A9E9B}" dt="2022-03-30T13:06:35.785" v="870" actId="20577"/>
          <ac:spMkLst>
            <pc:docMk/>
            <pc:sldMk cId="1997382061" sldId="562"/>
            <ac:spMk id="8" creationId="{002B0573-13E8-4302-B9EF-EFAA8A0D0C6C}"/>
          </ac:spMkLst>
        </pc:spChg>
      </pc:sldChg>
      <pc:sldChg chg="del">
        <pc:chgData name="Christine Smeets" userId="38d7c675-8b60-463a-888f-f2c44a750a19" providerId="ADAL" clId="{991468B0-D87F-4AF1-B516-0659A56A9E9B}" dt="2022-03-07T09:24:40.610" v="170" actId="47"/>
        <pc:sldMkLst>
          <pc:docMk/>
          <pc:sldMk cId="962014977" sldId="563"/>
        </pc:sldMkLst>
      </pc:sldChg>
      <pc:sldChg chg="del">
        <pc:chgData name="Christine Smeets" userId="38d7c675-8b60-463a-888f-f2c44a750a19" providerId="ADAL" clId="{991468B0-D87F-4AF1-B516-0659A56A9E9B}" dt="2022-03-07T09:24:42.065" v="171" actId="47"/>
        <pc:sldMkLst>
          <pc:docMk/>
          <pc:sldMk cId="1466074848" sldId="564"/>
        </pc:sldMkLst>
      </pc:sldChg>
      <pc:sldChg chg="modSp mod">
        <pc:chgData name="Christine Smeets" userId="38d7c675-8b60-463a-888f-f2c44a750a19" providerId="ADAL" clId="{991468B0-D87F-4AF1-B516-0659A56A9E9B}" dt="2022-03-07T09:36:55.651" v="197" actId="20577"/>
        <pc:sldMkLst>
          <pc:docMk/>
          <pc:sldMk cId="3905006906" sldId="565"/>
        </pc:sldMkLst>
        <pc:spChg chg="mod">
          <ac:chgData name="Christine Smeets" userId="38d7c675-8b60-463a-888f-f2c44a750a19" providerId="ADAL" clId="{991468B0-D87F-4AF1-B516-0659A56A9E9B}" dt="2022-03-07T09:36:55.651" v="197" actId="20577"/>
          <ac:spMkLst>
            <pc:docMk/>
            <pc:sldMk cId="3905006906" sldId="565"/>
            <ac:spMk id="8" creationId="{002B0573-13E8-4302-B9EF-EFAA8A0D0C6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8F0D1-0503-424B-8069-83B0C43658A1}" type="datetimeFigureOut">
              <a:rPr lang="nl-BE" smtClean="0"/>
              <a:t>30/03/2022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D66D5-7075-4CE9-847F-A630737DF27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2005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27BB8-0871-4F81-B3D3-C0B42C575893}" type="datetimeFigureOut">
              <a:rPr lang="nl-BE" smtClean="0"/>
              <a:t>30/03/2022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Editing the text style of the model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E0657-9498-487F-880F-14CD6C675A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74400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BE">
                <a:latin typeface="Arial" pitchFamily="34" charset="0"/>
              </a:rPr>
              <a:t>KHK 1st year Applied Computer Science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BE">
                <a:latin typeface="Arial" pitchFamily="34" charset="0"/>
              </a:rPr>
              <a:t>Introduction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3A27E-AD9C-4DE1-BC5D-B3E7D5BCAAB2}" type="slidenum">
              <a:rPr lang="nl-BE"/>
              <a:t>1</a:t>
            </a:fld>
            <a:endParaRPr lang="nl-BE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10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-afbeelding 1">
            <a:extLst>
              <a:ext uri="{FF2B5EF4-FFF2-40B4-BE49-F238E27FC236}">
                <a16:creationId xmlns:a16="http://schemas.microsoft.com/office/drawing/2014/main" id="{4ED56803-CDF0-4C78-B0AC-8CFABA0E42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Tijdelijke aanduiding voor notities 2">
            <a:extLst>
              <a:ext uri="{FF2B5EF4-FFF2-40B4-BE49-F238E27FC236}">
                <a16:creationId xmlns:a16="http://schemas.microsoft.com/office/drawing/2014/main" id="{7ACFE02E-340F-47FA-A1A7-8D278BAE4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BE" altLang="nl-BE">
              <a:latin typeface="Arial" panose="020B0604020202020204" pitchFamily="34" charset="0"/>
            </a:endParaRPr>
          </a:p>
        </p:txBody>
      </p:sp>
      <p:sp>
        <p:nvSpPr>
          <p:cNvPr id="8196" name="Tijdelijke aanduiding voor koptekst 3">
            <a:extLst>
              <a:ext uri="{FF2B5EF4-FFF2-40B4-BE49-F238E27FC236}">
                <a16:creationId xmlns:a16="http://schemas.microsoft.com/office/drawing/2014/main" id="{16B908DB-F91B-468A-B51A-6A2F14455AD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nl-BE" altLang="nl-BE"/>
              <a:t>Thomas More 2nd year Applied Computer Science</a:t>
            </a:r>
          </a:p>
        </p:txBody>
      </p:sp>
      <p:sp>
        <p:nvSpPr>
          <p:cNvPr id="8197" name="Tijdelijke aanduiding voor voettekst 4">
            <a:extLst>
              <a:ext uri="{FF2B5EF4-FFF2-40B4-BE49-F238E27FC236}">
                <a16:creationId xmlns:a16="http://schemas.microsoft.com/office/drawing/2014/main" id="{E1449E7E-84C4-4A9B-B2E1-87A14ACEF58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nl-BE" altLang="nl-BE"/>
              <a:t>Introduction</a:t>
            </a:r>
          </a:p>
        </p:txBody>
      </p:sp>
      <p:sp>
        <p:nvSpPr>
          <p:cNvPr id="8198" name="Tijdelijke aanduiding voor dianummer 5">
            <a:extLst>
              <a:ext uri="{FF2B5EF4-FFF2-40B4-BE49-F238E27FC236}">
                <a16:creationId xmlns:a16="http://schemas.microsoft.com/office/drawing/2014/main" id="{6518BDBD-5B38-4E70-88FE-698CA8DF64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1706527-695A-4BA3-8A28-E70DB8AC07C8}" type="slidenum">
              <a:rPr lang="nl-BE" altLang="nl-BE" smtClean="0">
                <a:latin typeface="Times New Roman" panose="02020603050405020304" pitchFamily="18" charset="0"/>
              </a:rPr>
              <a:t>2</a:t>
            </a:fld>
            <a:endParaRPr lang="nl-BE" altLang="nl-B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95" y="158936"/>
            <a:ext cx="10076330" cy="7375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006EB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295" y="1138518"/>
            <a:ext cx="11842376" cy="5154705"/>
          </a:xfrm>
        </p:spPr>
        <p:txBody>
          <a:bodyPr/>
          <a:lstStyle>
            <a:lvl1pPr>
              <a:buClr>
                <a:srgbClr val="D02023"/>
              </a:buCl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38163" indent="-269875">
              <a:buClr>
                <a:srgbClr val="006EBA"/>
              </a:buCl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1564471" y="6356350"/>
            <a:ext cx="560294" cy="365125"/>
          </a:xfrm>
        </p:spPr>
        <p:txBody>
          <a:bodyPr/>
          <a:lstStyle>
            <a:lvl1pPr>
              <a:defRPr sz="11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A48BBB69-78CC-4007-AD8B-593DE32245CC}" type="slidenum">
              <a:rPr lang="nl-BE" smtClean="0"/>
              <a:pPr/>
              <a:t>‹nr.›</a:t>
            </a:fld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4446" y="109056"/>
            <a:ext cx="1997776" cy="1011532"/>
          </a:xfrm>
          <a:prstGeom prst="rect">
            <a:avLst/>
          </a:prstGeom>
        </p:spPr>
      </p:pic>
      <p:cxnSp>
        <p:nvCxnSpPr>
          <p:cNvPr id="8" name="Rechte verbindingslijn 7"/>
          <p:cNvCxnSpPr/>
          <p:nvPr userDrawn="1"/>
        </p:nvCxnSpPr>
        <p:spPr>
          <a:xfrm flipV="1">
            <a:off x="179295" y="896471"/>
            <a:ext cx="9975151" cy="1"/>
          </a:xfrm>
          <a:prstGeom prst="line">
            <a:avLst/>
          </a:prstGeom>
          <a:ln w="15875">
            <a:solidFill>
              <a:srgbClr val="D020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88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62739" y="1095236"/>
            <a:ext cx="58095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739" y="2085835"/>
            <a:ext cx="5809587" cy="43221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095236"/>
            <a:ext cx="576911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085835"/>
            <a:ext cx="5769114" cy="43221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778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133600"/>
            <a:ext cx="83312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r>
              <a:rPr lang="nl-NL" altLang="en-US"/>
              <a:t>Klik om het opmaakprofiel van de modelondertitel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5800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85" y="115889"/>
            <a:ext cx="10274300" cy="7207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334433" y="1052514"/>
            <a:ext cx="5657851" cy="5616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5485" y="1052514"/>
            <a:ext cx="5659967" cy="5616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5FB4BD-0E0B-4FA9-8C5C-02122080A26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68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85" y="115889"/>
            <a:ext cx="10274300" cy="7207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334433" y="1052514"/>
            <a:ext cx="5657851" cy="5616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6195485" y="1052514"/>
            <a:ext cx="5659967" cy="5616575"/>
          </a:xfrm>
        </p:spPr>
        <p:txBody>
          <a:bodyPr/>
          <a:lstStyle/>
          <a:p>
            <a:pPr lvl="0"/>
            <a:endParaRPr lang="nl-BE" noProof="0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A58EED-E485-4EC2-8B4D-8A0552D803DF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083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84085" y="1127464"/>
            <a:ext cx="11576482" cy="5495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Editing the text style of the model</a:t>
            </a:r>
          </a:p>
          <a:p>
            <a:pPr lvl="1"/>
            <a:r>
              <a:rPr lang="nl-NL"/>
              <a:t>Second level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1505459" y="6407955"/>
            <a:ext cx="514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BBB69-78CC-4007-AD8B-593DE32245CC}" type="slidenum">
              <a:rPr lang="nl-BE" smtClean="0"/>
              <a:t>‹nr.›</a:t>
            </a:fld>
            <a:endParaRPr lang="nl-BE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2580" y="78920"/>
            <a:ext cx="1772808" cy="89762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 userDrawn="1"/>
        </p:nvSpPr>
        <p:spPr>
          <a:xfrm>
            <a:off x="179295" y="158936"/>
            <a:ext cx="10076330" cy="7375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6EB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nl-BE"/>
          </a:p>
        </p:txBody>
      </p:sp>
      <p:cxnSp>
        <p:nvCxnSpPr>
          <p:cNvPr id="8" name="Rechte verbindingslijn 7"/>
          <p:cNvCxnSpPr/>
          <p:nvPr userDrawn="1"/>
        </p:nvCxnSpPr>
        <p:spPr>
          <a:xfrm flipV="1">
            <a:off x="179295" y="896471"/>
            <a:ext cx="9975151" cy="1"/>
          </a:xfrm>
          <a:prstGeom prst="line">
            <a:avLst/>
          </a:prstGeom>
          <a:ln w="15875">
            <a:solidFill>
              <a:srgbClr val="D020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03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60" r:id="rId3"/>
    <p:sldLayoutId id="2147483661" r:id="rId4"/>
    <p:sldLayoutId id="214748366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D02023"/>
        </a:buClr>
        <a:buSzPct val="12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41338" indent="-274638" algn="l" defTabSz="914400" rtl="0" eaLnBrk="1" latinLnBrk="0" hangingPunct="1">
        <a:lnSpc>
          <a:spcPct val="90000"/>
        </a:lnSpc>
        <a:spcBef>
          <a:spcPts val="500"/>
        </a:spcBef>
        <a:buClr>
          <a:srgbClr val="006EBA"/>
        </a:buClr>
        <a:buSzPct val="12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meetup-join/19%3ameeting_MzA3NjBjNTctMjk2Ni00OWMzLWJjMDQtZmQ1ZDBhODIxYzlj%40thread.v2/0?context=%7b%22Tid%22%3a%2277d33cc5-c9b4-4766-95c7-ed5b515e1cce%22%2c%22Oid%22%3a%228ae858ac-1a5b-43d2-9c3f-1bf2d06d427e%22%7d" TargetMode="External"/><Relationship Id="rId2" Type="http://schemas.openxmlformats.org/officeDocument/2006/relationships/hyperlink" Target="https://teams.microsoft.com/l/meetup-join/19%3ameeting_NTdhNmUwNmMtYWZhZC00NTUzLWI4NTItOTMzYTI1MzU5Yjg1%40thread.v2/0?context=%7b%22Tid%22%3a%2277d33cc5-c9b4-4766-95c7-ed5b515e1cce%22%2c%22Oid%22%3a%2238d7c675-8b60-463a-888f-f2c44a750a19%22%7d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tpostman.com/app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216000" y="2636838"/>
            <a:ext cx="11976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sz="6600">
                <a:solidFill>
                  <a:srgbClr val="D02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Java </a:t>
            </a:r>
            <a:r>
              <a:rPr lang="nl-BE" sz="6600" err="1">
                <a:solidFill>
                  <a:srgbClr val="D02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advanced</a:t>
            </a:r>
            <a:endParaRPr lang="nl-NL" sz="6600">
              <a:solidFill>
                <a:srgbClr val="D0202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93" y="4187613"/>
            <a:ext cx="1569229" cy="2353843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 flipH="1">
            <a:off x="0" y="-3175"/>
            <a:ext cx="108000" cy="6858000"/>
          </a:xfrm>
          <a:prstGeom prst="rect">
            <a:avLst/>
          </a:prstGeom>
          <a:solidFill>
            <a:srgbClr val="0074BD"/>
          </a:solidFill>
          <a:ln>
            <a:solidFill>
              <a:srgbClr val="0074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11" name="Rechthoek 10"/>
          <p:cNvSpPr/>
          <p:nvPr/>
        </p:nvSpPr>
        <p:spPr>
          <a:xfrm flipH="1">
            <a:off x="108000" y="-3175"/>
            <a:ext cx="108000" cy="6858000"/>
          </a:xfrm>
          <a:prstGeom prst="rect">
            <a:avLst/>
          </a:prstGeom>
          <a:solidFill>
            <a:srgbClr val="EC2427"/>
          </a:solidFill>
          <a:ln>
            <a:solidFill>
              <a:srgbClr val="EC2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179" y="243840"/>
            <a:ext cx="3401187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2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>
            <a:extLst>
              <a:ext uri="{FF2B5EF4-FFF2-40B4-BE49-F238E27FC236}">
                <a16:creationId xmlns:a16="http://schemas.microsoft.com/office/drawing/2014/main" id="{8217ABB6-0242-40BD-A385-7D822AD113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Java Advanced</a:t>
            </a:r>
            <a:endParaRPr lang="nl-NL" altLang="nl-BE"/>
          </a:p>
        </p:txBody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331B81D2-9C52-43CA-9C2B-6833A96C21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BE" dirty="0"/>
              <a:t>4 </a:t>
            </a:r>
            <a:r>
              <a:rPr lang="nl-BE" dirty="0" err="1"/>
              <a:t>credits</a:t>
            </a:r>
            <a:endParaRPr lang="nl-BE" dirty="0"/>
          </a:p>
          <a:p>
            <a:pPr lvl="1">
              <a:defRPr/>
            </a:pPr>
            <a:r>
              <a:rPr lang="nl-BE" dirty="0"/>
              <a:t>2 </a:t>
            </a:r>
            <a:r>
              <a:rPr lang="nl-BE" dirty="0" err="1"/>
              <a:t>blocks</a:t>
            </a:r>
            <a:r>
              <a:rPr lang="nl-BE" dirty="0"/>
              <a:t> of online coaching / </a:t>
            </a:r>
            <a:r>
              <a:rPr lang="nl-BE" dirty="0" err="1"/>
              <a:t>lesson</a:t>
            </a:r>
            <a:r>
              <a:rPr lang="nl-BE" dirty="0"/>
              <a:t> per week </a:t>
            </a:r>
          </a:p>
          <a:p>
            <a:pPr lvl="1">
              <a:defRPr/>
            </a:pPr>
            <a:r>
              <a:rPr lang="nl-BE" dirty="0"/>
              <a:t>7 weeks: </a:t>
            </a:r>
            <a:r>
              <a:rPr lang="nl-BE" u="sng" dirty="0" err="1"/>
              <a:t>self-study</a:t>
            </a:r>
            <a:r>
              <a:rPr lang="nl-BE" u="sng" dirty="0"/>
              <a:t> </a:t>
            </a:r>
            <a:r>
              <a:rPr lang="nl-BE" dirty="0"/>
              <a:t>+ </a:t>
            </a:r>
            <a:r>
              <a:rPr lang="nl-BE" dirty="0" err="1"/>
              <a:t>exercises</a:t>
            </a:r>
            <a:r>
              <a:rPr lang="nl-BE" dirty="0"/>
              <a:t> </a:t>
            </a:r>
          </a:p>
          <a:p>
            <a:pPr lvl="1">
              <a:defRPr/>
            </a:pPr>
            <a:r>
              <a:rPr lang="nl-BE" dirty="0" err="1"/>
              <a:t>working</a:t>
            </a:r>
            <a:r>
              <a:rPr lang="nl-BE" dirty="0"/>
              <a:t> on project</a:t>
            </a:r>
          </a:p>
          <a:p>
            <a:pPr>
              <a:defRPr/>
            </a:pPr>
            <a:r>
              <a:rPr lang="nl-BE" dirty="0" err="1"/>
              <a:t>Exam</a:t>
            </a:r>
            <a:r>
              <a:rPr lang="nl-BE" dirty="0"/>
              <a:t> </a:t>
            </a:r>
          </a:p>
          <a:p>
            <a:pPr lvl="1">
              <a:defRPr/>
            </a:pPr>
            <a:r>
              <a:rPr lang="nl-BE" dirty="0"/>
              <a:t>20%: </a:t>
            </a:r>
            <a:r>
              <a:rPr lang="nl-BE" dirty="0" err="1"/>
              <a:t>Theory</a:t>
            </a:r>
            <a:r>
              <a:rPr lang="nl-BE" dirty="0"/>
              <a:t> (</a:t>
            </a:r>
            <a:r>
              <a:rPr lang="nl-BE" dirty="0" err="1"/>
              <a:t>closed</a:t>
            </a:r>
            <a:r>
              <a:rPr lang="nl-BE" dirty="0"/>
              <a:t> </a:t>
            </a:r>
            <a:r>
              <a:rPr lang="nl-BE" dirty="0" err="1"/>
              <a:t>book</a:t>
            </a:r>
            <a:r>
              <a:rPr lang="nl-BE" dirty="0"/>
              <a:t>)</a:t>
            </a:r>
          </a:p>
          <a:p>
            <a:pPr lvl="2">
              <a:defRPr/>
            </a:pPr>
            <a:r>
              <a:rPr lang="nl-BE" dirty="0"/>
              <a:t>Multiple </a:t>
            </a:r>
            <a:r>
              <a:rPr lang="nl-BE" dirty="0" err="1"/>
              <a:t>choice</a:t>
            </a:r>
            <a:r>
              <a:rPr lang="nl-BE" dirty="0"/>
              <a:t>, open </a:t>
            </a:r>
            <a:r>
              <a:rPr lang="nl-BE" dirty="0" err="1"/>
              <a:t>questions</a:t>
            </a:r>
            <a:r>
              <a:rPr lang="nl-BE" dirty="0"/>
              <a:t>, ... on </a:t>
            </a:r>
            <a:r>
              <a:rPr lang="nl-BE" dirty="0" err="1"/>
              <a:t>concepts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notions</a:t>
            </a:r>
            <a:r>
              <a:rPr lang="nl-BE" dirty="0"/>
              <a:t> </a:t>
            </a:r>
            <a:r>
              <a:rPr lang="nl-BE" dirty="0" err="1"/>
              <a:t>explained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lessons</a:t>
            </a:r>
            <a:endParaRPr lang="nl-BE" dirty="0"/>
          </a:p>
          <a:p>
            <a:pPr lvl="1">
              <a:defRPr/>
            </a:pPr>
            <a:r>
              <a:rPr lang="nl-BE" dirty="0"/>
              <a:t>80%: Practical test on </a:t>
            </a:r>
            <a:r>
              <a:rPr lang="nl-BE" dirty="0" err="1"/>
              <a:t>the</a:t>
            </a:r>
            <a:r>
              <a:rPr lang="nl-BE" dirty="0"/>
              <a:t> computer</a:t>
            </a:r>
          </a:p>
          <a:p>
            <a:pPr lvl="2">
              <a:defRPr/>
            </a:pPr>
            <a:r>
              <a:rPr lang="nl-BE" dirty="0" err="1"/>
              <a:t>Exercises</a:t>
            </a:r>
            <a:r>
              <a:rPr lang="nl-BE" dirty="0"/>
              <a:t> on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material</a:t>
            </a:r>
            <a:r>
              <a:rPr lang="nl-BE" dirty="0"/>
              <a:t>. </a:t>
            </a:r>
            <a:r>
              <a:rPr lang="nl-BE" dirty="0" err="1"/>
              <a:t>Please</a:t>
            </a:r>
            <a:r>
              <a:rPr lang="nl-BE" dirty="0"/>
              <a:t> </a:t>
            </a:r>
            <a:r>
              <a:rPr lang="nl-BE" dirty="0" err="1"/>
              <a:t>note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will</a:t>
            </a:r>
            <a:r>
              <a:rPr lang="nl-BE" dirty="0"/>
              <a:t> have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create</a:t>
            </a:r>
            <a:r>
              <a:rPr lang="nl-BE" dirty="0"/>
              <a:t> a new project </a:t>
            </a:r>
            <a:r>
              <a:rPr lang="nl-BE" dirty="0" err="1"/>
              <a:t>yourself</a:t>
            </a:r>
            <a:r>
              <a:rPr lang="nl-BE" dirty="0"/>
              <a:t>. The </a:t>
            </a:r>
            <a:r>
              <a:rPr lang="nl-BE" dirty="0" err="1"/>
              <a:t>exam</a:t>
            </a:r>
            <a:r>
              <a:rPr lang="nl-BE" dirty="0"/>
              <a:t> </a:t>
            </a:r>
            <a:r>
              <a:rPr lang="nl-BE" dirty="0" err="1"/>
              <a:t>will</a:t>
            </a:r>
            <a:r>
              <a:rPr lang="nl-BE" dirty="0"/>
              <a:t> </a:t>
            </a:r>
            <a:r>
              <a:rPr lang="nl-BE" u="sng" dirty="0" err="1"/>
              <a:t>not</a:t>
            </a:r>
            <a:r>
              <a:rPr lang="nl-BE" u="sng" dirty="0"/>
              <a:t> </a:t>
            </a:r>
            <a:r>
              <a:rPr lang="nl-BE" dirty="0" err="1"/>
              <a:t>contain</a:t>
            </a:r>
            <a:r>
              <a:rPr lang="nl-BE" dirty="0"/>
              <a:t> a startfolder of </a:t>
            </a:r>
            <a:r>
              <a:rPr lang="nl-BE" dirty="0" err="1"/>
              <a:t>the</a:t>
            </a:r>
            <a:r>
              <a:rPr lang="nl-BE" dirty="0"/>
              <a:t> project. </a:t>
            </a:r>
          </a:p>
          <a:p>
            <a:pPr marL="0" indent="0">
              <a:buNone/>
              <a:defRPr/>
            </a:pPr>
            <a:endParaRPr lang="nl-BE" dirty="0"/>
          </a:p>
          <a:p>
            <a:pPr>
              <a:defRPr/>
            </a:pPr>
            <a:endParaRPr lang="nl-B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2D462FF-88F5-4ABB-891B-36CB2E2E4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What?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52C557B4-16DE-4D89-9696-C19FD8CE3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  <a:p>
            <a:endParaRPr lang="nl-BE"/>
          </a:p>
          <a:p>
            <a:r>
              <a:rPr lang="nl-BE"/>
              <a:t>Previously without a database: </a:t>
            </a:r>
          </a:p>
          <a:p>
            <a:endParaRPr lang="nl-BE"/>
          </a:p>
          <a:p>
            <a:endParaRPr lang="nl-BE"/>
          </a:p>
          <a:p>
            <a:endParaRPr lang="nl-BE"/>
          </a:p>
          <a:p>
            <a:endParaRPr lang="nl-BE"/>
          </a:p>
          <a:p>
            <a:endParaRPr lang="nl-BE"/>
          </a:p>
          <a:p>
            <a:r>
              <a:rPr lang="nl-BE"/>
              <a:t>Now with database: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7C2AD9-3821-4356-B354-6BA4F93C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3</a:t>
            </a:fld>
            <a:endParaRPr lang="nl-BE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2FDABF9-1652-4DAA-9898-619086A6E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313" y="3966081"/>
            <a:ext cx="6897517" cy="257416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01EEBFE-0C98-465D-95AC-964F936F5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460" y="1075391"/>
            <a:ext cx="5801286" cy="283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909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427214-88AA-46B3-B55B-0964DD75F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5" y="112283"/>
            <a:ext cx="10076330" cy="737535"/>
          </a:xfrm>
        </p:spPr>
        <p:txBody>
          <a:bodyPr/>
          <a:lstStyle/>
          <a:p>
            <a:r>
              <a:rPr lang="nl-BE"/>
              <a:t>Overview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B3043185-BB1B-4E7B-A99F-4E78092FA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err="1"/>
              <a:t>Lesson</a:t>
            </a:r>
            <a:r>
              <a:rPr lang="nl-BE" dirty="0"/>
              <a:t> 0 Installation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rehearsal</a:t>
            </a:r>
            <a:endParaRPr lang="nl-BE" dirty="0"/>
          </a:p>
          <a:p>
            <a:pPr lvl="1"/>
            <a:r>
              <a:rPr lang="nl-BE" dirty="0"/>
              <a:t>MVC </a:t>
            </a:r>
            <a:r>
              <a:rPr lang="nl-BE" dirty="0" err="1"/>
              <a:t>with</a:t>
            </a:r>
            <a:r>
              <a:rPr lang="nl-BE" dirty="0"/>
              <a:t> Spring Boot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Thymeleaf</a:t>
            </a:r>
            <a:r>
              <a:rPr lang="nl-BE" dirty="0"/>
              <a:t>: 80% </a:t>
            </a:r>
            <a:r>
              <a:rPr lang="nl-BE" dirty="0" err="1"/>
              <a:t>repetition</a:t>
            </a:r>
            <a:r>
              <a:rPr lang="nl-BE" dirty="0"/>
              <a:t> of last </a:t>
            </a:r>
            <a:r>
              <a:rPr lang="nl-BE" dirty="0" err="1"/>
              <a:t>year</a:t>
            </a:r>
            <a:r>
              <a:rPr lang="nl-BE" dirty="0"/>
              <a:t>, </a:t>
            </a:r>
            <a:r>
              <a:rPr lang="nl-BE" dirty="0" err="1"/>
              <a:t>so</a:t>
            </a:r>
            <a:r>
              <a:rPr lang="nl-BE" dirty="0"/>
              <a:t> a </a:t>
            </a:r>
            <a:r>
              <a:rPr lang="nl-BE" dirty="0" err="1"/>
              <a:t>good</a:t>
            </a:r>
            <a:r>
              <a:rPr lang="nl-BE" dirty="0"/>
              <a:t> </a:t>
            </a:r>
            <a:r>
              <a:rPr lang="nl-BE" dirty="0" err="1"/>
              <a:t>refresher</a:t>
            </a:r>
            <a:r>
              <a:rPr lang="nl-BE" dirty="0"/>
              <a:t> but </a:t>
            </a:r>
            <a:r>
              <a:rPr lang="nl-BE" dirty="0" err="1"/>
              <a:t>also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more </a:t>
            </a:r>
            <a:r>
              <a:rPr lang="nl-BE" dirty="0" err="1">
                <a:solidFill>
                  <a:srgbClr val="FF0000"/>
                </a:solidFill>
              </a:rPr>
              <a:t>theoretical</a:t>
            </a:r>
            <a:r>
              <a:rPr lang="nl-BE" dirty="0"/>
              <a:t> context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how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create</a:t>
            </a:r>
            <a:r>
              <a:rPr lang="nl-BE" dirty="0"/>
              <a:t> a project in </a:t>
            </a:r>
            <a:r>
              <a:rPr lang="nl-BE" dirty="0" err="1"/>
              <a:t>IntelliJ</a:t>
            </a:r>
            <a:r>
              <a:rPr lang="nl-BE" dirty="0"/>
              <a:t> </a:t>
            </a:r>
            <a:r>
              <a:rPr lang="nl-BE" dirty="0" err="1"/>
              <a:t>yourself</a:t>
            </a:r>
            <a:r>
              <a:rPr lang="nl-BE" dirty="0"/>
              <a:t>. </a:t>
            </a:r>
            <a:r>
              <a:rPr lang="nl-BE" dirty="0" err="1"/>
              <a:t>So</a:t>
            </a:r>
            <a:r>
              <a:rPr lang="nl-BE" dirty="0"/>
              <a:t> </a:t>
            </a:r>
            <a:r>
              <a:rPr lang="nl-BE" dirty="0" err="1"/>
              <a:t>it</a:t>
            </a:r>
            <a:r>
              <a:rPr lang="nl-BE" dirty="0"/>
              <a:t> is important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do go </a:t>
            </a:r>
            <a:r>
              <a:rPr lang="nl-BE" dirty="0" err="1"/>
              <a:t>through</a:t>
            </a:r>
            <a:r>
              <a:rPr lang="nl-BE" dirty="0"/>
              <a:t> </a:t>
            </a:r>
            <a:r>
              <a:rPr lang="nl-BE" dirty="0" err="1"/>
              <a:t>it</a:t>
            </a:r>
            <a:r>
              <a:rPr lang="nl-BE" dirty="0"/>
              <a:t>!</a:t>
            </a:r>
          </a:p>
          <a:p>
            <a:pPr lvl="1"/>
            <a:r>
              <a:rPr lang="nl-BE" dirty="0"/>
              <a:t>Debugging WITH </a:t>
            </a:r>
            <a:r>
              <a:rPr lang="nl-BE" dirty="0" err="1">
                <a:solidFill>
                  <a:srgbClr val="FF0000"/>
                </a:solidFill>
              </a:rPr>
              <a:t>exercises</a:t>
            </a:r>
            <a:endParaRPr lang="nl-BE" dirty="0">
              <a:solidFill>
                <a:srgbClr val="FF0000"/>
              </a:solidFill>
            </a:endParaRPr>
          </a:p>
          <a:p>
            <a:r>
              <a:rPr lang="nl-BE" dirty="0" err="1"/>
              <a:t>Lesson</a:t>
            </a:r>
            <a:r>
              <a:rPr lang="nl-BE" dirty="0"/>
              <a:t> 1 </a:t>
            </a:r>
            <a:r>
              <a:rPr lang="nl-BE" dirty="0" err="1"/>
              <a:t>Lambda</a:t>
            </a:r>
            <a:r>
              <a:rPr lang="nl-BE" dirty="0"/>
              <a:t> </a:t>
            </a:r>
            <a:r>
              <a:rPr lang="nl-BE" dirty="0" err="1"/>
              <a:t>expressions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streams + </a:t>
            </a:r>
            <a:r>
              <a:rPr lang="nl-BE" dirty="0" err="1"/>
              <a:t>introduction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unit </a:t>
            </a:r>
            <a:r>
              <a:rPr lang="nl-BE" dirty="0" err="1"/>
              <a:t>testing</a:t>
            </a:r>
            <a:endParaRPr lang="nl-BE" dirty="0"/>
          </a:p>
          <a:p>
            <a:r>
              <a:rPr lang="nl-BE" dirty="0" err="1"/>
              <a:t>Lesson</a:t>
            </a:r>
            <a:r>
              <a:rPr lang="nl-BE" dirty="0"/>
              <a:t> 2 REST API </a:t>
            </a:r>
          </a:p>
          <a:p>
            <a:r>
              <a:rPr lang="nl-BE" dirty="0" err="1"/>
              <a:t>Lesson</a:t>
            </a:r>
            <a:r>
              <a:rPr lang="nl-BE" dirty="0"/>
              <a:t> 3 JPA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key</a:t>
            </a:r>
            <a:r>
              <a:rPr lang="nl-BE" dirty="0"/>
              <a:t> word </a:t>
            </a:r>
            <a:r>
              <a:rPr lang="nl-BE" dirty="0" err="1"/>
              <a:t>queries</a:t>
            </a:r>
            <a:endParaRPr lang="nl-BE" dirty="0"/>
          </a:p>
          <a:p>
            <a:r>
              <a:rPr lang="nl-BE" dirty="0" err="1"/>
              <a:t>Lesson</a:t>
            </a:r>
            <a:r>
              <a:rPr lang="nl-BE" dirty="0"/>
              <a:t> 4 </a:t>
            </a:r>
            <a:r>
              <a:rPr lang="nl-BE" dirty="0" err="1"/>
              <a:t>Inheritance</a:t>
            </a:r>
            <a:r>
              <a:rPr lang="nl-BE" dirty="0"/>
              <a:t> (in JPA)</a:t>
            </a:r>
          </a:p>
          <a:p>
            <a:r>
              <a:rPr lang="nl-BE" dirty="0" err="1"/>
              <a:t>Lesson</a:t>
            </a:r>
            <a:r>
              <a:rPr lang="nl-BE" dirty="0"/>
              <a:t> 5 </a:t>
            </a:r>
            <a:r>
              <a:rPr lang="nl-BE" dirty="0" err="1"/>
              <a:t>Associations</a:t>
            </a:r>
            <a:r>
              <a:rPr lang="nl-BE" dirty="0"/>
              <a:t> (in JPA)</a:t>
            </a:r>
          </a:p>
          <a:p>
            <a:r>
              <a:rPr lang="nl-BE" dirty="0" err="1"/>
              <a:t>Lesson</a:t>
            </a:r>
            <a:r>
              <a:rPr lang="nl-BE" dirty="0"/>
              <a:t> 6 </a:t>
            </a:r>
            <a:r>
              <a:rPr lang="nl-BE" dirty="0" err="1"/>
              <a:t>Exception</a:t>
            </a:r>
            <a:r>
              <a:rPr lang="nl-BE" dirty="0"/>
              <a:t> handling</a:t>
            </a:r>
          </a:p>
          <a:p>
            <a:r>
              <a:rPr lang="nl-BE" dirty="0" err="1"/>
              <a:t>Lesson</a:t>
            </a:r>
            <a:r>
              <a:rPr lang="nl-BE" dirty="0"/>
              <a:t> 7 Design </a:t>
            </a:r>
            <a:r>
              <a:rPr lang="nl-BE" dirty="0" err="1"/>
              <a:t>patterns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project start</a:t>
            </a:r>
          </a:p>
          <a:p>
            <a:r>
              <a:rPr lang="nl-BE" dirty="0" err="1"/>
              <a:t>Lesson</a:t>
            </a:r>
            <a:r>
              <a:rPr lang="nl-BE" dirty="0"/>
              <a:t> 8 TDD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Mocking</a:t>
            </a:r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072C5B-DC68-407B-9613-4289E4707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5967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519CDC5-CEF1-4428-AF01-A1788DE07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Self-study &amp; coaching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6E5EFE54-60A2-4580-90FA-CA542F3DF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Each</a:t>
            </a:r>
            <a:r>
              <a:rPr lang="nl-BE" dirty="0"/>
              <a:t> </a:t>
            </a:r>
            <a:r>
              <a:rPr lang="nl-BE" dirty="0" err="1"/>
              <a:t>section</a:t>
            </a:r>
            <a:r>
              <a:rPr lang="nl-BE" dirty="0"/>
              <a:t> </a:t>
            </a:r>
            <a:r>
              <a:rPr lang="nl-BE" dirty="0" err="1"/>
              <a:t>contains</a:t>
            </a:r>
            <a:r>
              <a:rPr lang="nl-BE" dirty="0"/>
              <a:t> </a:t>
            </a:r>
          </a:p>
          <a:p>
            <a:pPr lvl="1"/>
            <a:r>
              <a:rPr lang="nl-BE" dirty="0"/>
              <a:t>Presentation 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explanation</a:t>
            </a:r>
            <a:endParaRPr lang="nl-BE" dirty="0"/>
          </a:p>
          <a:p>
            <a:pPr lvl="1"/>
            <a:r>
              <a:rPr lang="nl-BE" dirty="0" err="1"/>
              <a:t>Lesson</a:t>
            </a:r>
            <a:r>
              <a:rPr lang="nl-BE" dirty="0"/>
              <a:t> </a:t>
            </a:r>
            <a:r>
              <a:rPr lang="nl-BE" dirty="0" err="1"/>
              <a:t>example</a:t>
            </a:r>
            <a:r>
              <a:rPr lang="nl-BE" dirty="0"/>
              <a:t>(s)</a:t>
            </a:r>
          </a:p>
          <a:p>
            <a:pPr lvl="1"/>
            <a:r>
              <a:rPr lang="nl-BE" dirty="0" err="1"/>
              <a:t>Exercise</a:t>
            </a:r>
            <a:r>
              <a:rPr lang="nl-BE" dirty="0"/>
              <a:t>(s)</a:t>
            </a:r>
          </a:p>
          <a:p>
            <a:r>
              <a:rPr lang="nl-BE" dirty="0"/>
              <a:t>Coaching </a:t>
            </a:r>
            <a:r>
              <a:rPr lang="nl-BE" dirty="0" err="1"/>
              <a:t>will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given</a:t>
            </a:r>
            <a:r>
              <a:rPr lang="nl-BE" dirty="0"/>
              <a:t> </a:t>
            </a:r>
            <a:r>
              <a:rPr lang="nl-BE" dirty="0" err="1"/>
              <a:t>every</a:t>
            </a:r>
            <a:r>
              <a:rPr lang="nl-BE" dirty="0"/>
              <a:t> </a:t>
            </a:r>
            <a:r>
              <a:rPr lang="nl-BE" dirty="0" err="1"/>
              <a:t>Tuesday</a:t>
            </a:r>
            <a:r>
              <a:rPr lang="nl-BE" dirty="0"/>
              <a:t>. </a:t>
            </a:r>
          </a:p>
          <a:p>
            <a:r>
              <a:rPr lang="nl-BE" dirty="0" err="1"/>
              <a:t>Purpose</a:t>
            </a:r>
            <a:r>
              <a:rPr lang="nl-BE" dirty="0"/>
              <a:t> of coaching </a:t>
            </a:r>
            <a:r>
              <a:rPr lang="nl-BE" dirty="0" err="1"/>
              <a:t>lessons</a:t>
            </a:r>
            <a:r>
              <a:rPr lang="nl-BE" dirty="0"/>
              <a:t>:</a:t>
            </a:r>
          </a:p>
          <a:p>
            <a:pPr lvl="1"/>
            <a:r>
              <a:rPr lang="nl-BE" dirty="0" err="1"/>
              <a:t>Explaining</a:t>
            </a:r>
            <a:r>
              <a:rPr lang="nl-BE" dirty="0"/>
              <a:t> </a:t>
            </a:r>
            <a:r>
              <a:rPr lang="nl-BE" dirty="0" err="1"/>
              <a:t>theory</a:t>
            </a:r>
            <a:r>
              <a:rPr lang="nl-BE" dirty="0"/>
              <a:t>/</a:t>
            </a:r>
            <a:r>
              <a:rPr lang="nl-BE" dirty="0" err="1"/>
              <a:t>concepts</a:t>
            </a:r>
            <a:r>
              <a:rPr lang="nl-BE" dirty="0"/>
              <a:t> on </a:t>
            </a:r>
            <a:r>
              <a:rPr lang="nl-BE" dirty="0" err="1"/>
              <a:t>demand</a:t>
            </a:r>
            <a:endParaRPr lang="nl-BE" dirty="0"/>
          </a:p>
          <a:p>
            <a:pPr lvl="1"/>
            <a:r>
              <a:rPr lang="nl-BE" dirty="0" err="1"/>
              <a:t>Helping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make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exercises</a:t>
            </a:r>
            <a:endParaRPr lang="nl-BE" dirty="0"/>
          </a:p>
          <a:p>
            <a:pPr lvl="1"/>
            <a:r>
              <a:rPr lang="nl-BE" dirty="0"/>
              <a:t>Debugging</a:t>
            </a:r>
          </a:p>
          <a:p>
            <a:pPr lvl="1"/>
            <a:r>
              <a:rPr lang="nl-BE" dirty="0"/>
              <a:t>Fixing </a:t>
            </a:r>
            <a:r>
              <a:rPr lang="nl-BE" dirty="0" err="1"/>
              <a:t>installation</a:t>
            </a:r>
            <a:r>
              <a:rPr lang="nl-BE" dirty="0"/>
              <a:t> </a:t>
            </a:r>
            <a:r>
              <a:rPr lang="nl-BE" dirty="0" err="1"/>
              <a:t>problems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4A9103-A541-4F95-8A9E-49C822D4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89477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30ED49CE-7F1E-4438-B396-2D4CFAB26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Coaching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3E8DAFD2-3E42-4EF2-A4C0-127970DEF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/>
              <a:t>Planning:</a:t>
            </a:r>
          </a:p>
          <a:p>
            <a:pPr lvl="1"/>
            <a:endParaRPr lang="nl-BE"/>
          </a:p>
          <a:p>
            <a:pPr marL="268288" lvl="1" indent="0">
              <a:buNone/>
            </a:pPr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360F05-3081-40A1-B89F-BACF63489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6</a:t>
            </a:fld>
            <a:endParaRPr lang="nl-BE"/>
          </a:p>
        </p:txBody>
      </p:sp>
      <p:pic>
        <p:nvPicPr>
          <p:cNvPr id="3" name="Afbeelding 2" descr="Afbeelding met tafel&#10;&#10;Automatisch gegenereerde beschrijving">
            <a:extLst>
              <a:ext uri="{FF2B5EF4-FFF2-40B4-BE49-F238E27FC236}">
                <a16:creationId xmlns:a16="http://schemas.microsoft.com/office/drawing/2014/main" id="{4294773A-A2A5-471A-A36B-5D7CD290A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035" y="808891"/>
            <a:ext cx="7614232" cy="541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84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45EF7DD-84C7-4606-A858-6F83A09A4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5" y="158936"/>
            <a:ext cx="10076330" cy="737535"/>
          </a:xfrm>
        </p:spPr>
        <p:txBody>
          <a:bodyPr/>
          <a:lstStyle/>
          <a:p>
            <a:r>
              <a:rPr lang="nl-BE"/>
              <a:t>Self-study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002B0573-13E8-4302-B9EF-EFAA8A0D0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295" y="1138518"/>
            <a:ext cx="11842376" cy="5154705"/>
          </a:xfrm>
        </p:spPr>
        <p:txBody>
          <a:bodyPr>
            <a:normAutofit/>
          </a:bodyPr>
          <a:lstStyle/>
          <a:p>
            <a:r>
              <a:rPr lang="nl-BE" dirty="0"/>
              <a:t>READ </a:t>
            </a:r>
            <a:r>
              <a:rPr lang="nl-BE" dirty="0" err="1"/>
              <a:t>carefully</a:t>
            </a:r>
            <a:r>
              <a:rPr lang="nl-BE" dirty="0"/>
              <a:t> </a:t>
            </a:r>
            <a:r>
              <a:rPr lang="nl-BE" dirty="0" err="1"/>
              <a:t>all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information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presentations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try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understand</a:t>
            </a:r>
            <a:r>
              <a:rPr lang="nl-BE" dirty="0"/>
              <a:t>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before</a:t>
            </a:r>
            <a:r>
              <a:rPr lang="nl-BE" dirty="0"/>
              <a:t> </a:t>
            </a:r>
            <a:r>
              <a:rPr lang="nl-BE" dirty="0" err="1"/>
              <a:t>proceeding</a:t>
            </a:r>
            <a:r>
              <a:rPr lang="nl-BE" dirty="0"/>
              <a:t>...</a:t>
            </a:r>
          </a:p>
          <a:p>
            <a:r>
              <a:rPr lang="nl-BE" dirty="0"/>
              <a:t>MAKE </a:t>
            </a:r>
            <a:r>
              <a:rPr lang="nl-BE" dirty="0" err="1"/>
              <a:t>each</a:t>
            </a:r>
            <a:r>
              <a:rPr lang="nl-BE" dirty="0"/>
              <a:t> </a:t>
            </a:r>
            <a:r>
              <a:rPr lang="nl-BE" dirty="0" err="1"/>
              <a:t>lesson</a:t>
            </a:r>
            <a:r>
              <a:rPr lang="nl-BE" dirty="0"/>
              <a:t> </a:t>
            </a:r>
            <a:r>
              <a:rPr lang="nl-BE" dirty="0" err="1"/>
              <a:t>example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has a </a:t>
            </a:r>
            <a:r>
              <a:rPr lang="nl-BE" dirty="0" err="1"/>
              <a:t>presentation</a:t>
            </a:r>
            <a:r>
              <a:rPr lang="nl-BE" dirty="0"/>
              <a:t> (</a:t>
            </a:r>
            <a:r>
              <a:rPr lang="nl-BE" dirty="0" err="1"/>
              <a:t>and</a:t>
            </a:r>
            <a:r>
              <a:rPr lang="nl-BE" dirty="0"/>
              <a:t> check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done</a:t>
            </a:r>
            <a:r>
              <a:rPr lang="nl-BE" dirty="0"/>
              <a:t> </a:t>
            </a:r>
            <a:r>
              <a:rPr lang="nl-BE" dirty="0" err="1"/>
              <a:t>exactly</a:t>
            </a:r>
            <a:r>
              <a:rPr lang="nl-BE" dirty="0"/>
              <a:t> </a:t>
            </a:r>
            <a:r>
              <a:rPr lang="nl-BE" dirty="0" err="1"/>
              <a:t>what</a:t>
            </a:r>
            <a:r>
              <a:rPr lang="nl-BE" dirty="0"/>
              <a:t>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says</a:t>
            </a:r>
            <a:r>
              <a:rPr lang="nl-BE" dirty="0"/>
              <a:t>)</a:t>
            </a:r>
          </a:p>
          <a:p>
            <a:r>
              <a:rPr lang="nl-BE" dirty="0" err="1"/>
              <a:t>Practise</a:t>
            </a:r>
            <a:r>
              <a:rPr lang="nl-BE" dirty="0"/>
              <a:t> </a:t>
            </a:r>
            <a:r>
              <a:rPr lang="nl-BE" dirty="0" err="1"/>
              <a:t>using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exercises</a:t>
            </a:r>
            <a:r>
              <a:rPr lang="nl-BE" dirty="0"/>
              <a:t> </a:t>
            </a:r>
            <a:r>
              <a:rPr lang="nl-BE" dirty="0" err="1"/>
              <a:t>given</a:t>
            </a:r>
            <a:r>
              <a:rPr lang="nl-BE" dirty="0"/>
              <a:t> in </a:t>
            </a:r>
            <a:r>
              <a:rPr lang="nl-BE" dirty="0" err="1"/>
              <a:t>each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.</a:t>
            </a:r>
          </a:p>
          <a:p>
            <a:r>
              <a:rPr lang="nl-BE" dirty="0" err="1"/>
              <a:t>Use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Java Advanced Teams link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ask</a:t>
            </a:r>
            <a:r>
              <a:rPr lang="nl-BE" dirty="0"/>
              <a:t> </a:t>
            </a:r>
            <a:r>
              <a:rPr lang="nl-BE" dirty="0" err="1"/>
              <a:t>questions</a:t>
            </a:r>
            <a:r>
              <a:rPr lang="nl-BE" dirty="0"/>
              <a:t> or </a:t>
            </a:r>
            <a:r>
              <a:rPr lang="nl-BE" dirty="0" err="1"/>
              <a:t>find</a:t>
            </a:r>
            <a:r>
              <a:rPr lang="nl-BE" dirty="0"/>
              <a:t> </a:t>
            </a:r>
            <a:r>
              <a:rPr lang="nl-BE" dirty="0" err="1"/>
              <a:t>answers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questions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may</a:t>
            </a:r>
            <a:r>
              <a:rPr lang="nl-BE" dirty="0"/>
              <a:t> have</a:t>
            </a:r>
          </a:p>
          <a:p>
            <a:pPr lvl="1"/>
            <a:r>
              <a:rPr lang="en-US" dirty="0">
                <a:hlinkClick r:id="rId2"/>
              </a:rPr>
              <a:t>Java advanced Teams link 2APPAI01 and 2APPAI02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Java advanced Teams link 2ACS</a:t>
            </a:r>
            <a:endParaRPr lang="nl-BE" dirty="0"/>
          </a:p>
          <a:p>
            <a:pPr lvl="1"/>
            <a:r>
              <a:rPr lang="nl-BE" dirty="0"/>
              <a:t>Coaching </a:t>
            </a:r>
            <a:r>
              <a:rPr lang="nl-BE" dirty="0" err="1"/>
              <a:t>teachers</a:t>
            </a:r>
            <a:r>
              <a:rPr lang="nl-BE" dirty="0"/>
              <a:t> reply </a:t>
            </a:r>
            <a:r>
              <a:rPr lang="nl-BE" dirty="0" err="1"/>
              <a:t>this</a:t>
            </a:r>
            <a:r>
              <a:rPr lang="nl-BE" dirty="0"/>
              <a:t> as </a:t>
            </a:r>
            <a:r>
              <a:rPr lang="nl-BE" dirty="0" err="1"/>
              <a:t>soon</a:t>
            </a:r>
            <a:r>
              <a:rPr lang="nl-BE" dirty="0"/>
              <a:t> as </a:t>
            </a:r>
            <a:r>
              <a:rPr lang="nl-BE" dirty="0" err="1"/>
              <a:t>possible</a:t>
            </a:r>
            <a:r>
              <a:rPr lang="nl-BE" dirty="0"/>
              <a:t> </a:t>
            </a:r>
            <a:r>
              <a:rPr lang="nl-BE" dirty="0" err="1"/>
              <a:t>if</a:t>
            </a:r>
            <a:r>
              <a:rPr lang="nl-BE" dirty="0"/>
              <a:t> a question is </a:t>
            </a:r>
            <a:r>
              <a:rPr lang="nl-BE" dirty="0" err="1"/>
              <a:t>asked</a:t>
            </a:r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81D3A6-FA0D-4634-BE6D-716AFED03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4471" y="6356350"/>
            <a:ext cx="560294" cy="365125"/>
          </a:xfrm>
        </p:spPr>
        <p:txBody>
          <a:bodyPr/>
          <a:lstStyle/>
          <a:p>
            <a:fld id="{A48BBB69-78CC-4007-AD8B-593DE32245CC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7382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45EF7DD-84C7-4606-A858-6F83A09A4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Self-study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002B0573-13E8-4302-B9EF-EFAA8A0D0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any</a:t>
            </a:r>
            <a:r>
              <a:rPr lang="nl-BE" dirty="0"/>
              <a:t> </a:t>
            </a:r>
            <a:r>
              <a:rPr lang="nl-BE" dirty="0" err="1"/>
              <a:t>questions</a:t>
            </a:r>
            <a:r>
              <a:rPr lang="nl-BE" dirty="0"/>
              <a:t>,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may</a:t>
            </a:r>
            <a:r>
              <a:rPr lang="nl-BE" dirty="0"/>
              <a:t> </a:t>
            </a:r>
            <a:r>
              <a:rPr lang="nl-BE" dirty="0" err="1"/>
              <a:t>also</a:t>
            </a:r>
            <a:r>
              <a:rPr lang="nl-BE" dirty="0"/>
              <a:t> e-mail or </a:t>
            </a:r>
            <a:r>
              <a:rPr lang="nl-BE" dirty="0" err="1"/>
              <a:t>speak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teacher via </a:t>
            </a:r>
            <a:r>
              <a:rPr lang="nl-BE" dirty="0" err="1"/>
              <a:t>the</a:t>
            </a:r>
            <a:r>
              <a:rPr lang="nl-BE" dirty="0"/>
              <a:t> chat in teams, but </a:t>
            </a:r>
            <a:r>
              <a:rPr lang="nl-BE" dirty="0" err="1"/>
              <a:t>please</a:t>
            </a:r>
            <a:r>
              <a:rPr lang="nl-BE" dirty="0"/>
              <a:t> check first </a:t>
            </a:r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your</a:t>
            </a:r>
            <a:r>
              <a:rPr lang="nl-BE" dirty="0"/>
              <a:t> question has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already</a:t>
            </a:r>
            <a:r>
              <a:rPr lang="nl-BE" dirty="0"/>
              <a:t> been </a:t>
            </a:r>
            <a:r>
              <a:rPr lang="nl-BE" dirty="0" err="1"/>
              <a:t>answered</a:t>
            </a:r>
            <a:r>
              <a:rPr lang="nl-BE" dirty="0"/>
              <a:t> on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channel</a:t>
            </a:r>
            <a:r>
              <a:rPr lang="nl-BE" dirty="0"/>
              <a:t> in teams.</a:t>
            </a:r>
          </a:p>
          <a:p>
            <a:pPr lvl="1"/>
            <a:r>
              <a:rPr lang="nl-BE" dirty="0" err="1"/>
              <a:t>During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coaching </a:t>
            </a:r>
            <a:r>
              <a:rPr lang="nl-BE" dirty="0" err="1"/>
              <a:t>moments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teachers</a:t>
            </a:r>
            <a:r>
              <a:rPr lang="nl-BE" dirty="0"/>
              <a:t> are stand-by</a:t>
            </a:r>
          </a:p>
          <a:p>
            <a:pPr lvl="1"/>
            <a:r>
              <a:rPr lang="nl-BE" dirty="0" err="1"/>
              <a:t>Outside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coaching </a:t>
            </a:r>
            <a:r>
              <a:rPr lang="nl-BE" dirty="0" err="1"/>
              <a:t>moments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may</a:t>
            </a:r>
            <a:r>
              <a:rPr lang="nl-BE" dirty="0"/>
              <a:t> </a:t>
            </a:r>
            <a:r>
              <a:rPr lang="nl-BE" dirty="0" err="1"/>
              <a:t>expect</a:t>
            </a:r>
            <a:r>
              <a:rPr lang="nl-BE" dirty="0"/>
              <a:t> </a:t>
            </a:r>
            <a:r>
              <a:rPr lang="nl-BE" dirty="0" err="1"/>
              <a:t>an</a:t>
            </a:r>
            <a:r>
              <a:rPr lang="nl-BE" dirty="0"/>
              <a:t> </a:t>
            </a:r>
            <a:r>
              <a:rPr lang="nl-BE" dirty="0" err="1"/>
              <a:t>answer</a:t>
            </a:r>
            <a:r>
              <a:rPr lang="nl-BE" dirty="0"/>
              <a:t> </a:t>
            </a:r>
            <a:r>
              <a:rPr lang="nl-BE" dirty="0" err="1"/>
              <a:t>within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week</a:t>
            </a:r>
          </a:p>
          <a:p>
            <a:r>
              <a:rPr lang="nl-BE" dirty="0" err="1"/>
              <a:t>Please</a:t>
            </a:r>
            <a:r>
              <a:rPr lang="nl-BE" dirty="0"/>
              <a:t> </a:t>
            </a:r>
            <a:r>
              <a:rPr lang="nl-BE" dirty="0" err="1"/>
              <a:t>note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no coaching </a:t>
            </a:r>
            <a:r>
              <a:rPr lang="nl-BE" dirty="0" err="1"/>
              <a:t>will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given</a:t>
            </a:r>
            <a:r>
              <a:rPr lang="nl-BE" dirty="0"/>
              <a:t> </a:t>
            </a:r>
            <a:r>
              <a:rPr lang="nl-BE" dirty="0" err="1"/>
              <a:t>after</a:t>
            </a:r>
            <a:r>
              <a:rPr lang="nl-BE" dirty="0"/>
              <a:t> 24 May: </a:t>
            </a:r>
          </a:p>
          <a:p>
            <a:pPr lvl="1"/>
            <a:r>
              <a:rPr lang="nl-BE" dirty="0" err="1"/>
              <a:t>Not</a:t>
            </a:r>
            <a:r>
              <a:rPr lang="nl-BE" dirty="0"/>
              <a:t> even via mail / teams / ...</a:t>
            </a:r>
          </a:p>
          <a:p>
            <a:pPr lvl="1"/>
            <a:r>
              <a:rPr lang="nl-BE" dirty="0"/>
              <a:t>=&gt; start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lessons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project on time</a:t>
            </a:r>
          </a:p>
          <a:p>
            <a:r>
              <a:rPr lang="nl-BE" dirty="0" err="1"/>
              <a:t>Work</a:t>
            </a:r>
            <a:r>
              <a:rPr lang="nl-BE" dirty="0"/>
              <a:t> </a:t>
            </a:r>
            <a:r>
              <a:rPr lang="nl-BE" dirty="0" err="1"/>
              <a:t>when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where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want </a:t>
            </a:r>
            <a:r>
              <a:rPr lang="nl-BE" dirty="0" err="1"/>
              <a:t>to</a:t>
            </a:r>
            <a:r>
              <a:rPr lang="nl-BE" dirty="0"/>
              <a:t> BUT </a:t>
            </a:r>
            <a:r>
              <a:rPr lang="nl-BE" dirty="0" err="1"/>
              <a:t>don't</a:t>
            </a:r>
            <a:r>
              <a:rPr lang="nl-BE" dirty="0"/>
              <a:t> </a:t>
            </a:r>
            <a:r>
              <a:rPr lang="nl-BE" dirty="0" err="1"/>
              <a:t>procrastinate</a:t>
            </a:r>
            <a:r>
              <a:rPr lang="nl-BE" dirty="0"/>
              <a:t>. The planning of </a:t>
            </a:r>
            <a:r>
              <a:rPr lang="nl-BE" dirty="0" err="1"/>
              <a:t>the</a:t>
            </a:r>
            <a:r>
              <a:rPr lang="nl-BE" dirty="0"/>
              <a:t> coaching </a:t>
            </a:r>
            <a:r>
              <a:rPr lang="nl-BE" dirty="0" err="1"/>
              <a:t>lessons</a:t>
            </a:r>
            <a:r>
              <a:rPr lang="nl-BE" dirty="0"/>
              <a:t> is a </a:t>
            </a:r>
            <a:r>
              <a:rPr lang="nl-BE" dirty="0" err="1"/>
              <a:t>good</a:t>
            </a:r>
            <a:r>
              <a:rPr lang="nl-BE" dirty="0"/>
              <a:t> guide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know</a:t>
            </a:r>
            <a:r>
              <a:rPr lang="nl-BE" dirty="0"/>
              <a:t> </a:t>
            </a:r>
            <a:r>
              <a:rPr lang="nl-BE" dirty="0" err="1"/>
              <a:t>when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should</a:t>
            </a:r>
            <a:r>
              <a:rPr lang="nl-BE" dirty="0"/>
              <a:t> finish </a:t>
            </a:r>
            <a:r>
              <a:rPr lang="nl-BE" dirty="0" err="1"/>
              <a:t>what</a:t>
            </a:r>
            <a:r>
              <a:rPr lang="nl-BE" dirty="0"/>
              <a:t> part.</a:t>
            </a:r>
          </a:p>
          <a:p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81D3A6-FA0D-4634-BE6D-716AFED03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05006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2D93626F-29C7-40C0-AF42-2275BD66A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Required installations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3E303282-50A3-452E-B24D-137AF7A22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Before</a:t>
            </a:r>
            <a:r>
              <a:rPr lang="nl-BE" dirty="0"/>
              <a:t> </a:t>
            </a:r>
            <a:r>
              <a:rPr lang="nl-BE" dirty="0" err="1"/>
              <a:t>lesson</a:t>
            </a:r>
            <a:r>
              <a:rPr lang="nl-BE" dirty="0"/>
              <a:t> 1: Installation </a:t>
            </a:r>
            <a:r>
              <a:rPr lang="nl-BE" dirty="0" err="1"/>
              <a:t>IntelliJ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JDK </a:t>
            </a:r>
            <a:r>
              <a:rPr lang="nl-BE" dirty="0" err="1"/>
              <a:t>version</a:t>
            </a:r>
            <a:r>
              <a:rPr lang="nl-BE" dirty="0"/>
              <a:t> 17</a:t>
            </a:r>
          </a:p>
          <a:p>
            <a:pPr lvl="1"/>
            <a:r>
              <a:rPr lang="nl-BE" dirty="0"/>
              <a:t>Same as 1 ITF Java BUT </a:t>
            </a:r>
            <a:r>
              <a:rPr lang="nl-BE" dirty="0" err="1"/>
              <a:t>version</a:t>
            </a:r>
            <a:r>
              <a:rPr lang="nl-BE" dirty="0"/>
              <a:t> of JDK </a:t>
            </a:r>
            <a:r>
              <a:rPr lang="nl-BE" dirty="0" err="1"/>
              <a:t>and</a:t>
            </a:r>
            <a:r>
              <a:rPr lang="nl-BE" dirty="0"/>
              <a:t> Java = </a:t>
            </a:r>
            <a:r>
              <a:rPr lang="nl-BE" b="1" dirty="0"/>
              <a:t>17</a:t>
            </a:r>
            <a:r>
              <a:rPr lang="nl-BE" dirty="0"/>
              <a:t> (in </a:t>
            </a:r>
            <a:r>
              <a:rPr lang="nl-BE" dirty="0" err="1"/>
              <a:t>stead</a:t>
            </a:r>
            <a:r>
              <a:rPr lang="nl-BE" dirty="0"/>
              <a:t> of </a:t>
            </a:r>
            <a:r>
              <a:rPr lang="nl-BE" dirty="0" err="1"/>
              <a:t>version</a:t>
            </a:r>
            <a:r>
              <a:rPr lang="nl-BE" dirty="0"/>
              <a:t> 11)</a:t>
            </a:r>
          </a:p>
          <a:p>
            <a:pPr lvl="1"/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do </a:t>
            </a:r>
            <a:r>
              <a:rPr lang="nl-BE" dirty="0" err="1"/>
              <a:t>not</a:t>
            </a:r>
            <a:r>
              <a:rPr lang="nl-BE" dirty="0"/>
              <a:t> have </a:t>
            </a:r>
            <a:r>
              <a:rPr lang="nl-BE" dirty="0" err="1"/>
              <a:t>an</a:t>
            </a:r>
            <a:r>
              <a:rPr lang="nl-BE" dirty="0"/>
              <a:t> </a:t>
            </a:r>
            <a:r>
              <a:rPr lang="nl-BE" dirty="0" err="1"/>
              <a:t>IntelliJ</a:t>
            </a:r>
            <a:r>
              <a:rPr lang="nl-BE" dirty="0"/>
              <a:t> </a:t>
            </a:r>
            <a:r>
              <a:rPr lang="nl-BE" dirty="0" err="1"/>
              <a:t>installation</a:t>
            </a:r>
            <a:r>
              <a:rPr lang="nl-BE" dirty="0"/>
              <a:t>, follow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instructions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"Installation </a:t>
            </a:r>
            <a:r>
              <a:rPr lang="nl-BE" dirty="0" err="1"/>
              <a:t>IntelliJ</a:t>
            </a:r>
            <a:r>
              <a:rPr lang="nl-BE" dirty="0"/>
              <a:t>" file on Canvas</a:t>
            </a:r>
          </a:p>
          <a:p>
            <a:pPr lvl="1"/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installed</a:t>
            </a:r>
            <a:r>
              <a:rPr lang="nl-BE" dirty="0"/>
              <a:t> </a:t>
            </a:r>
            <a:r>
              <a:rPr lang="nl-BE" dirty="0" err="1"/>
              <a:t>IntelliJ</a:t>
            </a:r>
            <a:r>
              <a:rPr lang="nl-BE" dirty="0"/>
              <a:t>, update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IntelliJ-version</a:t>
            </a:r>
            <a:r>
              <a:rPr lang="nl-BE" dirty="0"/>
              <a:t> (</a:t>
            </a:r>
            <a:r>
              <a:rPr lang="nl-BE" dirty="0" err="1"/>
              <a:t>using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JetBrains-toolbox</a:t>
            </a:r>
            <a:r>
              <a:rPr lang="nl-BE" dirty="0"/>
              <a:t>) </a:t>
            </a:r>
            <a:r>
              <a:rPr lang="nl-BE" dirty="0" err="1"/>
              <a:t>and</a:t>
            </a:r>
            <a:r>
              <a:rPr lang="nl-BE" dirty="0"/>
              <a:t> follow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instructions</a:t>
            </a:r>
            <a:r>
              <a:rPr lang="nl-BE" dirty="0"/>
              <a:t> in “How </a:t>
            </a:r>
            <a:r>
              <a:rPr lang="nl-BE" dirty="0" err="1"/>
              <a:t>to</a:t>
            </a:r>
            <a:r>
              <a:rPr lang="nl-BE" dirty="0"/>
              <a:t> update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IntelliJ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JDK (</a:t>
            </a:r>
            <a:r>
              <a:rPr lang="nl-BE" dirty="0" err="1"/>
              <a:t>version</a:t>
            </a:r>
            <a:r>
              <a:rPr lang="nl-BE" dirty="0"/>
              <a:t> 17)” </a:t>
            </a:r>
          </a:p>
          <a:p>
            <a:r>
              <a:rPr lang="nl-BE" dirty="0"/>
              <a:t>For </a:t>
            </a:r>
            <a:r>
              <a:rPr lang="nl-BE" dirty="0" err="1"/>
              <a:t>lesson</a:t>
            </a:r>
            <a:r>
              <a:rPr lang="nl-BE" dirty="0"/>
              <a:t> 2: Postman</a:t>
            </a:r>
          </a:p>
          <a:p>
            <a:pPr lvl="1"/>
            <a:r>
              <a:rPr lang="nl-BE" dirty="0">
                <a:hlinkClick r:id="rId2"/>
              </a:rPr>
              <a:t>https://www.getpostman.com/apps </a:t>
            </a:r>
          </a:p>
          <a:p>
            <a:pPr lvl="1"/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can</a:t>
            </a:r>
            <a:r>
              <a:rPr lang="nl-BE" dirty="0"/>
              <a:t> start without </a:t>
            </a:r>
            <a:r>
              <a:rPr lang="nl-BE" dirty="0" err="1"/>
              <a:t>logging</a:t>
            </a:r>
            <a:r>
              <a:rPr lang="nl-BE" dirty="0"/>
              <a:t> in</a:t>
            </a:r>
          </a:p>
          <a:p>
            <a:r>
              <a:rPr lang="nl-BE" dirty="0"/>
              <a:t>For </a:t>
            </a:r>
            <a:r>
              <a:rPr lang="nl-BE" dirty="0" err="1"/>
              <a:t>lesson</a:t>
            </a:r>
            <a:r>
              <a:rPr lang="nl-BE" dirty="0"/>
              <a:t> 3: </a:t>
            </a:r>
            <a:r>
              <a:rPr lang="nl-BE" dirty="0" err="1"/>
              <a:t>MySQL</a:t>
            </a:r>
            <a:r>
              <a:rPr lang="nl-BE" dirty="0"/>
              <a:t> server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workbench</a:t>
            </a:r>
            <a:endParaRPr lang="nl-BE" dirty="0"/>
          </a:p>
          <a:p>
            <a:pPr lvl="1"/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did</a:t>
            </a:r>
            <a:r>
              <a:rPr lang="nl-BE" dirty="0"/>
              <a:t> </a:t>
            </a:r>
            <a:r>
              <a:rPr lang="nl-BE" dirty="0" err="1"/>
              <a:t>not</a:t>
            </a:r>
            <a:r>
              <a:rPr lang="nl-BE" dirty="0"/>
              <a:t> have </a:t>
            </a:r>
            <a:r>
              <a:rPr lang="nl-BE" dirty="0" err="1"/>
              <a:t>an</a:t>
            </a:r>
            <a:r>
              <a:rPr lang="nl-BE" dirty="0"/>
              <a:t> </a:t>
            </a:r>
            <a:r>
              <a:rPr lang="nl-BE" dirty="0" err="1"/>
              <a:t>installation</a:t>
            </a:r>
            <a:r>
              <a:rPr lang="nl-BE" dirty="0"/>
              <a:t> </a:t>
            </a:r>
            <a:r>
              <a:rPr lang="nl-BE" dirty="0" err="1"/>
              <a:t>yet</a:t>
            </a:r>
            <a:r>
              <a:rPr lang="nl-BE" dirty="0"/>
              <a:t>, follow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instructions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file "Installation of MySQL</a:t>
            </a:r>
            <a:r>
              <a:rPr lang="nl-BE"/>
              <a:t>_Jan2022.</a:t>
            </a:r>
            <a:r>
              <a:rPr lang="nl-BE" dirty="0"/>
              <a:t>docx" on Canvas</a:t>
            </a:r>
          </a:p>
          <a:p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A994D9-12D3-4580-BC0E-30DA4F2E1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801034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616</Words>
  <Application>Microsoft Office PowerPoint</Application>
  <PresentationFormat>Breedbeeld</PresentationFormat>
  <Paragraphs>86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Verdana</vt:lpstr>
      <vt:lpstr>Wingdings</vt:lpstr>
      <vt:lpstr>Kantoorthema</vt:lpstr>
      <vt:lpstr>PowerPoint-presentatie</vt:lpstr>
      <vt:lpstr>Java Advanced</vt:lpstr>
      <vt:lpstr>What?</vt:lpstr>
      <vt:lpstr>Overview</vt:lpstr>
      <vt:lpstr>Self-study &amp; coaching</vt:lpstr>
      <vt:lpstr>Coaching </vt:lpstr>
      <vt:lpstr>Self-study</vt:lpstr>
      <vt:lpstr>Self-study</vt:lpstr>
      <vt:lpstr>Required installations</vt:lpstr>
    </vt:vector>
  </TitlesOfParts>
  <Company>Thomas More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Christel Maes</dc:creator>
  <cp:keywords>, docId:C7FE3F87C3F78CD8536A8B64CF6B69ED</cp:keywords>
  <cp:lastModifiedBy>Christine Smeets</cp:lastModifiedBy>
  <cp:revision>7</cp:revision>
  <dcterms:created xsi:type="dcterms:W3CDTF">2018-01-10T10:58:29Z</dcterms:created>
  <dcterms:modified xsi:type="dcterms:W3CDTF">2022-03-30T13:08:39Z</dcterms:modified>
</cp:coreProperties>
</file>