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media/image4.jpg" ContentType="image/jpeg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301" r:id="rId5"/>
    <p:sldId id="302" r:id="rId6"/>
    <p:sldId id="303" r:id="rId7"/>
    <p:sldId id="304" r:id="rId8"/>
    <p:sldId id="332" r:id="rId9"/>
    <p:sldId id="305" r:id="rId10"/>
    <p:sldId id="307" r:id="rId11"/>
    <p:sldId id="309" r:id="rId12"/>
    <p:sldId id="310" r:id="rId13"/>
    <p:sldId id="311" r:id="rId14"/>
    <p:sldId id="312" r:id="rId15"/>
    <p:sldId id="313" r:id="rId16"/>
    <p:sldId id="308" r:id="rId17"/>
    <p:sldId id="315" r:id="rId18"/>
    <p:sldId id="333" r:id="rId19"/>
    <p:sldId id="316" r:id="rId20"/>
    <p:sldId id="328" r:id="rId21"/>
    <p:sldId id="327" r:id="rId22"/>
    <p:sldId id="329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30" r:id="rId34"/>
    <p:sldId id="331" r:id="rId35"/>
  </p:sldIdLst>
  <p:sldSz cx="12192000" cy="6858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omic Sans MS" panose="030F0702030302020204" pitchFamily="66" charset="0"/>
      <p:regular r:id="rId42"/>
      <p:bold r:id="rId43"/>
      <p:italic r:id="rId44"/>
      <p:boldItalic r:id="rId45"/>
    </p:embeddedFont>
    <p:embeddedFont>
      <p:font typeface="Consolas" panose="020B0609020204030204" pitchFamily="49" charset="0"/>
      <p:regular r:id="rId46"/>
      <p:bold r:id="rId47"/>
      <p:italic r:id="rId48"/>
      <p:boldItalic r:id="rId49"/>
    </p:embeddedFont>
    <p:embeddedFont>
      <p:font typeface="Nunito" pitchFamily="2" charset="0"/>
      <p:regular r:id="rId50"/>
      <p:bold r:id="rId51"/>
      <p:italic r:id="rId52"/>
      <p:boldItalic r:id="rId53"/>
    </p:embeddedFont>
    <p:embeddedFont>
      <p:font typeface="Nunito ExtraLight" pitchFamily="2" charset="0"/>
      <p:regular r:id="rId54"/>
      <p:italic r:id="rId55"/>
    </p:embeddedFont>
    <p:embeddedFont>
      <p:font typeface="Nunito Light" pitchFamily="2" charset="0"/>
      <p:regular r:id="rId56"/>
      <p:italic r:id="rId57"/>
    </p:embeddedFont>
    <p:embeddedFont>
      <p:font typeface="Poppins ExtraLight" panose="00000300000000000000" pitchFamily="2" charset="0"/>
      <p:regular r:id="rId58"/>
      <p:italic r:id="rId59"/>
    </p:embeddedFont>
    <p:embeddedFont>
      <p:font typeface="Poppins Light" panose="00000400000000000000" pitchFamily="2" charset="0"/>
      <p:regular r:id="rId60"/>
      <p:italic r:id="rId61"/>
    </p:embeddedFont>
    <p:embeddedFont>
      <p:font typeface="Poppins Thin" panose="00000300000000000000" pitchFamily="2" charset="0"/>
      <p:regular r:id="rId62"/>
      <p:italic r:id="rId63"/>
    </p:embeddedFont>
    <p:embeddedFont>
      <p:font typeface="Segoe UI" panose="020B0502040204020203" pitchFamily="34" charset="0"/>
      <p:regular r:id="rId64"/>
      <p:bold r:id="rId65"/>
      <p:italic r:id="rId66"/>
      <p:boldItalic r:id="rId67"/>
    </p:embeddedFont>
  </p:embeddedFontLst>
  <p:custDataLst>
    <p:tags r:id="rId68"/>
  </p:custDataLst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CAB"/>
    <a:srgbClr val="F8F8F8"/>
    <a:srgbClr val="F04C25"/>
    <a:srgbClr val="969696"/>
    <a:srgbClr val="8B455B"/>
    <a:srgbClr val="DDEFF3"/>
    <a:srgbClr val="DDDDDD"/>
    <a:srgbClr val="B2B2B2"/>
    <a:srgbClr val="F7AE9D"/>
    <a:srgbClr val="FAD2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74314" autoAdjust="0"/>
  </p:normalViewPr>
  <p:slideViewPr>
    <p:cSldViewPr snapToGrid="0">
      <p:cViewPr varScale="1">
        <p:scale>
          <a:sx n="83" d="100"/>
          <a:sy n="83" d="100"/>
        </p:scale>
        <p:origin x="1674" y="84"/>
      </p:cViewPr>
      <p:guideLst>
        <p:guide orient="horz" pos="2183"/>
        <p:guide pos="3863"/>
      </p:guideLst>
    </p:cSldViewPr>
  </p:slideViewPr>
  <p:outlineViewPr>
    <p:cViewPr>
      <p:scale>
        <a:sx n="33" d="100"/>
        <a:sy n="33" d="100"/>
      </p:scale>
      <p:origin x="0" y="-153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2" d="100"/>
          <a:sy n="62" d="100"/>
        </p:scale>
        <p:origin x="2299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63" Type="http://schemas.openxmlformats.org/officeDocument/2006/relationships/font" Target="fonts/font26.fntdata"/><Relationship Id="rId68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font" Target="fonts/font21.fntdata"/><Relationship Id="rId66" Type="http://schemas.openxmlformats.org/officeDocument/2006/relationships/font" Target="fonts/font29.fntdata"/><Relationship Id="rId5" Type="http://schemas.openxmlformats.org/officeDocument/2006/relationships/slide" Target="slides/slide1.xml"/><Relationship Id="rId61" Type="http://schemas.openxmlformats.org/officeDocument/2006/relationships/font" Target="fonts/font24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font" Target="fonts/font19.fntdata"/><Relationship Id="rId64" Type="http://schemas.openxmlformats.org/officeDocument/2006/relationships/font" Target="fonts/font27.fntdata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14.fntdata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font" Target="fonts/font22.fntdata"/><Relationship Id="rId67" Type="http://schemas.openxmlformats.org/officeDocument/2006/relationships/font" Target="fonts/font30.fntdata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62" Type="http://schemas.openxmlformats.org/officeDocument/2006/relationships/font" Target="fonts/font25.fntdata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Relationship Id="rId57" Type="http://schemas.openxmlformats.org/officeDocument/2006/relationships/font" Target="fonts/font20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0" Type="http://schemas.openxmlformats.org/officeDocument/2006/relationships/font" Target="fonts/font23.fntdata"/><Relationship Id="rId65" Type="http://schemas.openxmlformats.org/officeDocument/2006/relationships/font" Target="fonts/font28.fntdata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font" Target="fonts/font2.fntdata"/><Relationship Id="rId34" Type="http://schemas.openxmlformats.org/officeDocument/2006/relationships/slide" Target="slides/slide30.xml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7" Type="http://schemas.openxmlformats.org/officeDocument/2006/relationships/slide" Target="slides/slide3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len Torfs" userId="c6aa1e10-4a12-4511-8c7c-135720d4f277" providerId="ADAL" clId="{CF325FB2-8F88-409B-B06E-2A1A677B202D}"/>
    <pc:docChg chg="undo custSel addSld delSld modSld sldOrd">
      <pc:chgData name="Ellen Torfs" userId="c6aa1e10-4a12-4511-8c7c-135720d4f277" providerId="ADAL" clId="{CF325FB2-8F88-409B-B06E-2A1A677B202D}" dt="2021-05-05T14:58:57.946" v="5958" actId="20577"/>
      <pc:docMkLst>
        <pc:docMk/>
      </pc:docMkLst>
      <pc:sldChg chg="modSp">
        <pc:chgData name="Ellen Torfs" userId="c6aa1e10-4a12-4511-8c7c-135720d4f277" providerId="ADAL" clId="{CF325FB2-8F88-409B-B06E-2A1A677B202D}" dt="2021-05-04T11:33:03.248" v="13" actId="20577"/>
        <pc:sldMkLst>
          <pc:docMk/>
          <pc:sldMk cId="620996870" sldId="301"/>
        </pc:sldMkLst>
        <pc:spChg chg="mod">
          <ac:chgData name="Ellen Torfs" userId="c6aa1e10-4a12-4511-8c7c-135720d4f277" providerId="ADAL" clId="{CF325FB2-8F88-409B-B06E-2A1A677B202D}" dt="2021-05-04T11:33:03.248" v="13" actId="20577"/>
          <ac:spMkLst>
            <pc:docMk/>
            <pc:sldMk cId="620996870" sldId="301"/>
            <ac:spMk id="2" creationId="{5349FC4B-F96E-4BF9-B61B-743613DA2358}"/>
          </ac:spMkLst>
        </pc:spChg>
      </pc:sldChg>
      <pc:sldChg chg="modSp">
        <pc:chgData name="Ellen Torfs" userId="c6aa1e10-4a12-4511-8c7c-135720d4f277" providerId="ADAL" clId="{CF325FB2-8F88-409B-B06E-2A1A677B202D}" dt="2021-05-04T11:54:58.303" v="90" actId="6549"/>
        <pc:sldMkLst>
          <pc:docMk/>
          <pc:sldMk cId="3496337695" sldId="303"/>
        </pc:sldMkLst>
        <pc:spChg chg="mod">
          <ac:chgData name="Ellen Torfs" userId="c6aa1e10-4a12-4511-8c7c-135720d4f277" providerId="ADAL" clId="{CF325FB2-8F88-409B-B06E-2A1A677B202D}" dt="2021-05-04T11:54:58.303" v="90" actId="6549"/>
          <ac:spMkLst>
            <pc:docMk/>
            <pc:sldMk cId="3496337695" sldId="303"/>
            <ac:spMk id="25" creationId="{185C2CB3-5DE9-4AC9-A0A0-CF5A1E43CBF9}"/>
          </ac:spMkLst>
        </pc:spChg>
      </pc:sldChg>
      <pc:sldChg chg="del">
        <pc:chgData name="Ellen Torfs" userId="c6aa1e10-4a12-4511-8c7c-135720d4f277" providerId="ADAL" clId="{CF325FB2-8F88-409B-B06E-2A1A677B202D}" dt="2021-05-04T11:55:08.727" v="91" actId="2696"/>
        <pc:sldMkLst>
          <pc:docMk/>
          <pc:sldMk cId="1724259017" sldId="305"/>
        </pc:sldMkLst>
      </pc:sldChg>
      <pc:sldChg chg="modSp">
        <pc:chgData name="Ellen Torfs" userId="c6aa1e10-4a12-4511-8c7c-135720d4f277" providerId="ADAL" clId="{CF325FB2-8F88-409B-B06E-2A1A677B202D}" dt="2021-05-04T13:28:35.077" v="787" actId="20577"/>
        <pc:sldMkLst>
          <pc:docMk/>
          <pc:sldMk cId="3509988430" sldId="309"/>
        </pc:sldMkLst>
        <pc:spChg chg="mod">
          <ac:chgData name="Ellen Torfs" userId="c6aa1e10-4a12-4511-8c7c-135720d4f277" providerId="ADAL" clId="{CF325FB2-8F88-409B-B06E-2A1A677B202D}" dt="2021-05-04T13:28:35.077" v="787" actId="20577"/>
          <ac:spMkLst>
            <pc:docMk/>
            <pc:sldMk cId="3509988430" sldId="309"/>
            <ac:spMk id="5" creationId="{C521E671-8305-4C8D-BD9A-AE089A42A5D9}"/>
          </ac:spMkLst>
        </pc:spChg>
      </pc:sldChg>
      <pc:sldChg chg="del">
        <pc:chgData name="Ellen Torfs" userId="c6aa1e10-4a12-4511-8c7c-135720d4f277" providerId="ADAL" clId="{CF325FB2-8F88-409B-B06E-2A1A677B202D}" dt="2021-05-04T11:55:14.489" v="92" actId="2696"/>
        <pc:sldMkLst>
          <pc:docMk/>
          <pc:sldMk cId="3864693360" sldId="310"/>
        </pc:sldMkLst>
      </pc:sldChg>
      <pc:sldChg chg="del">
        <pc:chgData name="Ellen Torfs" userId="c6aa1e10-4a12-4511-8c7c-135720d4f277" providerId="ADAL" clId="{CF325FB2-8F88-409B-B06E-2A1A677B202D}" dt="2021-05-04T11:55:39.285" v="93" actId="2696"/>
        <pc:sldMkLst>
          <pc:docMk/>
          <pc:sldMk cId="1946445752" sldId="311"/>
        </pc:sldMkLst>
      </pc:sldChg>
      <pc:sldChg chg="del">
        <pc:chgData name="Ellen Torfs" userId="c6aa1e10-4a12-4511-8c7c-135720d4f277" providerId="ADAL" clId="{CF325FB2-8F88-409B-B06E-2A1A677B202D}" dt="2021-05-04T11:57:55.373" v="110" actId="2696"/>
        <pc:sldMkLst>
          <pc:docMk/>
          <pc:sldMk cId="2356092005" sldId="312"/>
        </pc:sldMkLst>
      </pc:sldChg>
      <pc:sldChg chg="addSp delSp modSp modNotesTx">
        <pc:chgData name="Ellen Torfs" userId="c6aa1e10-4a12-4511-8c7c-135720d4f277" providerId="ADAL" clId="{CF325FB2-8F88-409B-B06E-2A1A677B202D}" dt="2021-05-04T13:21:46.326" v="780" actId="208"/>
        <pc:sldMkLst>
          <pc:docMk/>
          <pc:sldMk cId="2717132246" sldId="313"/>
        </pc:sldMkLst>
        <pc:spChg chg="mod">
          <ac:chgData name="Ellen Torfs" userId="c6aa1e10-4a12-4511-8c7c-135720d4f277" providerId="ADAL" clId="{CF325FB2-8F88-409B-B06E-2A1A677B202D}" dt="2021-05-04T11:57:20.944" v="108" actId="20577"/>
          <ac:spMkLst>
            <pc:docMk/>
            <pc:sldMk cId="2717132246" sldId="313"/>
            <ac:spMk id="2" creationId="{E2C03A50-FD5C-42D0-8899-FA8392005560}"/>
          </ac:spMkLst>
        </pc:spChg>
        <pc:picChg chg="del mod">
          <ac:chgData name="Ellen Torfs" userId="c6aa1e10-4a12-4511-8c7c-135720d4f277" providerId="ADAL" clId="{CF325FB2-8F88-409B-B06E-2A1A677B202D}" dt="2021-05-04T12:37:49.903" v="145" actId="478"/>
          <ac:picMkLst>
            <pc:docMk/>
            <pc:sldMk cId="2717132246" sldId="313"/>
            <ac:picMk id="4" creationId="{FB71E952-4D58-443C-8350-6D849FAA1B59}"/>
          </ac:picMkLst>
        </pc:picChg>
        <pc:picChg chg="mod">
          <ac:chgData name="Ellen Torfs" userId="c6aa1e10-4a12-4511-8c7c-135720d4f277" providerId="ADAL" clId="{CF325FB2-8F88-409B-B06E-2A1A677B202D}" dt="2021-05-04T11:57:11.273" v="104" actId="1076"/>
          <ac:picMkLst>
            <pc:docMk/>
            <pc:sldMk cId="2717132246" sldId="313"/>
            <ac:picMk id="5" creationId="{B8A1E2F5-961C-4BF8-8946-68A5F5AFCB76}"/>
          </ac:picMkLst>
        </pc:picChg>
        <pc:picChg chg="mod">
          <ac:chgData name="Ellen Torfs" userId="c6aa1e10-4a12-4511-8c7c-135720d4f277" providerId="ADAL" clId="{CF325FB2-8F88-409B-B06E-2A1A677B202D}" dt="2021-05-04T11:57:13.993" v="105" actId="1076"/>
          <ac:picMkLst>
            <pc:docMk/>
            <pc:sldMk cId="2717132246" sldId="313"/>
            <ac:picMk id="6" creationId="{35588C9D-5822-42FE-A6F1-22C6004DCE75}"/>
          </ac:picMkLst>
        </pc:picChg>
        <pc:picChg chg="add mod">
          <ac:chgData name="Ellen Torfs" userId="c6aa1e10-4a12-4511-8c7c-135720d4f277" providerId="ADAL" clId="{CF325FB2-8F88-409B-B06E-2A1A677B202D}" dt="2021-05-04T13:21:46.326" v="780" actId="208"/>
          <ac:picMkLst>
            <pc:docMk/>
            <pc:sldMk cId="2717132246" sldId="313"/>
            <ac:picMk id="7" creationId="{C26839C8-10E8-4AD4-97A1-B566B4F395C7}"/>
          </ac:picMkLst>
        </pc:picChg>
      </pc:sldChg>
      <pc:sldChg chg="del">
        <pc:chgData name="Ellen Torfs" userId="c6aa1e10-4a12-4511-8c7c-135720d4f277" providerId="ADAL" clId="{CF325FB2-8F88-409B-B06E-2A1A677B202D}" dt="2021-05-04T11:57:55.658" v="111" actId="2696"/>
        <pc:sldMkLst>
          <pc:docMk/>
          <pc:sldMk cId="118240715" sldId="314"/>
        </pc:sldMkLst>
      </pc:sldChg>
      <pc:sldChg chg="addSp delSp modSp add del">
        <pc:chgData name="Ellen Torfs" userId="c6aa1e10-4a12-4511-8c7c-135720d4f277" providerId="ADAL" clId="{CF325FB2-8F88-409B-B06E-2A1A677B202D}" dt="2021-05-05T14:53:02.344" v="5892" actId="2696"/>
        <pc:sldMkLst>
          <pc:docMk/>
          <pc:sldMk cId="2146206030" sldId="314"/>
        </pc:sldMkLst>
        <pc:spChg chg="del">
          <ac:chgData name="Ellen Torfs" userId="c6aa1e10-4a12-4511-8c7c-135720d4f277" providerId="ADAL" clId="{CF325FB2-8F88-409B-B06E-2A1A677B202D}" dt="2021-05-04T12:55:34.936" v="284" actId="478"/>
          <ac:spMkLst>
            <pc:docMk/>
            <pc:sldMk cId="2146206030" sldId="314"/>
            <ac:spMk id="2" creationId="{4A43EE65-1CBC-4032-9118-76C3781CB901}"/>
          </ac:spMkLst>
        </pc:spChg>
        <pc:spChg chg="mod">
          <ac:chgData name="Ellen Torfs" userId="c6aa1e10-4a12-4511-8c7c-135720d4f277" providerId="ADAL" clId="{CF325FB2-8F88-409B-B06E-2A1A677B202D}" dt="2021-05-04T13:16:44.729" v="730" actId="20577"/>
          <ac:spMkLst>
            <pc:docMk/>
            <pc:sldMk cId="2146206030" sldId="314"/>
            <ac:spMk id="3" creationId="{C01D904B-8667-45E2-B693-1B06798CA2E9}"/>
          </ac:spMkLst>
        </pc:spChg>
        <pc:spChg chg="add mod">
          <ac:chgData name="Ellen Torfs" userId="c6aa1e10-4a12-4511-8c7c-135720d4f277" providerId="ADAL" clId="{CF325FB2-8F88-409B-B06E-2A1A677B202D}" dt="2021-05-04T13:01:16.132" v="391" actId="20577"/>
          <ac:spMkLst>
            <pc:docMk/>
            <pc:sldMk cId="2146206030" sldId="314"/>
            <ac:spMk id="6" creationId="{DFE2EAAB-DE74-441E-AE11-4CF05E401420}"/>
          </ac:spMkLst>
        </pc:spChg>
        <pc:spChg chg="add mod ord">
          <ac:chgData name="Ellen Torfs" userId="c6aa1e10-4a12-4511-8c7c-135720d4f277" providerId="ADAL" clId="{CF325FB2-8F88-409B-B06E-2A1A677B202D}" dt="2021-05-04T12:57:27.817" v="303" actId="1076"/>
          <ac:spMkLst>
            <pc:docMk/>
            <pc:sldMk cId="2146206030" sldId="314"/>
            <ac:spMk id="7" creationId="{EF238E12-41DB-42FF-964F-56A2F7D697A3}"/>
          </ac:spMkLst>
        </pc:spChg>
        <pc:spChg chg="add mod">
          <ac:chgData name="Ellen Torfs" userId="c6aa1e10-4a12-4511-8c7c-135720d4f277" providerId="ADAL" clId="{CF325FB2-8F88-409B-B06E-2A1A677B202D}" dt="2021-05-04T13:12:16.142" v="592" actId="14100"/>
          <ac:spMkLst>
            <pc:docMk/>
            <pc:sldMk cId="2146206030" sldId="314"/>
            <ac:spMk id="8" creationId="{6F4FDD3F-85D4-4D23-9051-D8FE45AD808D}"/>
          </ac:spMkLst>
        </pc:spChg>
        <pc:spChg chg="add mod">
          <ac:chgData name="Ellen Torfs" userId="c6aa1e10-4a12-4511-8c7c-135720d4f277" providerId="ADAL" clId="{CF325FB2-8F88-409B-B06E-2A1A677B202D}" dt="2021-05-04T12:59:42.794" v="365" actId="1076"/>
          <ac:spMkLst>
            <pc:docMk/>
            <pc:sldMk cId="2146206030" sldId="314"/>
            <ac:spMk id="9" creationId="{CBDFD616-D8CE-4D3C-8B69-F5CCA26917DC}"/>
          </ac:spMkLst>
        </pc:spChg>
        <pc:spChg chg="add del mod">
          <ac:chgData name="Ellen Torfs" userId="c6aa1e10-4a12-4511-8c7c-135720d4f277" providerId="ADAL" clId="{CF325FB2-8F88-409B-B06E-2A1A677B202D}" dt="2021-05-04T13:00:29.295" v="377" actId="478"/>
          <ac:spMkLst>
            <pc:docMk/>
            <pc:sldMk cId="2146206030" sldId="314"/>
            <ac:spMk id="10" creationId="{35B3C507-0639-4E85-9CF0-8D4241416387}"/>
          </ac:spMkLst>
        </pc:spChg>
        <pc:spChg chg="add del mod">
          <ac:chgData name="Ellen Torfs" userId="c6aa1e10-4a12-4511-8c7c-135720d4f277" providerId="ADAL" clId="{CF325FB2-8F88-409B-B06E-2A1A677B202D}" dt="2021-05-04T13:00:30.396" v="378" actId="478"/>
          <ac:spMkLst>
            <pc:docMk/>
            <pc:sldMk cId="2146206030" sldId="314"/>
            <ac:spMk id="11" creationId="{016F73D6-1193-4AEF-8E48-D41AB2007198}"/>
          </ac:spMkLst>
        </pc:spChg>
        <pc:spChg chg="add mod">
          <ac:chgData name="Ellen Torfs" userId="c6aa1e10-4a12-4511-8c7c-135720d4f277" providerId="ADAL" clId="{CF325FB2-8F88-409B-B06E-2A1A677B202D}" dt="2021-05-04T13:11:03.173" v="585" actId="1076"/>
          <ac:spMkLst>
            <pc:docMk/>
            <pc:sldMk cId="2146206030" sldId="314"/>
            <ac:spMk id="12" creationId="{9BD03076-6B3A-45E4-8103-6DF18BF71CC5}"/>
          </ac:spMkLst>
        </pc:spChg>
        <pc:spChg chg="add mod">
          <ac:chgData name="Ellen Torfs" userId="c6aa1e10-4a12-4511-8c7c-135720d4f277" providerId="ADAL" clId="{CF325FB2-8F88-409B-B06E-2A1A677B202D}" dt="2021-05-04T13:11:07.201" v="586" actId="1076"/>
          <ac:spMkLst>
            <pc:docMk/>
            <pc:sldMk cId="2146206030" sldId="314"/>
            <ac:spMk id="13" creationId="{63B92322-347A-4B31-A841-64358B2EB9FD}"/>
          </ac:spMkLst>
        </pc:spChg>
        <pc:spChg chg="add mod">
          <ac:chgData name="Ellen Torfs" userId="c6aa1e10-4a12-4511-8c7c-135720d4f277" providerId="ADAL" clId="{CF325FB2-8F88-409B-B06E-2A1A677B202D}" dt="2021-05-04T13:06:51.098" v="531" actId="14100"/>
          <ac:spMkLst>
            <pc:docMk/>
            <pc:sldMk cId="2146206030" sldId="314"/>
            <ac:spMk id="14" creationId="{C197D339-7B0C-4807-BD7A-ACF32B8A9020}"/>
          </ac:spMkLst>
        </pc:spChg>
        <pc:spChg chg="add del">
          <ac:chgData name="Ellen Torfs" userId="c6aa1e10-4a12-4511-8c7c-135720d4f277" providerId="ADAL" clId="{CF325FB2-8F88-409B-B06E-2A1A677B202D}" dt="2021-05-04T13:03:50.886" v="457" actId="20577"/>
          <ac:spMkLst>
            <pc:docMk/>
            <pc:sldMk cId="2146206030" sldId="314"/>
            <ac:spMk id="15" creationId="{59D03E79-FE14-48F9-AFC5-EC68D14465A7}"/>
          </ac:spMkLst>
        </pc:spChg>
        <pc:picChg chg="add mod">
          <ac:chgData name="Ellen Torfs" userId="c6aa1e10-4a12-4511-8c7c-135720d4f277" providerId="ADAL" clId="{CF325FB2-8F88-409B-B06E-2A1A677B202D}" dt="2021-05-04T13:01:55.530" v="400" actId="1076"/>
          <ac:picMkLst>
            <pc:docMk/>
            <pc:sldMk cId="2146206030" sldId="314"/>
            <ac:picMk id="4" creationId="{C9AAB323-F1A6-40E5-8647-1A560BE2441D}"/>
          </ac:picMkLst>
        </pc:picChg>
        <pc:picChg chg="add mod">
          <ac:chgData name="Ellen Torfs" userId="c6aa1e10-4a12-4511-8c7c-135720d4f277" providerId="ADAL" clId="{CF325FB2-8F88-409B-B06E-2A1A677B202D}" dt="2021-05-04T13:01:53.122" v="399" actId="1076"/>
          <ac:picMkLst>
            <pc:docMk/>
            <pc:sldMk cId="2146206030" sldId="314"/>
            <ac:picMk id="5" creationId="{31B9F84C-7698-410D-BE1A-7F6523D41070}"/>
          </ac:picMkLst>
        </pc:picChg>
      </pc:sldChg>
      <pc:sldChg chg="addSp delSp modSp add del">
        <pc:chgData name="Ellen Torfs" userId="c6aa1e10-4a12-4511-8c7c-135720d4f277" providerId="ADAL" clId="{CF325FB2-8F88-409B-B06E-2A1A677B202D}" dt="2021-05-04T13:13:43.777" v="605" actId="2696"/>
        <pc:sldMkLst>
          <pc:docMk/>
          <pc:sldMk cId="132876061" sldId="315"/>
        </pc:sldMkLst>
        <pc:spChg chg="mod">
          <ac:chgData name="Ellen Torfs" userId="c6aa1e10-4a12-4511-8c7c-135720d4f277" providerId="ADAL" clId="{CF325FB2-8F88-409B-B06E-2A1A677B202D}" dt="2021-05-04T13:03:11.792" v="453" actId="2696"/>
          <ac:spMkLst>
            <pc:docMk/>
            <pc:sldMk cId="132876061" sldId="315"/>
            <ac:spMk id="6" creationId="{DFE2EAAB-DE74-441E-AE11-4CF05E401420}"/>
          </ac:spMkLst>
        </pc:spChg>
        <pc:spChg chg="mod">
          <ac:chgData name="Ellen Torfs" userId="c6aa1e10-4a12-4511-8c7c-135720d4f277" providerId="ADAL" clId="{CF325FB2-8F88-409B-B06E-2A1A677B202D}" dt="2021-05-04T13:08:16.478" v="562" actId="1076"/>
          <ac:spMkLst>
            <pc:docMk/>
            <pc:sldMk cId="132876061" sldId="315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03:27.376" v="455" actId="2696"/>
          <ac:spMkLst>
            <pc:docMk/>
            <pc:sldMk cId="132876061" sldId="315"/>
            <ac:spMk id="9" creationId="{CBDFD616-D8CE-4D3C-8B69-F5CCA26917DC}"/>
          </ac:spMkLst>
        </pc:spChg>
        <pc:spChg chg="mod">
          <ac:chgData name="Ellen Torfs" userId="c6aa1e10-4a12-4511-8c7c-135720d4f277" providerId="ADAL" clId="{CF325FB2-8F88-409B-B06E-2A1A677B202D}" dt="2021-05-04T13:03:11.792" v="453" actId="2696"/>
          <ac:spMkLst>
            <pc:docMk/>
            <pc:sldMk cId="132876061" sldId="315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4T13:03:11.792" v="453" actId="2696"/>
          <ac:spMkLst>
            <pc:docMk/>
            <pc:sldMk cId="132876061" sldId="315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4T13:06:42.606" v="530" actId="14100"/>
          <ac:spMkLst>
            <pc:docMk/>
            <pc:sldMk cId="132876061" sldId="315"/>
            <ac:spMk id="14" creationId="{C197D339-7B0C-4807-BD7A-ACF32B8A9020}"/>
          </ac:spMkLst>
        </pc:spChg>
        <pc:spChg chg="add del mod">
          <ac:chgData name="Ellen Torfs" userId="c6aa1e10-4a12-4511-8c7c-135720d4f277" providerId="ADAL" clId="{CF325FB2-8F88-409B-B06E-2A1A677B202D}" dt="2021-05-04T13:11:57.518" v="588" actId="2696"/>
          <ac:spMkLst>
            <pc:docMk/>
            <pc:sldMk cId="132876061" sldId="315"/>
            <ac:spMk id="15" creationId="{919C7C41-C8D0-4125-B1BB-2E452C9AF280}"/>
          </ac:spMkLst>
        </pc:spChg>
        <pc:spChg chg="add del mod">
          <ac:chgData name="Ellen Torfs" userId="c6aa1e10-4a12-4511-8c7c-135720d4f277" providerId="ADAL" clId="{CF325FB2-8F88-409B-B06E-2A1A677B202D}" dt="2021-05-04T13:11:57.518" v="588" actId="2696"/>
          <ac:spMkLst>
            <pc:docMk/>
            <pc:sldMk cId="132876061" sldId="315"/>
            <ac:spMk id="16" creationId="{9D8B7E1D-F982-438B-8649-3AA9F3E54DC9}"/>
          </ac:spMkLst>
        </pc:spChg>
      </pc:sldChg>
      <pc:sldChg chg="add del">
        <pc:chgData name="Ellen Torfs" userId="c6aa1e10-4a12-4511-8c7c-135720d4f277" providerId="ADAL" clId="{CF325FB2-8F88-409B-B06E-2A1A677B202D}" dt="2021-05-04T13:02:56.988" v="451" actId="2696"/>
        <pc:sldMkLst>
          <pc:docMk/>
          <pc:sldMk cId="2438514713" sldId="315"/>
        </pc:sldMkLst>
      </pc:sldChg>
      <pc:sldChg chg="del">
        <pc:chgData name="Ellen Torfs" userId="c6aa1e10-4a12-4511-8c7c-135720d4f277" providerId="ADAL" clId="{CF325FB2-8F88-409B-B06E-2A1A677B202D}" dt="2021-05-04T11:57:55.797" v="112" actId="2696"/>
        <pc:sldMkLst>
          <pc:docMk/>
          <pc:sldMk cId="4014980449" sldId="315"/>
        </pc:sldMkLst>
      </pc:sldChg>
      <pc:sldChg chg="addSp delSp modSp add del">
        <pc:chgData name="Ellen Torfs" userId="c6aa1e10-4a12-4511-8c7c-135720d4f277" providerId="ADAL" clId="{CF325FB2-8F88-409B-B06E-2A1A677B202D}" dt="2021-05-04T13:14:40.313" v="613" actId="2696"/>
        <pc:sldMkLst>
          <pc:docMk/>
          <pc:sldMk cId="72578794" sldId="316"/>
        </pc:sldMkLst>
        <pc:spChg chg="mod">
          <ac:chgData name="Ellen Torfs" userId="c6aa1e10-4a12-4511-8c7c-135720d4f277" providerId="ADAL" clId="{CF325FB2-8F88-409B-B06E-2A1A677B202D}" dt="2021-05-04T13:08:04.033" v="560" actId="1076"/>
          <ac:spMkLst>
            <pc:docMk/>
            <pc:sldMk cId="72578794" sldId="316"/>
            <ac:spMk id="7" creationId="{EF238E12-41DB-42FF-964F-56A2F7D697A3}"/>
          </ac:spMkLst>
        </pc:spChg>
        <pc:spChg chg="mod">
          <ac:chgData name="Ellen Torfs" userId="c6aa1e10-4a12-4511-8c7c-135720d4f277" providerId="ADAL" clId="{CF325FB2-8F88-409B-B06E-2A1A677B202D}" dt="2021-05-04T13:08:07.087" v="561" actId="1076"/>
          <ac:spMkLst>
            <pc:docMk/>
            <pc:sldMk cId="72578794" sldId="316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05:33.395" v="496" actId="108"/>
          <ac:spMkLst>
            <pc:docMk/>
            <pc:sldMk cId="72578794" sldId="316"/>
            <ac:spMk id="9" creationId="{CBDFD616-D8CE-4D3C-8B69-F5CCA26917DC}"/>
          </ac:spMkLst>
        </pc:spChg>
        <pc:spChg chg="mod">
          <ac:chgData name="Ellen Torfs" userId="c6aa1e10-4a12-4511-8c7c-135720d4f277" providerId="ADAL" clId="{CF325FB2-8F88-409B-B06E-2A1A677B202D}" dt="2021-05-04T13:07:40.897" v="558" actId="14100"/>
          <ac:spMkLst>
            <pc:docMk/>
            <pc:sldMk cId="72578794" sldId="316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4T13:05:42.256" v="497" actId="14100"/>
          <ac:spMkLst>
            <pc:docMk/>
            <pc:sldMk cId="72578794" sldId="316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4T13:06:33.402" v="529" actId="1076"/>
          <ac:spMkLst>
            <pc:docMk/>
            <pc:sldMk cId="72578794" sldId="316"/>
            <ac:spMk id="15" creationId="{919C7C41-C8D0-4125-B1BB-2E452C9AF280}"/>
          </ac:spMkLst>
        </pc:spChg>
        <pc:spChg chg="add del mod">
          <ac:chgData name="Ellen Torfs" userId="c6aa1e10-4a12-4511-8c7c-135720d4f277" providerId="ADAL" clId="{CF325FB2-8F88-409B-B06E-2A1A677B202D}" dt="2021-05-04T13:13:51.347" v="606" actId="2696"/>
          <ac:spMkLst>
            <pc:docMk/>
            <pc:sldMk cId="72578794" sldId="316"/>
            <ac:spMk id="17" creationId="{20C15412-3DBB-475C-9980-B83C17959962}"/>
          </ac:spMkLst>
        </pc:spChg>
        <pc:spChg chg="add del mod">
          <ac:chgData name="Ellen Torfs" userId="c6aa1e10-4a12-4511-8c7c-135720d4f277" providerId="ADAL" clId="{CF325FB2-8F88-409B-B06E-2A1A677B202D}" dt="2021-05-04T13:13:51.347" v="606" actId="2696"/>
          <ac:spMkLst>
            <pc:docMk/>
            <pc:sldMk cId="72578794" sldId="316"/>
            <ac:spMk id="18" creationId="{DE12F95B-221F-4CD2-B3F3-C8BE29321992}"/>
          </ac:spMkLst>
        </pc:spChg>
        <pc:picChg chg="mod">
          <ac:chgData name="Ellen Torfs" userId="c6aa1e10-4a12-4511-8c7c-135720d4f277" providerId="ADAL" clId="{CF325FB2-8F88-409B-B06E-2A1A677B202D}" dt="2021-05-04T13:05:46.684" v="499" actId="1076"/>
          <ac:picMkLst>
            <pc:docMk/>
            <pc:sldMk cId="72578794" sldId="316"/>
            <ac:picMk id="5" creationId="{31B9F84C-7698-410D-BE1A-7F6523D41070}"/>
          </ac:picMkLst>
        </pc:picChg>
      </pc:sldChg>
      <pc:sldChg chg="del">
        <pc:chgData name="Ellen Torfs" userId="c6aa1e10-4a12-4511-8c7c-135720d4f277" providerId="ADAL" clId="{CF325FB2-8F88-409B-B06E-2A1A677B202D}" dt="2021-05-04T11:57:56.064" v="113" actId="2696"/>
        <pc:sldMkLst>
          <pc:docMk/>
          <pc:sldMk cId="3348876143" sldId="316"/>
        </pc:sldMkLst>
      </pc:sldChg>
      <pc:sldChg chg="del">
        <pc:chgData name="Ellen Torfs" userId="c6aa1e10-4a12-4511-8c7c-135720d4f277" providerId="ADAL" clId="{CF325FB2-8F88-409B-B06E-2A1A677B202D}" dt="2021-05-04T11:57:56.185" v="114" actId="2696"/>
        <pc:sldMkLst>
          <pc:docMk/>
          <pc:sldMk cId="356511056" sldId="317"/>
        </pc:sldMkLst>
      </pc:sldChg>
      <pc:sldChg chg="addSp delSp modSp add del">
        <pc:chgData name="Ellen Torfs" userId="c6aa1e10-4a12-4511-8c7c-135720d4f277" providerId="ADAL" clId="{CF325FB2-8F88-409B-B06E-2A1A677B202D}" dt="2021-05-05T14:53:02.342" v="5891" actId="2696"/>
        <pc:sldMkLst>
          <pc:docMk/>
          <pc:sldMk cId="3478868783" sldId="317"/>
        </pc:sldMkLst>
        <pc:spChg chg="mod">
          <ac:chgData name="Ellen Torfs" userId="c6aa1e10-4a12-4511-8c7c-135720d4f277" providerId="ADAL" clId="{CF325FB2-8F88-409B-B06E-2A1A677B202D}" dt="2021-05-04T13:16:55.139" v="731" actId="6549"/>
          <ac:spMkLst>
            <pc:docMk/>
            <pc:sldMk cId="3478868783" sldId="317"/>
            <ac:spMk id="3" creationId="{C01D904B-8667-45E2-B693-1B06798CA2E9}"/>
          </ac:spMkLst>
        </pc:spChg>
        <pc:spChg chg="mod">
          <ac:chgData name="Ellen Torfs" userId="c6aa1e10-4a12-4511-8c7c-135720d4f277" providerId="ADAL" clId="{CF325FB2-8F88-409B-B06E-2A1A677B202D}" dt="2021-05-04T13:17:35.843" v="734" actId="6549"/>
          <ac:spMkLst>
            <pc:docMk/>
            <pc:sldMk cId="3478868783" sldId="317"/>
            <ac:spMk id="6" creationId="{DFE2EAAB-DE74-441E-AE11-4CF05E401420}"/>
          </ac:spMkLst>
        </pc:spChg>
        <pc:spChg chg="ord">
          <ac:chgData name="Ellen Torfs" userId="c6aa1e10-4a12-4511-8c7c-135720d4f277" providerId="ADAL" clId="{CF325FB2-8F88-409B-B06E-2A1A677B202D}" dt="2021-05-04T13:12:47.557" v="596" actId="166"/>
          <ac:spMkLst>
            <pc:docMk/>
            <pc:sldMk cId="3478868783" sldId="317"/>
            <ac:spMk id="7" creationId="{EF238E12-41DB-42FF-964F-56A2F7D697A3}"/>
          </ac:spMkLst>
        </pc:spChg>
        <pc:spChg chg="del mod">
          <ac:chgData name="Ellen Torfs" userId="c6aa1e10-4a12-4511-8c7c-135720d4f277" providerId="ADAL" clId="{CF325FB2-8F88-409B-B06E-2A1A677B202D}" dt="2021-05-04T13:12:39.157" v="594" actId="478"/>
          <ac:spMkLst>
            <pc:docMk/>
            <pc:sldMk cId="3478868783" sldId="317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10:41.218" v="581" actId="1076"/>
          <ac:spMkLst>
            <pc:docMk/>
            <pc:sldMk cId="3478868783" sldId="317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4T13:10:43.066" v="582" actId="1076"/>
          <ac:spMkLst>
            <pc:docMk/>
            <pc:sldMk cId="3478868783" sldId="317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4T13:10:33.035" v="579" actId="1076"/>
          <ac:spMkLst>
            <pc:docMk/>
            <pc:sldMk cId="3478868783" sldId="317"/>
            <ac:spMk id="14" creationId="{C197D339-7B0C-4807-BD7A-ACF32B8A9020}"/>
          </ac:spMkLst>
        </pc:spChg>
        <pc:spChg chg="add mod">
          <ac:chgData name="Ellen Torfs" userId="c6aa1e10-4a12-4511-8c7c-135720d4f277" providerId="ADAL" clId="{CF325FB2-8F88-409B-B06E-2A1A677B202D}" dt="2021-05-04T13:10:30.320" v="578" actId="1076"/>
          <ac:spMkLst>
            <pc:docMk/>
            <pc:sldMk cId="3478868783" sldId="317"/>
            <ac:spMk id="15" creationId="{16BAF693-016C-4643-A441-D5732B921139}"/>
          </ac:spMkLst>
        </pc:spChg>
        <pc:spChg chg="add">
          <ac:chgData name="Ellen Torfs" userId="c6aa1e10-4a12-4511-8c7c-135720d4f277" providerId="ADAL" clId="{CF325FB2-8F88-409B-B06E-2A1A677B202D}" dt="2021-05-04T13:12:40.545" v="595" actId="6549"/>
          <ac:spMkLst>
            <pc:docMk/>
            <pc:sldMk cId="3478868783" sldId="317"/>
            <ac:spMk id="16" creationId="{68CB0F51-504F-490F-B111-5CD2B0A81AEC}"/>
          </ac:spMkLst>
        </pc:spChg>
        <pc:picChg chg="mod">
          <ac:chgData name="Ellen Torfs" userId="c6aa1e10-4a12-4511-8c7c-135720d4f277" providerId="ADAL" clId="{CF325FB2-8F88-409B-B06E-2A1A677B202D}" dt="2021-05-04T13:10:45.241" v="583" actId="1076"/>
          <ac:picMkLst>
            <pc:docMk/>
            <pc:sldMk cId="3478868783" sldId="317"/>
            <ac:picMk id="5" creationId="{31B9F84C-7698-410D-BE1A-7F6523D41070}"/>
          </ac:picMkLst>
        </pc:picChg>
      </pc:sldChg>
      <pc:sldChg chg="del">
        <pc:chgData name="Ellen Torfs" userId="c6aa1e10-4a12-4511-8c7c-135720d4f277" providerId="ADAL" clId="{CF325FB2-8F88-409B-B06E-2A1A677B202D}" dt="2021-05-04T11:57:56.582" v="115" actId="2696"/>
        <pc:sldMkLst>
          <pc:docMk/>
          <pc:sldMk cId="1309826828" sldId="318"/>
        </pc:sldMkLst>
      </pc:sldChg>
      <pc:sldChg chg="addSp delSp modSp add del">
        <pc:chgData name="Ellen Torfs" userId="c6aa1e10-4a12-4511-8c7c-135720d4f277" providerId="ADAL" clId="{CF325FB2-8F88-409B-B06E-2A1A677B202D}" dt="2021-05-05T14:53:02.339" v="5890" actId="2696"/>
        <pc:sldMkLst>
          <pc:docMk/>
          <pc:sldMk cId="1704180452" sldId="318"/>
        </pc:sldMkLst>
        <pc:spChg chg="mod">
          <ac:chgData name="Ellen Torfs" userId="c6aa1e10-4a12-4511-8c7c-135720d4f277" providerId="ADAL" clId="{CF325FB2-8F88-409B-B06E-2A1A677B202D}" dt="2021-05-04T13:16:58.470" v="732" actId="6549"/>
          <ac:spMkLst>
            <pc:docMk/>
            <pc:sldMk cId="1704180452" sldId="318"/>
            <ac:spMk id="3" creationId="{C01D904B-8667-45E2-B693-1B06798CA2E9}"/>
          </ac:spMkLst>
        </pc:spChg>
        <pc:spChg chg="mod">
          <ac:chgData name="Ellen Torfs" userId="c6aa1e10-4a12-4511-8c7c-135720d4f277" providerId="ADAL" clId="{CF325FB2-8F88-409B-B06E-2A1A677B202D}" dt="2021-05-04T13:17:41.450" v="735" actId="6549"/>
          <ac:spMkLst>
            <pc:docMk/>
            <pc:sldMk cId="1704180452" sldId="318"/>
            <ac:spMk id="6" creationId="{DFE2EAAB-DE74-441E-AE11-4CF05E401420}"/>
          </ac:spMkLst>
        </pc:spChg>
        <pc:spChg chg="ord">
          <ac:chgData name="Ellen Torfs" userId="c6aa1e10-4a12-4511-8c7c-135720d4f277" providerId="ADAL" clId="{CF325FB2-8F88-409B-B06E-2A1A677B202D}" dt="2021-05-04T13:12:58.101" v="599" actId="166"/>
          <ac:spMkLst>
            <pc:docMk/>
            <pc:sldMk cId="1704180452" sldId="318"/>
            <ac:spMk id="7" creationId="{EF238E12-41DB-42FF-964F-56A2F7D697A3}"/>
          </ac:spMkLst>
        </pc:spChg>
        <pc:spChg chg="del mod">
          <ac:chgData name="Ellen Torfs" userId="c6aa1e10-4a12-4511-8c7c-135720d4f277" providerId="ADAL" clId="{CF325FB2-8F88-409B-B06E-2A1A677B202D}" dt="2021-05-04T13:12:52.877" v="597" actId="478"/>
          <ac:spMkLst>
            <pc:docMk/>
            <pc:sldMk cId="1704180452" sldId="318"/>
            <ac:spMk id="8" creationId="{6F4FDD3F-85D4-4D23-9051-D8FE45AD808D}"/>
          </ac:spMkLst>
        </pc:spChg>
        <pc:spChg chg="mod">
          <ac:chgData name="Ellen Torfs" userId="c6aa1e10-4a12-4511-8c7c-135720d4f277" providerId="ADAL" clId="{CF325FB2-8F88-409B-B06E-2A1A677B202D}" dt="2021-05-04T13:14:19.751" v="611" actId="6549"/>
          <ac:spMkLst>
            <pc:docMk/>
            <pc:sldMk cId="1704180452" sldId="318"/>
            <ac:spMk id="9" creationId="{CBDFD616-D8CE-4D3C-8B69-F5CCA26917DC}"/>
          </ac:spMkLst>
        </pc:spChg>
        <pc:spChg chg="add mod">
          <ac:chgData name="Ellen Torfs" userId="c6aa1e10-4a12-4511-8c7c-135720d4f277" providerId="ADAL" clId="{CF325FB2-8F88-409B-B06E-2A1A677B202D}" dt="2021-05-04T13:12:07.773" v="590" actId="1076"/>
          <ac:spMkLst>
            <pc:docMk/>
            <pc:sldMk cId="1704180452" sldId="318"/>
            <ac:spMk id="16" creationId="{E498976B-DF2A-40A0-8954-AD7E82CA592C}"/>
          </ac:spMkLst>
        </pc:spChg>
        <pc:spChg chg="add mod">
          <ac:chgData name="Ellen Torfs" userId="c6aa1e10-4a12-4511-8c7c-135720d4f277" providerId="ADAL" clId="{CF325FB2-8F88-409B-B06E-2A1A677B202D}" dt="2021-05-04T13:15:36.546" v="620" actId="1076"/>
          <ac:spMkLst>
            <pc:docMk/>
            <pc:sldMk cId="1704180452" sldId="318"/>
            <ac:spMk id="17" creationId="{3BAAB2EB-39F6-4A1E-A7E6-A0E014A2EDB1}"/>
          </ac:spMkLst>
        </pc:spChg>
        <pc:spChg chg="add">
          <ac:chgData name="Ellen Torfs" userId="c6aa1e10-4a12-4511-8c7c-135720d4f277" providerId="ADAL" clId="{CF325FB2-8F88-409B-B06E-2A1A677B202D}" dt="2021-05-04T13:12:54.281" v="598" actId="6549"/>
          <ac:spMkLst>
            <pc:docMk/>
            <pc:sldMk cId="1704180452" sldId="318"/>
            <ac:spMk id="18" creationId="{1B35E718-95C6-4A5D-BBAD-0C58F1F90D43}"/>
          </ac:spMkLst>
        </pc:spChg>
      </pc:sldChg>
      <pc:sldChg chg="addSp modSp add del">
        <pc:chgData name="Ellen Torfs" userId="c6aa1e10-4a12-4511-8c7c-135720d4f277" providerId="ADAL" clId="{CF325FB2-8F88-409B-B06E-2A1A677B202D}" dt="2021-05-05T14:53:02.337" v="5889" actId="2696"/>
        <pc:sldMkLst>
          <pc:docMk/>
          <pc:sldMk cId="370207696" sldId="319"/>
        </pc:sldMkLst>
        <pc:spChg chg="add mod">
          <ac:chgData name="Ellen Torfs" userId="c6aa1e10-4a12-4511-8c7c-135720d4f277" providerId="ADAL" clId="{CF325FB2-8F88-409B-B06E-2A1A677B202D}" dt="2021-05-04T13:20:57.857" v="775" actId="1076"/>
          <ac:spMkLst>
            <pc:docMk/>
            <pc:sldMk cId="370207696" sldId="319"/>
            <ac:spMk id="2" creationId="{315D6947-CE52-4AF9-AF47-ADC48C89A579}"/>
          </ac:spMkLst>
        </pc:spChg>
        <pc:spChg chg="mod">
          <ac:chgData name="Ellen Torfs" userId="c6aa1e10-4a12-4511-8c7c-135720d4f277" providerId="ADAL" clId="{CF325FB2-8F88-409B-B06E-2A1A677B202D}" dt="2021-05-04T13:17:01.003" v="733" actId="1076"/>
          <ac:spMkLst>
            <pc:docMk/>
            <pc:sldMk cId="370207696" sldId="319"/>
            <ac:spMk id="3" creationId="{C01D904B-8667-45E2-B693-1B06798CA2E9}"/>
          </ac:spMkLst>
        </pc:spChg>
        <pc:spChg chg="mod">
          <ac:chgData name="Ellen Torfs" userId="c6aa1e10-4a12-4511-8c7c-135720d4f277" providerId="ADAL" clId="{CF325FB2-8F88-409B-B06E-2A1A677B202D}" dt="2021-05-04T13:20:39.041" v="768" actId="6549"/>
          <ac:spMkLst>
            <pc:docMk/>
            <pc:sldMk cId="370207696" sldId="319"/>
            <ac:spMk id="6" creationId="{DFE2EAAB-DE74-441E-AE11-4CF05E401420}"/>
          </ac:spMkLst>
        </pc:spChg>
        <pc:spChg chg="mod">
          <ac:chgData name="Ellen Torfs" userId="c6aa1e10-4a12-4511-8c7c-135720d4f277" providerId="ADAL" clId="{CF325FB2-8F88-409B-B06E-2A1A677B202D}" dt="2021-05-04T13:14:36.512" v="612" actId="108"/>
          <ac:spMkLst>
            <pc:docMk/>
            <pc:sldMk cId="370207696" sldId="319"/>
            <ac:spMk id="16" creationId="{E498976B-DF2A-40A0-8954-AD7E82CA592C}"/>
          </ac:spMkLst>
        </pc:spChg>
        <pc:spChg chg="mod">
          <ac:chgData name="Ellen Torfs" userId="c6aa1e10-4a12-4511-8c7c-135720d4f277" providerId="ADAL" clId="{CF325FB2-8F88-409B-B06E-2A1A677B202D}" dt="2021-05-04T13:15:41.321" v="621" actId="1076"/>
          <ac:spMkLst>
            <pc:docMk/>
            <pc:sldMk cId="370207696" sldId="319"/>
            <ac:spMk id="17" creationId="{3BAAB2EB-39F6-4A1E-A7E6-A0E014A2EDB1}"/>
          </ac:spMkLst>
        </pc:spChg>
        <pc:spChg chg="add mod">
          <ac:chgData name="Ellen Torfs" userId="c6aa1e10-4a12-4511-8c7c-135720d4f277" providerId="ADAL" clId="{CF325FB2-8F88-409B-B06E-2A1A677B202D}" dt="2021-05-04T13:13:58.826" v="608" actId="1076"/>
          <ac:spMkLst>
            <pc:docMk/>
            <pc:sldMk cId="370207696" sldId="319"/>
            <ac:spMk id="19" creationId="{284DA0C8-8AFF-42A6-88E2-716A94156BE0}"/>
          </ac:spMkLst>
        </pc:spChg>
        <pc:spChg chg="add mod">
          <ac:chgData name="Ellen Torfs" userId="c6aa1e10-4a12-4511-8c7c-135720d4f277" providerId="ADAL" clId="{CF325FB2-8F88-409B-B06E-2A1A677B202D}" dt="2021-05-04T13:14:04.865" v="609" actId="1076"/>
          <ac:spMkLst>
            <pc:docMk/>
            <pc:sldMk cId="370207696" sldId="319"/>
            <ac:spMk id="20" creationId="{691E8B2E-CF9D-44CF-8D89-47D5EC698F4B}"/>
          </ac:spMkLst>
        </pc:spChg>
      </pc:sldChg>
      <pc:sldChg chg="del">
        <pc:chgData name="Ellen Torfs" userId="c6aa1e10-4a12-4511-8c7c-135720d4f277" providerId="ADAL" clId="{CF325FB2-8F88-409B-B06E-2A1A677B202D}" dt="2021-05-04T11:57:56.714" v="116" actId="2696"/>
        <pc:sldMkLst>
          <pc:docMk/>
          <pc:sldMk cId="2364990907" sldId="319"/>
        </pc:sldMkLst>
      </pc:sldChg>
      <pc:sldChg chg="del">
        <pc:chgData name="Ellen Torfs" userId="c6aa1e10-4a12-4511-8c7c-135720d4f277" providerId="ADAL" clId="{CF325FB2-8F88-409B-B06E-2A1A677B202D}" dt="2021-05-04T11:57:56.841" v="117" actId="2696"/>
        <pc:sldMkLst>
          <pc:docMk/>
          <pc:sldMk cId="234729288" sldId="320"/>
        </pc:sldMkLst>
      </pc:sldChg>
      <pc:sldChg chg="addSp delSp modSp add">
        <pc:chgData name="Ellen Torfs" userId="c6aa1e10-4a12-4511-8c7c-135720d4f277" providerId="ADAL" clId="{CF325FB2-8F88-409B-B06E-2A1A677B202D}" dt="2021-05-04T14:28:13.286" v="973" actId="1076"/>
        <pc:sldMkLst>
          <pc:docMk/>
          <pc:sldMk cId="466784537" sldId="320"/>
        </pc:sldMkLst>
        <pc:spChg chg="mod">
          <ac:chgData name="Ellen Torfs" userId="c6aa1e10-4a12-4511-8c7c-135720d4f277" providerId="ADAL" clId="{CF325FB2-8F88-409B-B06E-2A1A677B202D}" dt="2021-05-04T14:27:14.998" v="959" actId="1076"/>
          <ac:spMkLst>
            <pc:docMk/>
            <pc:sldMk cId="466784537" sldId="320"/>
            <ac:spMk id="2" creationId="{955FD7A1-2C4C-420F-BE40-771F2AB2BEB5}"/>
          </ac:spMkLst>
        </pc:spChg>
        <pc:spChg chg="mod">
          <ac:chgData name="Ellen Torfs" userId="c6aa1e10-4a12-4511-8c7c-135720d4f277" providerId="ADAL" clId="{CF325FB2-8F88-409B-B06E-2A1A677B202D}" dt="2021-05-04T14:05:13.200" v="820" actId="20577"/>
          <ac:spMkLst>
            <pc:docMk/>
            <pc:sldMk cId="466784537" sldId="320"/>
            <ac:spMk id="3" creationId="{D80BDF48-9138-4F3C-8DF3-5BF0D997149B}"/>
          </ac:spMkLst>
        </pc:spChg>
        <pc:spChg chg="add del">
          <ac:chgData name="Ellen Torfs" userId="c6aa1e10-4a12-4511-8c7c-135720d4f277" providerId="ADAL" clId="{CF325FB2-8F88-409B-B06E-2A1A677B202D}" dt="2021-05-04T14:09:56.767" v="927" actId="1076"/>
          <ac:spMkLst>
            <pc:docMk/>
            <pc:sldMk cId="466784537" sldId="320"/>
            <ac:spMk id="6" creationId="{D3A5E9B5-CEDE-471B-AB95-375614F4FFF5}"/>
          </ac:spMkLst>
        </pc:spChg>
        <pc:picChg chg="add del mod">
          <ac:chgData name="Ellen Torfs" userId="c6aa1e10-4a12-4511-8c7c-135720d4f277" providerId="ADAL" clId="{CF325FB2-8F88-409B-B06E-2A1A677B202D}" dt="2021-05-04T14:11:06.239" v="943" actId="478"/>
          <ac:picMkLst>
            <pc:docMk/>
            <pc:sldMk cId="466784537" sldId="320"/>
            <ac:picMk id="4" creationId="{62D6733F-CAD4-4737-9943-43E343DACE24}"/>
          </ac:picMkLst>
        </pc:picChg>
        <pc:picChg chg="add mod">
          <ac:chgData name="Ellen Torfs" userId="c6aa1e10-4a12-4511-8c7c-135720d4f277" providerId="ADAL" clId="{CF325FB2-8F88-409B-B06E-2A1A677B202D}" dt="2021-05-04T14:28:13.286" v="973" actId="1076"/>
          <ac:picMkLst>
            <pc:docMk/>
            <pc:sldMk cId="466784537" sldId="320"/>
            <ac:picMk id="5" creationId="{DD6167EF-560D-4090-9160-30F50804D14F}"/>
          </ac:picMkLst>
        </pc:picChg>
        <pc:picChg chg="add del mod">
          <ac:chgData name="Ellen Torfs" userId="c6aa1e10-4a12-4511-8c7c-135720d4f277" providerId="ADAL" clId="{CF325FB2-8F88-409B-B06E-2A1A677B202D}" dt="2021-05-04T14:27:22.128" v="962" actId="478"/>
          <ac:picMkLst>
            <pc:docMk/>
            <pc:sldMk cId="466784537" sldId="320"/>
            <ac:picMk id="7" creationId="{55C54B56-6C59-4B31-A3C9-9DAEAA3DD6D4}"/>
          </ac:picMkLst>
        </pc:picChg>
        <pc:picChg chg="add mod">
          <ac:chgData name="Ellen Torfs" userId="c6aa1e10-4a12-4511-8c7c-135720d4f277" providerId="ADAL" clId="{CF325FB2-8F88-409B-B06E-2A1A677B202D}" dt="2021-05-04T14:28:04.426" v="969" actId="1076"/>
          <ac:picMkLst>
            <pc:docMk/>
            <pc:sldMk cId="466784537" sldId="320"/>
            <ac:picMk id="8" creationId="{E986BBE1-E19C-4D79-BF7A-BF3B603A2186}"/>
          </ac:picMkLst>
        </pc:picChg>
      </pc:sldChg>
      <pc:sldChg chg="addSp delSp modSp add">
        <pc:chgData name="Ellen Torfs" userId="c6aa1e10-4a12-4511-8c7c-135720d4f277" providerId="ADAL" clId="{CF325FB2-8F88-409B-B06E-2A1A677B202D}" dt="2021-05-04T14:38:44.248" v="1109" actId="20577"/>
        <pc:sldMkLst>
          <pc:docMk/>
          <pc:sldMk cId="2918702459" sldId="321"/>
        </pc:sldMkLst>
        <pc:spChg chg="add del mod">
          <ac:chgData name="Ellen Torfs" userId="c6aa1e10-4a12-4511-8c7c-135720d4f277" providerId="ADAL" clId="{CF325FB2-8F88-409B-B06E-2A1A677B202D}" dt="2021-05-04T14:38:44.248" v="1109" actId="20577"/>
          <ac:spMkLst>
            <pc:docMk/>
            <pc:sldMk cId="2918702459" sldId="321"/>
            <ac:spMk id="2" creationId="{20963516-8A67-4A7C-8556-9F26B699ABB8}"/>
          </ac:spMkLst>
        </pc:spChg>
        <pc:spChg chg="mod">
          <ac:chgData name="Ellen Torfs" userId="c6aa1e10-4a12-4511-8c7c-135720d4f277" providerId="ADAL" clId="{CF325FB2-8F88-409B-B06E-2A1A677B202D}" dt="2021-05-04T14:29:10.943" v="983" actId="20577"/>
          <ac:spMkLst>
            <pc:docMk/>
            <pc:sldMk cId="2918702459" sldId="321"/>
            <ac:spMk id="3" creationId="{34E4D2F1-F431-4460-B47B-040D2F5C449E}"/>
          </ac:spMkLst>
        </pc:spChg>
        <pc:spChg chg="add del">
          <ac:chgData name="Ellen Torfs" userId="c6aa1e10-4a12-4511-8c7c-135720d4f277" providerId="ADAL" clId="{CF325FB2-8F88-409B-B06E-2A1A677B202D}" dt="2021-05-04T14:28:41.509" v="975" actId="20577"/>
          <ac:spMkLst>
            <pc:docMk/>
            <pc:sldMk cId="2918702459" sldId="321"/>
            <ac:spMk id="6" creationId="{6CBA7F68-0F3D-4375-A9F7-DB2B8CD7ED7B}"/>
          </ac:spMkLst>
        </pc:spChg>
        <pc:picChg chg="add mod">
          <ac:chgData name="Ellen Torfs" userId="c6aa1e10-4a12-4511-8c7c-135720d4f277" providerId="ADAL" clId="{CF325FB2-8F88-409B-B06E-2A1A677B202D}" dt="2021-05-04T14:28:55.969" v="981" actId="1076"/>
          <ac:picMkLst>
            <pc:docMk/>
            <pc:sldMk cId="2918702459" sldId="321"/>
            <ac:picMk id="4" creationId="{9C0DA3EC-D477-4D8F-BFFE-639F437861E2}"/>
          </ac:picMkLst>
        </pc:picChg>
        <pc:picChg chg="add del">
          <ac:chgData name="Ellen Torfs" userId="c6aa1e10-4a12-4511-8c7c-135720d4f277" providerId="ADAL" clId="{CF325FB2-8F88-409B-B06E-2A1A677B202D}" dt="2021-05-04T14:28:12.763" v="972" actId="20577"/>
          <ac:picMkLst>
            <pc:docMk/>
            <pc:sldMk cId="2918702459" sldId="321"/>
            <ac:picMk id="5" creationId="{DA66512B-965E-4909-87F2-58F2A840B708}"/>
          </ac:picMkLst>
        </pc:picChg>
      </pc:sldChg>
      <pc:sldChg chg="del">
        <pc:chgData name="Ellen Torfs" userId="c6aa1e10-4a12-4511-8c7c-135720d4f277" providerId="ADAL" clId="{CF325FB2-8F88-409B-B06E-2A1A677B202D}" dt="2021-05-04T11:57:56.911" v="118" actId="2696"/>
        <pc:sldMkLst>
          <pc:docMk/>
          <pc:sldMk cId="3815785513" sldId="321"/>
        </pc:sldMkLst>
      </pc:sldChg>
      <pc:sldChg chg="addSp modSp add del">
        <pc:chgData name="Ellen Torfs" userId="c6aa1e10-4a12-4511-8c7c-135720d4f277" providerId="ADAL" clId="{CF325FB2-8F88-409B-B06E-2A1A677B202D}" dt="2021-05-04T14:45:34.800" v="1222" actId="2696"/>
        <pc:sldMkLst>
          <pc:docMk/>
          <pc:sldMk cId="1123867414" sldId="322"/>
        </pc:sldMkLst>
        <pc:spChg chg="mod">
          <ac:chgData name="Ellen Torfs" userId="c6aa1e10-4a12-4511-8c7c-135720d4f277" providerId="ADAL" clId="{CF325FB2-8F88-409B-B06E-2A1A677B202D}" dt="2021-05-04T14:44:06.805" v="1209" actId="20577"/>
          <ac:spMkLst>
            <pc:docMk/>
            <pc:sldMk cId="1123867414" sldId="322"/>
            <ac:spMk id="2" creationId="{8301D20B-87D2-4B62-82FD-A3E540344BD9}"/>
          </ac:spMkLst>
        </pc:spChg>
        <pc:spChg chg="mod">
          <ac:chgData name="Ellen Torfs" userId="c6aa1e10-4a12-4511-8c7c-135720d4f277" providerId="ADAL" clId="{CF325FB2-8F88-409B-B06E-2A1A677B202D}" dt="2021-05-04T14:39:02.498" v="1110" actId="2696"/>
          <ac:spMkLst>
            <pc:docMk/>
            <pc:sldMk cId="1123867414" sldId="322"/>
            <ac:spMk id="3" creationId="{043A8041-DB1C-4A78-B913-C81C43CD5778}"/>
          </ac:spMkLst>
        </pc:spChg>
        <pc:spChg chg="add mod">
          <ac:chgData name="Ellen Torfs" userId="c6aa1e10-4a12-4511-8c7c-135720d4f277" providerId="ADAL" clId="{CF325FB2-8F88-409B-B06E-2A1A677B202D}" dt="2021-05-04T14:44:53.793" v="1219" actId="14100"/>
          <ac:spMkLst>
            <pc:docMk/>
            <pc:sldMk cId="1123867414" sldId="322"/>
            <ac:spMk id="5" creationId="{55691738-8CA3-43F2-8CA0-EFDB19B4E849}"/>
          </ac:spMkLst>
        </pc:spChg>
        <pc:picChg chg="add mod">
          <ac:chgData name="Ellen Torfs" userId="c6aa1e10-4a12-4511-8c7c-135720d4f277" providerId="ADAL" clId="{CF325FB2-8F88-409B-B06E-2A1A677B202D}" dt="2021-05-04T14:44:23.254" v="1214" actId="1076"/>
          <ac:picMkLst>
            <pc:docMk/>
            <pc:sldMk cId="1123867414" sldId="322"/>
            <ac:picMk id="4" creationId="{5BD79416-1B2E-420A-BF92-87E3D9A9DA2E}"/>
          </ac:picMkLst>
        </pc:picChg>
      </pc:sldChg>
      <pc:sldChg chg="del">
        <pc:chgData name="Ellen Torfs" userId="c6aa1e10-4a12-4511-8c7c-135720d4f277" providerId="ADAL" clId="{CF325FB2-8F88-409B-B06E-2A1A677B202D}" dt="2021-05-04T11:57:57.056" v="120" actId="2696"/>
        <pc:sldMkLst>
          <pc:docMk/>
          <pc:sldMk cId="2487270244" sldId="322"/>
        </pc:sldMkLst>
      </pc:sldChg>
      <pc:sldChg chg="del">
        <pc:chgData name="Ellen Torfs" userId="c6aa1e10-4a12-4511-8c7c-135720d4f277" providerId="ADAL" clId="{CF325FB2-8F88-409B-B06E-2A1A677B202D}" dt="2021-05-04T11:57:57.209" v="121" actId="2696"/>
        <pc:sldMkLst>
          <pc:docMk/>
          <pc:sldMk cId="299463262" sldId="323"/>
        </pc:sldMkLst>
      </pc:sldChg>
      <pc:sldChg chg="modSp add del">
        <pc:chgData name="Ellen Torfs" userId="c6aa1e10-4a12-4511-8c7c-135720d4f277" providerId="ADAL" clId="{CF325FB2-8F88-409B-B06E-2A1A677B202D}" dt="2021-05-04T14:47:54.884" v="1269" actId="2696"/>
        <pc:sldMkLst>
          <pc:docMk/>
          <pc:sldMk cId="674671842" sldId="323"/>
        </pc:sldMkLst>
        <pc:spChg chg="mod">
          <ac:chgData name="Ellen Torfs" userId="c6aa1e10-4a12-4511-8c7c-135720d4f277" providerId="ADAL" clId="{CF325FB2-8F88-409B-B06E-2A1A677B202D}" dt="2021-05-04T14:45:25.683" v="1221" actId="1582"/>
          <ac:spMkLst>
            <pc:docMk/>
            <pc:sldMk cId="674671842" sldId="323"/>
            <ac:spMk id="5" creationId="{55691738-8CA3-43F2-8CA0-EFDB19B4E849}"/>
          </ac:spMkLst>
        </pc:spChg>
      </pc:sldChg>
      <pc:sldChg chg="addSp modSp add ord">
        <pc:chgData name="Ellen Torfs" userId="c6aa1e10-4a12-4511-8c7c-135720d4f277" providerId="ADAL" clId="{CF325FB2-8F88-409B-B06E-2A1A677B202D}" dt="2021-05-04T14:52:30.789" v="1316" actId="208"/>
        <pc:sldMkLst>
          <pc:docMk/>
          <pc:sldMk cId="538607073" sldId="324"/>
        </pc:sldMkLst>
        <pc:spChg chg="mod">
          <ac:chgData name="Ellen Torfs" userId="c6aa1e10-4a12-4511-8c7c-135720d4f277" providerId="ADAL" clId="{CF325FB2-8F88-409B-B06E-2A1A677B202D}" dt="2021-05-04T14:52:15.131" v="1314" actId="208"/>
          <ac:spMkLst>
            <pc:docMk/>
            <pc:sldMk cId="538607073" sldId="324"/>
            <ac:spMk id="2" creationId="{8301D20B-87D2-4B62-82FD-A3E540344BD9}"/>
          </ac:spMkLst>
        </pc:spChg>
        <pc:spChg chg="mod">
          <ac:chgData name="Ellen Torfs" userId="c6aa1e10-4a12-4511-8c7c-135720d4f277" providerId="ADAL" clId="{CF325FB2-8F88-409B-B06E-2A1A677B202D}" dt="2021-05-04T14:52:30.789" v="1316" actId="208"/>
          <ac:spMkLst>
            <pc:docMk/>
            <pc:sldMk cId="538607073" sldId="324"/>
            <ac:spMk id="5" creationId="{55691738-8CA3-43F2-8CA0-EFDB19B4E849}"/>
          </ac:spMkLst>
        </pc:spChg>
        <pc:spChg chg="add mod">
          <ac:chgData name="Ellen Torfs" userId="c6aa1e10-4a12-4511-8c7c-135720d4f277" providerId="ADAL" clId="{CF325FB2-8F88-409B-B06E-2A1A677B202D}" dt="2021-05-04T14:47:13.875" v="1267" actId="14100"/>
          <ac:spMkLst>
            <pc:docMk/>
            <pc:sldMk cId="538607073" sldId="324"/>
            <ac:spMk id="6" creationId="{46EE829E-5D96-4C9D-BA02-DE5DDF9C6FA0}"/>
          </ac:spMkLst>
        </pc:spChg>
        <pc:picChg chg="mod">
          <ac:chgData name="Ellen Torfs" userId="c6aa1e10-4a12-4511-8c7c-135720d4f277" providerId="ADAL" clId="{CF325FB2-8F88-409B-B06E-2A1A677B202D}" dt="2021-05-04T14:47:06.337" v="1265" actId="1076"/>
          <ac:picMkLst>
            <pc:docMk/>
            <pc:sldMk cId="538607073" sldId="324"/>
            <ac:picMk id="4" creationId="{5BD79416-1B2E-420A-BF92-87E3D9A9DA2E}"/>
          </ac:picMkLst>
        </pc:picChg>
      </pc:sldChg>
      <pc:sldChg chg="del">
        <pc:chgData name="Ellen Torfs" userId="c6aa1e10-4a12-4511-8c7c-135720d4f277" providerId="ADAL" clId="{CF325FB2-8F88-409B-B06E-2A1A677B202D}" dt="2021-05-04T11:57:56.982" v="119" actId="2696"/>
        <pc:sldMkLst>
          <pc:docMk/>
          <pc:sldMk cId="3828353517" sldId="324"/>
        </pc:sldMkLst>
      </pc:sldChg>
      <pc:sldChg chg="del">
        <pc:chgData name="Ellen Torfs" userId="c6aa1e10-4a12-4511-8c7c-135720d4f277" providerId="ADAL" clId="{CF325FB2-8F88-409B-B06E-2A1A677B202D}" dt="2021-05-04T11:57:57.371" v="122" actId="2696"/>
        <pc:sldMkLst>
          <pc:docMk/>
          <pc:sldMk cId="3570408345" sldId="325"/>
        </pc:sldMkLst>
      </pc:sldChg>
      <pc:sldChg chg="addSp delSp modSp add">
        <pc:chgData name="Ellen Torfs" userId="c6aa1e10-4a12-4511-8c7c-135720d4f277" providerId="ADAL" clId="{CF325FB2-8F88-409B-B06E-2A1A677B202D}" dt="2021-05-04T14:53:43.632" v="1319" actId="208"/>
        <pc:sldMkLst>
          <pc:docMk/>
          <pc:sldMk cId="3687148650" sldId="325"/>
        </pc:sldMkLst>
        <pc:spChg chg="mod">
          <ac:chgData name="Ellen Torfs" userId="c6aa1e10-4a12-4511-8c7c-135720d4f277" providerId="ADAL" clId="{CF325FB2-8F88-409B-B06E-2A1A677B202D}" dt="2021-05-04T14:53:39.532" v="1318" actId="208"/>
          <ac:spMkLst>
            <pc:docMk/>
            <pc:sldMk cId="3687148650" sldId="325"/>
            <ac:spMk id="2" creationId="{8301D20B-87D2-4B62-82FD-A3E540344BD9}"/>
          </ac:spMkLst>
        </pc:spChg>
        <pc:spChg chg="mod">
          <ac:chgData name="Ellen Torfs" userId="c6aa1e10-4a12-4511-8c7c-135720d4f277" providerId="ADAL" clId="{CF325FB2-8F88-409B-B06E-2A1A677B202D}" dt="2021-05-04T14:53:43.632" v="1319" actId="208"/>
          <ac:spMkLst>
            <pc:docMk/>
            <pc:sldMk cId="3687148650" sldId="325"/>
            <ac:spMk id="5" creationId="{55691738-8CA3-43F2-8CA0-EFDB19B4E849}"/>
          </ac:spMkLst>
        </pc:spChg>
        <pc:spChg chg="mod">
          <ac:chgData name="Ellen Torfs" userId="c6aa1e10-4a12-4511-8c7c-135720d4f277" providerId="ADAL" clId="{CF325FB2-8F88-409B-B06E-2A1A677B202D}" dt="2021-05-04T14:49:06.819" v="1296" actId="1076"/>
          <ac:spMkLst>
            <pc:docMk/>
            <pc:sldMk cId="3687148650" sldId="325"/>
            <ac:spMk id="6" creationId="{46EE829E-5D96-4C9D-BA02-DE5DDF9C6FA0}"/>
          </ac:spMkLst>
        </pc:spChg>
        <pc:picChg chg="del">
          <ac:chgData name="Ellen Torfs" userId="c6aa1e10-4a12-4511-8c7c-135720d4f277" providerId="ADAL" clId="{CF325FB2-8F88-409B-B06E-2A1A677B202D}" dt="2021-05-04T14:48:19.621" v="1289" actId="478"/>
          <ac:picMkLst>
            <pc:docMk/>
            <pc:sldMk cId="3687148650" sldId="325"/>
            <ac:picMk id="4" creationId="{5BD79416-1B2E-420A-BF92-87E3D9A9DA2E}"/>
          </ac:picMkLst>
        </pc:picChg>
        <pc:picChg chg="add mod ord modCrop">
          <ac:chgData name="Ellen Torfs" userId="c6aa1e10-4a12-4511-8c7c-135720d4f277" providerId="ADAL" clId="{CF325FB2-8F88-409B-B06E-2A1A677B202D}" dt="2021-05-04T14:49:33.034" v="1301" actId="1076"/>
          <ac:picMkLst>
            <pc:docMk/>
            <pc:sldMk cId="3687148650" sldId="325"/>
            <ac:picMk id="7" creationId="{604C4BB5-1D8E-4F42-B16C-5B27FDE8B6F5}"/>
          </ac:picMkLst>
        </pc:picChg>
      </pc:sldChg>
      <pc:sldChg chg="del">
        <pc:chgData name="Ellen Torfs" userId="c6aa1e10-4a12-4511-8c7c-135720d4f277" providerId="ADAL" clId="{CF325FB2-8F88-409B-B06E-2A1A677B202D}" dt="2021-05-04T11:57:57.684" v="123" actId="2696"/>
        <pc:sldMkLst>
          <pc:docMk/>
          <pc:sldMk cId="1067487802" sldId="326"/>
        </pc:sldMkLst>
      </pc:sldChg>
      <pc:sldChg chg="addSp delSp modSp add">
        <pc:chgData name="Ellen Torfs" userId="c6aa1e10-4a12-4511-8c7c-135720d4f277" providerId="ADAL" clId="{CF325FB2-8F88-409B-B06E-2A1A677B202D}" dt="2021-05-04T15:14:11.912" v="1660" actId="1076"/>
        <pc:sldMkLst>
          <pc:docMk/>
          <pc:sldMk cId="2721605431" sldId="326"/>
        </pc:sldMkLst>
        <pc:spChg chg="del">
          <ac:chgData name="Ellen Torfs" userId="c6aa1e10-4a12-4511-8c7c-135720d4f277" providerId="ADAL" clId="{CF325FB2-8F88-409B-B06E-2A1A677B202D}" dt="2021-05-04T14:59:33.111" v="1392" actId="478"/>
          <ac:spMkLst>
            <pc:docMk/>
            <pc:sldMk cId="2721605431" sldId="326"/>
            <ac:spMk id="2" creationId="{B01FEC50-820F-4386-BEB2-1E165E223054}"/>
          </ac:spMkLst>
        </pc:spChg>
        <pc:spChg chg="mod">
          <ac:chgData name="Ellen Torfs" userId="c6aa1e10-4a12-4511-8c7c-135720d4f277" providerId="ADAL" clId="{CF325FB2-8F88-409B-B06E-2A1A677B202D}" dt="2021-05-04T14:58:53.880" v="1387" actId="404"/>
          <ac:spMkLst>
            <pc:docMk/>
            <pc:sldMk cId="2721605431" sldId="326"/>
            <ac:spMk id="3" creationId="{661DCB7C-8D72-4703-9835-C6D6C30E4953}"/>
          </ac:spMkLst>
        </pc:spChg>
        <pc:spChg chg="add mod">
          <ac:chgData name="Ellen Torfs" userId="c6aa1e10-4a12-4511-8c7c-135720d4f277" providerId="ADAL" clId="{CF325FB2-8F88-409B-B06E-2A1A677B202D}" dt="2021-05-04T15:08:56.307" v="1621" actId="1076"/>
          <ac:spMkLst>
            <pc:docMk/>
            <pc:sldMk cId="2721605431" sldId="326"/>
            <ac:spMk id="5" creationId="{5E533F76-166D-4CCA-A3F3-FC834710B2FF}"/>
          </ac:spMkLst>
        </pc:spChg>
        <pc:spChg chg="add mod">
          <ac:chgData name="Ellen Torfs" userId="c6aa1e10-4a12-4511-8c7c-135720d4f277" providerId="ADAL" clId="{CF325FB2-8F88-409B-B06E-2A1A677B202D}" dt="2021-05-04T15:08:56.307" v="1621" actId="1076"/>
          <ac:spMkLst>
            <pc:docMk/>
            <pc:sldMk cId="2721605431" sldId="326"/>
            <ac:spMk id="6" creationId="{156C3505-C3B0-4FA3-B77E-0E1A5CEC034D}"/>
          </ac:spMkLst>
        </pc:spChg>
        <pc:spChg chg="add mod">
          <ac:chgData name="Ellen Torfs" userId="c6aa1e10-4a12-4511-8c7c-135720d4f277" providerId="ADAL" clId="{CF325FB2-8F88-409B-B06E-2A1A677B202D}" dt="2021-05-04T15:08:56.307" v="1621" actId="1076"/>
          <ac:spMkLst>
            <pc:docMk/>
            <pc:sldMk cId="2721605431" sldId="326"/>
            <ac:spMk id="11" creationId="{E5D386F0-773A-40D6-89EF-92C3635C337F}"/>
          </ac:spMkLst>
        </pc:spChg>
        <pc:spChg chg="add mod">
          <ac:chgData name="Ellen Torfs" userId="c6aa1e10-4a12-4511-8c7c-135720d4f277" providerId="ADAL" clId="{CF325FB2-8F88-409B-B06E-2A1A677B202D}" dt="2021-05-04T15:09:16.595" v="1636" actId="20577"/>
          <ac:spMkLst>
            <pc:docMk/>
            <pc:sldMk cId="2721605431" sldId="326"/>
            <ac:spMk id="12" creationId="{8B0D1F6A-BBF0-4A50-8F2B-932786DB584A}"/>
          </ac:spMkLst>
        </pc:spChg>
        <pc:picChg chg="add mod">
          <ac:chgData name="Ellen Torfs" userId="c6aa1e10-4a12-4511-8c7c-135720d4f277" providerId="ADAL" clId="{CF325FB2-8F88-409B-B06E-2A1A677B202D}" dt="2021-05-04T15:08:56.307" v="1621" actId="1076"/>
          <ac:picMkLst>
            <pc:docMk/>
            <pc:sldMk cId="2721605431" sldId="326"/>
            <ac:picMk id="4" creationId="{D39CA576-5159-412D-9DB5-46A91C648AA7}"/>
          </ac:picMkLst>
        </pc:picChg>
        <pc:picChg chg="add mod">
          <ac:chgData name="Ellen Torfs" userId="c6aa1e10-4a12-4511-8c7c-135720d4f277" providerId="ADAL" clId="{CF325FB2-8F88-409B-B06E-2A1A677B202D}" dt="2021-05-04T15:08:56.307" v="1621" actId="1076"/>
          <ac:picMkLst>
            <pc:docMk/>
            <pc:sldMk cId="2721605431" sldId="326"/>
            <ac:picMk id="10" creationId="{58C0BBBE-ED29-4DC6-9B4E-83BE8D885CA8}"/>
          </ac:picMkLst>
        </pc:picChg>
        <pc:picChg chg="add del mod">
          <ac:chgData name="Ellen Torfs" userId="c6aa1e10-4a12-4511-8c7c-135720d4f277" providerId="ADAL" clId="{CF325FB2-8F88-409B-B06E-2A1A677B202D}" dt="2021-05-04T15:12:15.568" v="1651" actId="478"/>
          <ac:picMkLst>
            <pc:docMk/>
            <pc:sldMk cId="2721605431" sldId="326"/>
            <ac:picMk id="13" creationId="{EA0BA3D6-BBB2-43A0-900E-BBCFF8FD4874}"/>
          </ac:picMkLst>
        </pc:picChg>
        <pc:picChg chg="add del mod">
          <ac:chgData name="Ellen Torfs" userId="c6aa1e10-4a12-4511-8c7c-135720d4f277" providerId="ADAL" clId="{CF325FB2-8F88-409B-B06E-2A1A677B202D}" dt="2021-05-04T15:11:32.974" v="1643" actId="478"/>
          <ac:picMkLst>
            <pc:docMk/>
            <pc:sldMk cId="2721605431" sldId="326"/>
            <ac:picMk id="14" creationId="{15278E07-1C03-4E99-8BC8-B44E95484E97}"/>
          </ac:picMkLst>
        </pc:picChg>
        <pc:picChg chg="add mod">
          <ac:chgData name="Ellen Torfs" userId="c6aa1e10-4a12-4511-8c7c-135720d4f277" providerId="ADAL" clId="{CF325FB2-8F88-409B-B06E-2A1A677B202D}" dt="2021-05-04T15:14:08.113" v="1659" actId="1076"/>
          <ac:picMkLst>
            <pc:docMk/>
            <pc:sldMk cId="2721605431" sldId="326"/>
            <ac:picMk id="15" creationId="{36E93456-5670-4213-98C0-C8BD02F32CC0}"/>
          </ac:picMkLst>
        </pc:picChg>
        <pc:picChg chg="add mod">
          <ac:chgData name="Ellen Torfs" userId="c6aa1e10-4a12-4511-8c7c-135720d4f277" providerId="ADAL" clId="{CF325FB2-8F88-409B-B06E-2A1A677B202D}" dt="2021-05-04T15:14:11.912" v="1660" actId="1076"/>
          <ac:picMkLst>
            <pc:docMk/>
            <pc:sldMk cId="2721605431" sldId="326"/>
            <ac:picMk id="17" creationId="{D4F1BBD2-9B43-4846-971B-2CB66EC5DA38}"/>
          </ac:picMkLst>
        </pc:picChg>
        <pc:cxnChg chg="add mod">
          <ac:chgData name="Ellen Torfs" userId="c6aa1e10-4a12-4511-8c7c-135720d4f277" providerId="ADAL" clId="{CF325FB2-8F88-409B-B06E-2A1A677B202D}" dt="2021-05-04T15:08:56.307" v="1621" actId="1076"/>
          <ac:cxnSpMkLst>
            <pc:docMk/>
            <pc:sldMk cId="2721605431" sldId="326"/>
            <ac:cxnSpMk id="8" creationId="{B1655F72-758C-44C8-B248-EA7BA2F0EB03}"/>
          </ac:cxnSpMkLst>
        </pc:cxnChg>
        <pc:cxnChg chg="add mod">
          <ac:chgData name="Ellen Torfs" userId="c6aa1e10-4a12-4511-8c7c-135720d4f277" providerId="ADAL" clId="{CF325FB2-8F88-409B-B06E-2A1A677B202D}" dt="2021-05-04T15:12:32.994" v="1654" actId="1076"/>
          <ac:cxnSpMkLst>
            <pc:docMk/>
            <pc:sldMk cId="2721605431" sldId="326"/>
            <ac:cxnSpMk id="16" creationId="{3496C17B-0581-4A0A-8CDA-FE2557134ED5}"/>
          </ac:cxnSpMkLst>
        </pc:cxnChg>
      </pc:sldChg>
      <pc:sldChg chg="del">
        <pc:chgData name="Ellen Torfs" userId="c6aa1e10-4a12-4511-8c7c-135720d4f277" providerId="ADAL" clId="{CF325FB2-8F88-409B-B06E-2A1A677B202D}" dt="2021-05-04T11:57:57.758" v="124" actId="2696"/>
        <pc:sldMkLst>
          <pc:docMk/>
          <pc:sldMk cId="1235447454" sldId="327"/>
        </pc:sldMkLst>
      </pc:sldChg>
      <pc:sldChg chg="modSp add del">
        <pc:chgData name="Ellen Torfs" userId="c6aa1e10-4a12-4511-8c7c-135720d4f277" providerId="ADAL" clId="{CF325FB2-8F88-409B-B06E-2A1A677B202D}" dt="2021-05-04T15:14:59.505" v="1666" actId="2696"/>
        <pc:sldMkLst>
          <pc:docMk/>
          <pc:sldMk cId="1847576389" sldId="327"/>
        </pc:sldMkLst>
        <pc:spChg chg="mod">
          <ac:chgData name="Ellen Torfs" userId="c6aa1e10-4a12-4511-8c7c-135720d4f277" providerId="ADAL" clId="{CF325FB2-8F88-409B-B06E-2A1A677B202D}" dt="2021-05-04T15:05:52.695" v="1436" actId="20577"/>
          <ac:spMkLst>
            <pc:docMk/>
            <pc:sldMk cId="1847576389" sldId="327"/>
            <ac:spMk id="2" creationId="{377149E4-D7A7-4B9A-8D14-6986D64A6130}"/>
          </ac:spMkLst>
        </pc:spChg>
        <pc:spChg chg="mod">
          <ac:chgData name="Ellen Torfs" userId="c6aa1e10-4a12-4511-8c7c-135720d4f277" providerId="ADAL" clId="{CF325FB2-8F88-409B-B06E-2A1A677B202D}" dt="2021-05-04T15:14:37.189" v="1665" actId="20577"/>
          <ac:spMkLst>
            <pc:docMk/>
            <pc:sldMk cId="1847576389" sldId="327"/>
            <ac:spMk id="3" creationId="{3B9DF0E3-5EC3-4C64-90ED-076FBB4461A7}"/>
          </ac:spMkLst>
        </pc:spChg>
      </pc:sldChg>
      <pc:sldChg chg="addSp delSp modSp add del">
        <pc:chgData name="Ellen Torfs" userId="c6aa1e10-4a12-4511-8c7c-135720d4f277" providerId="ADAL" clId="{CF325FB2-8F88-409B-B06E-2A1A677B202D}" dt="2021-05-05T07:59:42.967" v="2193" actId="2696"/>
        <pc:sldMkLst>
          <pc:docMk/>
          <pc:sldMk cId="3428993052" sldId="327"/>
        </pc:sldMkLst>
        <pc:spChg chg="mod">
          <ac:chgData name="Ellen Torfs" userId="c6aa1e10-4a12-4511-8c7c-135720d4f277" providerId="ADAL" clId="{CF325FB2-8F88-409B-B06E-2A1A677B202D}" dt="2021-05-04T15:15:14.708" v="1680" actId="20577"/>
          <ac:spMkLst>
            <pc:docMk/>
            <pc:sldMk cId="3428993052" sldId="327"/>
            <ac:spMk id="3" creationId="{661DCB7C-8D72-4703-9835-C6D6C30E4953}"/>
          </ac:spMkLst>
        </pc:spChg>
        <pc:spChg chg="del mod">
          <ac:chgData name="Ellen Torfs" userId="c6aa1e10-4a12-4511-8c7c-135720d4f277" providerId="ADAL" clId="{CF325FB2-8F88-409B-B06E-2A1A677B202D}" dt="2021-05-05T07:59:06.510" v="2189" actId="478"/>
          <ac:spMkLst>
            <pc:docMk/>
            <pc:sldMk cId="3428993052" sldId="327"/>
            <ac:spMk id="11" creationId="{E5D386F0-773A-40D6-89EF-92C3635C337F}"/>
          </ac:spMkLst>
        </pc:spChg>
        <pc:spChg chg="mod">
          <ac:chgData name="Ellen Torfs" userId="c6aa1e10-4a12-4511-8c7c-135720d4f277" providerId="ADAL" clId="{CF325FB2-8F88-409B-B06E-2A1A677B202D}" dt="2021-05-04T15:17:01.548" v="1767" actId="6549"/>
          <ac:spMkLst>
            <pc:docMk/>
            <pc:sldMk cId="3428993052" sldId="327"/>
            <ac:spMk id="12" creationId="{8B0D1F6A-BBF0-4A50-8F2B-932786DB584A}"/>
          </ac:spMkLst>
        </pc:spChg>
        <pc:picChg chg="add mod">
          <ac:chgData name="Ellen Torfs" userId="c6aa1e10-4a12-4511-8c7c-135720d4f277" providerId="ADAL" clId="{CF325FB2-8F88-409B-B06E-2A1A677B202D}" dt="2021-05-04T15:16:00.672" v="1683" actId="1076"/>
          <ac:picMkLst>
            <pc:docMk/>
            <pc:sldMk cId="3428993052" sldId="327"/>
            <ac:picMk id="2" creationId="{D804BF92-731B-4F3D-8E13-519C92C45413}"/>
          </ac:picMkLst>
        </pc:picChg>
        <pc:picChg chg="del">
          <ac:chgData name="Ellen Torfs" userId="c6aa1e10-4a12-4511-8c7c-135720d4f277" providerId="ADAL" clId="{CF325FB2-8F88-409B-B06E-2A1A677B202D}" dt="2021-05-04T15:15:57.068" v="1681" actId="478"/>
          <ac:picMkLst>
            <pc:docMk/>
            <pc:sldMk cId="3428993052" sldId="327"/>
            <ac:picMk id="4" creationId="{D39CA576-5159-412D-9DB5-46A91C648AA7}"/>
          </ac:picMkLst>
        </pc:picChg>
        <pc:picChg chg="add mod">
          <ac:chgData name="Ellen Torfs" userId="c6aa1e10-4a12-4511-8c7c-135720d4f277" providerId="ADAL" clId="{CF325FB2-8F88-409B-B06E-2A1A677B202D}" dt="2021-05-04T15:18:34.064" v="1770" actId="1076"/>
          <ac:picMkLst>
            <pc:docMk/>
            <pc:sldMk cId="3428993052" sldId="327"/>
            <ac:picMk id="7" creationId="{6E7AC2D4-D6A5-4A51-9982-275E0C70127D}"/>
          </ac:picMkLst>
        </pc:picChg>
        <pc:picChg chg="add del mod">
          <ac:chgData name="Ellen Torfs" userId="c6aa1e10-4a12-4511-8c7c-135720d4f277" providerId="ADAL" clId="{CF325FB2-8F88-409B-B06E-2A1A677B202D}" dt="2021-05-05T07:59:18.846" v="2190" actId="478"/>
          <ac:picMkLst>
            <pc:docMk/>
            <pc:sldMk cId="3428993052" sldId="327"/>
            <ac:picMk id="9" creationId="{31B556B9-439B-490C-85D8-4D7926AB1409}"/>
          </ac:picMkLst>
        </pc:picChg>
        <pc:picChg chg="del">
          <ac:chgData name="Ellen Torfs" userId="c6aa1e10-4a12-4511-8c7c-135720d4f277" providerId="ADAL" clId="{CF325FB2-8F88-409B-B06E-2A1A677B202D}" dt="2021-05-04T15:16:06.966" v="1684" actId="478"/>
          <ac:picMkLst>
            <pc:docMk/>
            <pc:sldMk cId="3428993052" sldId="327"/>
            <ac:picMk id="10" creationId="{58C0BBBE-ED29-4DC6-9B4E-83BE8D885CA8}"/>
          </ac:picMkLst>
        </pc:picChg>
        <pc:picChg chg="add del mod">
          <ac:chgData name="Ellen Torfs" userId="c6aa1e10-4a12-4511-8c7c-135720d4f277" providerId="ADAL" clId="{CF325FB2-8F88-409B-B06E-2A1A677B202D}" dt="2021-05-05T07:59:38.462" v="2192" actId="478"/>
          <ac:picMkLst>
            <pc:docMk/>
            <pc:sldMk cId="3428993052" sldId="327"/>
            <ac:picMk id="13" creationId="{E51E9EF7-613E-47C2-B1B4-520C9D30D3C6}"/>
          </ac:picMkLst>
        </pc:picChg>
        <pc:picChg chg="add mod">
          <ac:chgData name="Ellen Torfs" userId="c6aa1e10-4a12-4511-8c7c-135720d4f277" providerId="ADAL" clId="{CF325FB2-8F88-409B-B06E-2A1A677B202D}" dt="2021-05-04T15:21:10" v="1776" actId="1076"/>
          <ac:picMkLst>
            <pc:docMk/>
            <pc:sldMk cId="3428993052" sldId="327"/>
            <ac:picMk id="14" creationId="{F68301DC-7162-4BDA-8AE5-B2654C1057C1}"/>
          </ac:picMkLst>
        </pc:picChg>
        <pc:picChg chg="del">
          <ac:chgData name="Ellen Torfs" userId="c6aa1e10-4a12-4511-8c7c-135720d4f277" providerId="ADAL" clId="{CF325FB2-8F88-409B-B06E-2A1A677B202D}" dt="2021-05-04T15:16:38.651" v="1724" actId="478"/>
          <ac:picMkLst>
            <pc:docMk/>
            <pc:sldMk cId="3428993052" sldId="327"/>
            <ac:picMk id="15" creationId="{36E93456-5670-4213-98C0-C8BD02F32CC0}"/>
          </ac:picMkLst>
        </pc:picChg>
        <pc:picChg chg="del">
          <ac:chgData name="Ellen Torfs" userId="c6aa1e10-4a12-4511-8c7c-135720d4f277" providerId="ADAL" clId="{CF325FB2-8F88-409B-B06E-2A1A677B202D}" dt="2021-05-04T15:17:09.460" v="1768" actId="478"/>
          <ac:picMkLst>
            <pc:docMk/>
            <pc:sldMk cId="3428993052" sldId="327"/>
            <ac:picMk id="17" creationId="{D4F1BBD2-9B43-4846-971B-2CB66EC5DA38}"/>
          </ac:picMkLst>
        </pc:picChg>
        <pc:picChg chg="add mod">
          <ac:chgData name="Ellen Torfs" userId="c6aa1e10-4a12-4511-8c7c-135720d4f277" providerId="ADAL" clId="{CF325FB2-8F88-409B-B06E-2A1A677B202D}" dt="2021-05-04T15:21:33.778" v="1778" actId="1076"/>
          <ac:picMkLst>
            <pc:docMk/>
            <pc:sldMk cId="3428993052" sldId="327"/>
            <ac:picMk id="18" creationId="{496B5836-ACCC-49F4-8BFE-87CC193CA9C4}"/>
          </ac:picMkLst>
        </pc:picChg>
      </pc:sldChg>
      <pc:sldChg chg="del">
        <pc:chgData name="Ellen Torfs" userId="c6aa1e10-4a12-4511-8c7c-135720d4f277" providerId="ADAL" clId="{CF325FB2-8F88-409B-B06E-2A1A677B202D}" dt="2021-05-04T11:57:58.184" v="125" actId="2696"/>
        <pc:sldMkLst>
          <pc:docMk/>
          <pc:sldMk cId="1050161493" sldId="328"/>
        </pc:sldMkLst>
      </pc:sldChg>
      <pc:sldChg chg="modSp add">
        <pc:chgData name="Ellen Torfs" userId="c6aa1e10-4a12-4511-8c7c-135720d4f277" providerId="ADAL" clId="{CF325FB2-8F88-409B-B06E-2A1A677B202D}" dt="2021-05-05T10:45:56.607" v="3781" actId="20577"/>
        <pc:sldMkLst>
          <pc:docMk/>
          <pc:sldMk cId="1606174415" sldId="328"/>
        </pc:sldMkLst>
        <pc:spChg chg="mod">
          <ac:chgData name="Ellen Torfs" userId="c6aa1e10-4a12-4511-8c7c-135720d4f277" providerId="ADAL" clId="{CF325FB2-8F88-409B-B06E-2A1A677B202D}" dt="2021-05-05T10:45:56.607" v="3781" actId="20577"/>
          <ac:spMkLst>
            <pc:docMk/>
            <pc:sldMk cId="1606174415" sldId="328"/>
            <ac:spMk id="2" creationId="{D49DC83D-A8F2-4C31-8F85-EB4A9D2186CF}"/>
          </ac:spMkLst>
        </pc:spChg>
        <pc:spChg chg="mod">
          <ac:chgData name="Ellen Torfs" userId="c6aa1e10-4a12-4511-8c7c-135720d4f277" providerId="ADAL" clId="{CF325FB2-8F88-409B-B06E-2A1A677B202D}" dt="2021-05-04T16:14:01.377" v="1851" actId="20577"/>
          <ac:spMkLst>
            <pc:docMk/>
            <pc:sldMk cId="1606174415" sldId="328"/>
            <ac:spMk id="3" creationId="{E462F569-2DD6-4006-A3EE-252671794A38}"/>
          </ac:spMkLst>
        </pc:spChg>
      </pc:sldChg>
      <pc:sldChg chg="del">
        <pc:chgData name="Ellen Torfs" userId="c6aa1e10-4a12-4511-8c7c-135720d4f277" providerId="ADAL" clId="{CF325FB2-8F88-409B-B06E-2A1A677B202D}" dt="2021-05-04T11:57:58.368" v="126" actId="2696"/>
        <pc:sldMkLst>
          <pc:docMk/>
          <pc:sldMk cId="2271481475" sldId="329"/>
        </pc:sldMkLst>
      </pc:sldChg>
      <pc:sldChg chg="modSp add del">
        <pc:chgData name="Ellen Torfs" userId="c6aa1e10-4a12-4511-8c7c-135720d4f277" providerId="ADAL" clId="{CF325FB2-8F88-409B-B06E-2A1A677B202D}" dt="2021-05-05T08:08:33.455" v="2194" actId="2696"/>
        <pc:sldMkLst>
          <pc:docMk/>
          <pc:sldMk cId="3103182312" sldId="329"/>
        </pc:sldMkLst>
        <pc:spChg chg="mod">
          <ac:chgData name="Ellen Torfs" userId="c6aa1e10-4a12-4511-8c7c-135720d4f277" providerId="ADAL" clId="{CF325FB2-8F88-409B-B06E-2A1A677B202D}" dt="2021-05-05T07:56:43.560" v="2186" actId="404"/>
          <ac:spMkLst>
            <pc:docMk/>
            <pc:sldMk cId="3103182312" sldId="329"/>
            <ac:spMk id="3" creationId="{1EBDE353-E594-4DAE-B422-C92821703266}"/>
          </ac:spMkLst>
        </pc:spChg>
      </pc:sldChg>
      <pc:sldChg chg="add">
        <pc:chgData name="Ellen Torfs" userId="c6aa1e10-4a12-4511-8c7c-135720d4f277" providerId="ADAL" clId="{CF325FB2-8F88-409B-B06E-2A1A677B202D}" dt="2021-05-05T07:58:58.145" v="2187" actId="20577"/>
        <pc:sldMkLst>
          <pc:docMk/>
          <pc:sldMk cId="9087503" sldId="330"/>
        </pc:sldMkLst>
      </pc:sldChg>
      <pc:sldChg chg="del">
        <pc:chgData name="Ellen Torfs" userId="c6aa1e10-4a12-4511-8c7c-135720d4f277" providerId="ADAL" clId="{CF325FB2-8F88-409B-B06E-2A1A677B202D}" dt="2021-05-04T11:57:58.651" v="127" actId="2696"/>
        <pc:sldMkLst>
          <pc:docMk/>
          <pc:sldMk cId="4133310219" sldId="330"/>
        </pc:sldMkLst>
      </pc:sldChg>
      <pc:sldChg chg="addSp delSp modSp add mod setBg">
        <pc:chgData name="Ellen Torfs" userId="c6aa1e10-4a12-4511-8c7c-135720d4f277" providerId="ADAL" clId="{CF325FB2-8F88-409B-B06E-2A1A677B202D}" dt="2021-05-05T10:30:58.981" v="3364" actId="1076"/>
        <pc:sldMkLst>
          <pc:docMk/>
          <pc:sldMk cId="1634764460" sldId="331"/>
        </pc:sldMkLst>
        <pc:spChg chg="mod ord">
          <ac:chgData name="Ellen Torfs" userId="c6aa1e10-4a12-4511-8c7c-135720d4f277" providerId="ADAL" clId="{CF325FB2-8F88-409B-B06E-2A1A677B202D}" dt="2021-05-05T10:30:52.447" v="3363" actId="6549"/>
          <ac:spMkLst>
            <pc:docMk/>
            <pc:sldMk cId="1634764460" sldId="331"/>
            <ac:spMk id="2" creationId="{A13A779D-0F5E-4D7D-B17E-804D7898063A}"/>
          </ac:spMkLst>
        </pc:spChg>
        <pc:spChg chg="mod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3" creationId="{1F1B9AF0-B406-431D-96B0-78E16D81E7AE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1" creationId="{6166C6D1-23AC-49C4-BA07-238E4E9F8CEB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3" creationId="{CD97A9F3-23E4-4B8E-BD38-8C08AA69FF91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5" creationId="{D39A73BA-713C-4649-8A2F-834D01751E9D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7" creationId="{DD63F128-A717-47EC-A567-0ACD2DBC604E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19" creationId="{1C091803-41C2-48E0-9228-5148460C7479}"/>
          </ac:spMkLst>
        </pc:spChg>
        <pc:spChg chg="add del">
          <ac:chgData name="Ellen Torfs" userId="c6aa1e10-4a12-4511-8c7c-135720d4f277" providerId="ADAL" clId="{CF325FB2-8F88-409B-B06E-2A1A677B202D}" dt="2021-05-05T10:30:25.620" v="3359" actId="26606"/>
          <ac:spMkLst>
            <pc:docMk/>
            <pc:sldMk cId="1634764460" sldId="331"/>
            <ac:spMk id="21" creationId="{05CC4153-3F0D-4F4C-8F12-E8FC3FA40AEE}"/>
          </ac:spMkLst>
        </pc:spChg>
        <pc:picChg chg="add mod">
          <ac:chgData name="Ellen Torfs" userId="c6aa1e10-4a12-4511-8c7c-135720d4f277" providerId="ADAL" clId="{CF325FB2-8F88-409B-B06E-2A1A677B202D}" dt="2021-05-05T10:30:40.212" v="3362" actId="1076"/>
          <ac:picMkLst>
            <pc:docMk/>
            <pc:sldMk cId="1634764460" sldId="331"/>
            <ac:picMk id="4" creationId="{20468F9B-DDE9-4ACA-9569-C5CEE951D785}"/>
          </ac:picMkLst>
        </pc:picChg>
        <pc:picChg chg="add mod">
          <ac:chgData name="Ellen Torfs" userId="c6aa1e10-4a12-4511-8c7c-135720d4f277" providerId="ADAL" clId="{CF325FB2-8F88-409B-B06E-2A1A677B202D}" dt="2021-05-05T10:30:58.981" v="3364" actId="1076"/>
          <ac:picMkLst>
            <pc:docMk/>
            <pc:sldMk cId="1634764460" sldId="331"/>
            <ac:picMk id="5" creationId="{1FED7E6B-C942-4FA3-A444-41CB474CBB9D}"/>
          </ac:picMkLst>
        </pc:picChg>
        <pc:picChg chg="add mod">
          <ac:chgData name="Ellen Torfs" userId="c6aa1e10-4a12-4511-8c7c-135720d4f277" providerId="ADAL" clId="{CF325FB2-8F88-409B-B06E-2A1A677B202D}" dt="2021-05-05T10:30:37.309" v="3361" actId="1076"/>
          <ac:picMkLst>
            <pc:docMk/>
            <pc:sldMk cId="1634764460" sldId="331"/>
            <ac:picMk id="6" creationId="{159EF237-026A-439A-ADD1-56F76026CB62}"/>
          </ac:picMkLst>
        </pc:picChg>
      </pc:sldChg>
      <pc:sldChg chg="del">
        <pc:chgData name="Ellen Torfs" userId="c6aa1e10-4a12-4511-8c7c-135720d4f277" providerId="ADAL" clId="{CF325FB2-8F88-409B-B06E-2A1A677B202D}" dt="2021-05-04T11:57:58.905" v="128" actId="2696"/>
        <pc:sldMkLst>
          <pc:docMk/>
          <pc:sldMk cId="3444638712" sldId="331"/>
        </pc:sldMkLst>
      </pc:sldChg>
      <pc:sldChg chg="del">
        <pc:chgData name="Ellen Torfs" userId="c6aa1e10-4a12-4511-8c7c-135720d4f277" providerId="ADAL" clId="{CF325FB2-8F88-409B-B06E-2A1A677B202D}" dt="2021-05-04T11:57:59.095" v="129" actId="2696"/>
        <pc:sldMkLst>
          <pc:docMk/>
          <pc:sldMk cId="1104983944" sldId="332"/>
        </pc:sldMkLst>
      </pc:sldChg>
      <pc:sldChg chg="addSp delSp modSp add">
        <pc:chgData name="Ellen Torfs" userId="c6aa1e10-4a12-4511-8c7c-135720d4f277" providerId="ADAL" clId="{CF325FB2-8F88-409B-B06E-2A1A677B202D}" dt="2021-05-05T14:58:57.946" v="5958" actId="20577"/>
        <pc:sldMkLst>
          <pc:docMk/>
          <pc:sldMk cId="1565163707" sldId="332"/>
        </pc:sldMkLst>
        <pc:spChg chg="del">
          <ac:chgData name="Ellen Torfs" userId="c6aa1e10-4a12-4511-8c7c-135720d4f277" providerId="ADAL" clId="{CF325FB2-8F88-409B-B06E-2A1A677B202D}" dt="2021-05-05T10:32:57.617" v="3381" actId="478"/>
          <ac:spMkLst>
            <pc:docMk/>
            <pc:sldMk cId="1565163707" sldId="332"/>
            <ac:spMk id="5" creationId="{5E533F76-166D-4CCA-A3F3-FC834710B2FF}"/>
          </ac:spMkLst>
        </pc:spChg>
        <pc:spChg chg="del">
          <ac:chgData name="Ellen Torfs" userId="c6aa1e10-4a12-4511-8c7c-135720d4f277" providerId="ADAL" clId="{CF325FB2-8F88-409B-B06E-2A1A677B202D}" dt="2021-05-05T10:32:59.793" v="3382" actId="478"/>
          <ac:spMkLst>
            <pc:docMk/>
            <pc:sldMk cId="1565163707" sldId="332"/>
            <ac:spMk id="6" creationId="{156C3505-C3B0-4FA3-B77E-0E1A5CEC034D}"/>
          </ac:spMkLst>
        </pc:spChg>
        <pc:spChg chg="mod">
          <ac:chgData name="Ellen Torfs" userId="c6aa1e10-4a12-4511-8c7c-135720d4f277" providerId="ADAL" clId="{CF325FB2-8F88-409B-B06E-2A1A677B202D}" dt="2021-05-05T14:58:57.946" v="5958" actId="20577"/>
          <ac:spMkLst>
            <pc:docMk/>
            <pc:sldMk cId="1565163707" sldId="332"/>
            <ac:spMk id="11" creationId="{E5D386F0-773A-40D6-89EF-92C3635C337F}"/>
          </ac:spMkLst>
        </pc:spChg>
        <pc:spChg chg="del mod">
          <ac:chgData name="Ellen Torfs" userId="c6aa1e10-4a12-4511-8c7c-135720d4f277" providerId="ADAL" clId="{CF325FB2-8F88-409B-B06E-2A1A677B202D}" dt="2021-05-05T10:33:13.576" v="3390" actId="478"/>
          <ac:spMkLst>
            <pc:docMk/>
            <pc:sldMk cId="1565163707" sldId="332"/>
            <ac:spMk id="12" creationId="{8B0D1F6A-BBF0-4A50-8F2B-932786DB584A}"/>
          </ac:spMkLst>
        </pc:spChg>
        <pc:picChg chg="add mod">
          <ac:chgData name="Ellen Torfs" userId="c6aa1e10-4a12-4511-8c7c-135720d4f277" providerId="ADAL" clId="{CF325FB2-8F88-409B-B06E-2A1A677B202D}" dt="2021-05-05T10:35:13.916" v="3498" actId="1076"/>
          <ac:picMkLst>
            <pc:docMk/>
            <pc:sldMk cId="1565163707" sldId="332"/>
            <ac:picMk id="2" creationId="{FBCABA96-EBAA-4727-A60C-02016CC8F131}"/>
          </ac:picMkLst>
        </pc:picChg>
        <pc:picChg chg="del">
          <ac:chgData name="Ellen Torfs" userId="c6aa1e10-4a12-4511-8c7c-135720d4f277" providerId="ADAL" clId="{CF325FB2-8F88-409B-B06E-2A1A677B202D}" dt="2021-05-05T10:32:30.975" v="3366" actId="478"/>
          <ac:picMkLst>
            <pc:docMk/>
            <pc:sldMk cId="1565163707" sldId="332"/>
            <ac:picMk id="4" creationId="{D39CA576-5159-412D-9DB5-46A91C648AA7}"/>
          </ac:picMkLst>
        </pc:picChg>
        <pc:picChg chg="add mod">
          <ac:chgData name="Ellen Torfs" userId="c6aa1e10-4a12-4511-8c7c-135720d4f277" providerId="ADAL" clId="{CF325FB2-8F88-409B-B06E-2A1A677B202D}" dt="2021-05-05T10:35:15.197" v="3499" actId="1076"/>
          <ac:picMkLst>
            <pc:docMk/>
            <pc:sldMk cId="1565163707" sldId="332"/>
            <ac:picMk id="7" creationId="{2B8A65ED-7298-4C9A-A448-13A58FEAE873}"/>
          </ac:picMkLst>
        </pc:picChg>
        <pc:picChg chg="add mod">
          <ac:chgData name="Ellen Torfs" userId="c6aa1e10-4a12-4511-8c7c-135720d4f277" providerId="ADAL" clId="{CF325FB2-8F88-409B-B06E-2A1A677B202D}" dt="2021-05-05T10:35:35.581" v="3501" actId="1076"/>
          <ac:picMkLst>
            <pc:docMk/>
            <pc:sldMk cId="1565163707" sldId="332"/>
            <ac:picMk id="9" creationId="{06B8BC7A-138F-4217-9510-60AA6B38075F}"/>
          </ac:picMkLst>
        </pc:picChg>
        <pc:picChg chg="del">
          <ac:chgData name="Ellen Torfs" userId="c6aa1e10-4a12-4511-8c7c-135720d4f277" providerId="ADAL" clId="{CF325FB2-8F88-409B-B06E-2A1A677B202D}" dt="2021-05-05T10:32:31.984" v="3367" actId="478"/>
          <ac:picMkLst>
            <pc:docMk/>
            <pc:sldMk cId="1565163707" sldId="332"/>
            <ac:picMk id="10" creationId="{58C0BBBE-ED29-4DC6-9B4E-83BE8D885CA8}"/>
          </ac:picMkLst>
        </pc:picChg>
        <pc:picChg chg="del mod">
          <ac:chgData name="Ellen Torfs" userId="c6aa1e10-4a12-4511-8c7c-135720d4f277" providerId="ADAL" clId="{CF325FB2-8F88-409B-B06E-2A1A677B202D}" dt="2021-05-05T10:33:11.027" v="3388" actId="478"/>
          <ac:picMkLst>
            <pc:docMk/>
            <pc:sldMk cId="1565163707" sldId="332"/>
            <ac:picMk id="15" creationId="{36E93456-5670-4213-98C0-C8BD02F32CC0}"/>
          </ac:picMkLst>
        </pc:picChg>
        <pc:picChg chg="del">
          <ac:chgData name="Ellen Torfs" userId="c6aa1e10-4a12-4511-8c7c-135720d4f277" providerId="ADAL" clId="{CF325FB2-8F88-409B-B06E-2A1A677B202D}" dt="2021-05-05T10:33:15.661" v="3391" actId="478"/>
          <ac:picMkLst>
            <pc:docMk/>
            <pc:sldMk cId="1565163707" sldId="332"/>
            <ac:picMk id="17" creationId="{D4F1BBD2-9B43-4846-971B-2CB66EC5DA38}"/>
          </ac:picMkLst>
        </pc:picChg>
        <pc:cxnChg chg="add del">
          <ac:chgData name="Ellen Torfs" userId="c6aa1e10-4a12-4511-8c7c-135720d4f277" providerId="ADAL" clId="{CF325FB2-8F88-409B-B06E-2A1A677B202D}" dt="2021-05-05T10:33:08.130" v="3385" actId="478"/>
          <ac:cxnSpMkLst>
            <pc:docMk/>
            <pc:sldMk cId="1565163707" sldId="332"/>
            <ac:cxnSpMk id="8" creationId="{B1655F72-758C-44C8-B248-EA7BA2F0EB03}"/>
          </ac:cxnSpMkLst>
        </pc:cxnChg>
        <pc:cxnChg chg="del">
          <ac:chgData name="Ellen Torfs" userId="c6aa1e10-4a12-4511-8c7c-135720d4f277" providerId="ADAL" clId="{CF325FB2-8F88-409B-B06E-2A1A677B202D}" dt="2021-05-05T10:33:10.332" v="3386" actId="478"/>
          <ac:cxnSpMkLst>
            <pc:docMk/>
            <pc:sldMk cId="1565163707" sldId="332"/>
            <ac:cxnSpMk id="16" creationId="{3496C17B-0581-4A0A-8CDA-FE2557134ED5}"/>
          </ac:cxnSpMkLst>
        </pc:cxnChg>
      </pc:sldChg>
      <pc:sldChg chg="del">
        <pc:chgData name="Ellen Torfs" userId="c6aa1e10-4a12-4511-8c7c-135720d4f277" providerId="ADAL" clId="{CF325FB2-8F88-409B-B06E-2A1A677B202D}" dt="2021-05-04T11:57:59.298" v="130" actId="2696"/>
        <pc:sldMkLst>
          <pc:docMk/>
          <pc:sldMk cId="735339201" sldId="333"/>
        </pc:sldMkLst>
      </pc:sldChg>
      <pc:sldChg chg="addSp delSp modSp add">
        <pc:chgData name="Ellen Torfs" userId="c6aa1e10-4a12-4511-8c7c-135720d4f277" providerId="ADAL" clId="{CF325FB2-8F88-409B-B06E-2A1A677B202D}" dt="2021-05-05T10:41:07.015" v="3613" actId="20577"/>
        <pc:sldMkLst>
          <pc:docMk/>
          <pc:sldMk cId="1426867083" sldId="333"/>
        </pc:sldMkLst>
        <pc:spChg chg="mod">
          <ac:chgData name="Ellen Torfs" userId="c6aa1e10-4a12-4511-8c7c-135720d4f277" providerId="ADAL" clId="{CF325FB2-8F88-409B-B06E-2A1A677B202D}" dt="2021-05-05T10:39:00.370" v="3588" actId="20577"/>
          <ac:spMkLst>
            <pc:docMk/>
            <pc:sldMk cId="1426867083" sldId="333"/>
            <ac:spMk id="3" creationId="{661DCB7C-8D72-4703-9835-C6D6C30E4953}"/>
          </ac:spMkLst>
        </pc:spChg>
        <pc:spChg chg="mod">
          <ac:chgData name="Ellen Torfs" userId="c6aa1e10-4a12-4511-8c7c-135720d4f277" providerId="ADAL" clId="{CF325FB2-8F88-409B-B06E-2A1A677B202D}" dt="2021-05-05T10:41:07.015" v="3613" actId="20577"/>
          <ac:spMkLst>
            <pc:docMk/>
            <pc:sldMk cId="1426867083" sldId="333"/>
            <ac:spMk id="11" creationId="{E5D386F0-773A-40D6-89EF-92C3635C337F}"/>
          </ac:spMkLst>
        </pc:spChg>
        <pc:picChg chg="del">
          <ac:chgData name="Ellen Torfs" userId="c6aa1e10-4a12-4511-8c7c-135720d4f277" providerId="ADAL" clId="{CF325FB2-8F88-409B-B06E-2A1A677B202D}" dt="2021-05-05T10:39:42.270" v="3589" actId="478"/>
          <ac:picMkLst>
            <pc:docMk/>
            <pc:sldMk cId="1426867083" sldId="333"/>
            <ac:picMk id="2" creationId="{FBCABA96-EBAA-4727-A60C-02016CC8F131}"/>
          </ac:picMkLst>
        </pc:picChg>
        <pc:picChg chg="add mod">
          <ac:chgData name="Ellen Torfs" userId="c6aa1e10-4a12-4511-8c7c-135720d4f277" providerId="ADAL" clId="{CF325FB2-8F88-409B-B06E-2A1A677B202D}" dt="2021-05-05T10:40:37.286" v="3598" actId="1076"/>
          <ac:picMkLst>
            <pc:docMk/>
            <pc:sldMk cId="1426867083" sldId="333"/>
            <ac:picMk id="4" creationId="{4A8167F9-9242-4964-A096-08EE49E79665}"/>
          </ac:picMkLst>
        </pc:picChg>
        <pc:picChg chg="del">
          <ac:chgData name="Ellen Torfs" userId="c6aa1e10-4a12-4511-8c7c-135720d4f277" providerId="ADAL" clId="{CF325FB2-8F88-409B-B06E-2A1A677B202D}" dt="2021-05-05T10:39:49.374" v="3593" actId="478"/>
          <ac:picMkLst>
            <pc:docMk/>
            <pc:sldMk cId="1426867083" sldId="333"/>
            <ac:picMk id="7" creationId="{2B8A65ED-7298-4C9A-A448-13A58FEAE873}"/>
          </ac:picMkLst>
        </pc:picChg>
        <pc:picChg chg="del">
          <ac:chgData name="Ellen Torfs" userId="c6aa1e10-4a12-4511-8c7c-135720d4f277" providerId="ADAL" clId="{CF325FB2-8F88-409B-B06E-2A1A677B202D}" dt="2021-05-05T10:39:48.699" v="3592" actId="478"/>
          <ac:picMkLst>
            <pc:docMk/>
            <pc:sldMk cId="1426867083" sldId="333"/>
            <ac:picMk id="9" creationId="{06B8BC7A-138F-4217-9510-60AA6B38075F}"/>
          </ac:picMkLst>
        </pc:picChg>
      </pc:sldChg>
      <pc:sldChg chg="del">
        <pc:chgData name="Ellen Torfs" userId="c6aa1e10-4a12-4511-8c7c-135720d4f277" providerId="ADAL" clId="{CF325FB2-8F88-409B-B06E-2A1A677B202D}" dt="2021-05-04T11:57:59.750" v="131" actId="2696"/>
        <pc:sldMkLst>
          <pc:docMk/>
          <pc:sldMk cId="562029108" sldId="334"/>
        </pc:sldMkLst>
      </pc:sldChg>
      <pc:sldChg chg="addSp delSp modSp add">
        <pc:chgData name="Ellen Torfs" userId="c6aa1e10-4a12-4511-8c7c-135720d4f277" providerId="ADAL" clId="{CF325FB2-8F88-409B-B06E-2A1A677B202D}" dt="2021-05-05T14:02:56.065" v="5484" actId="20577"/>
        <pc:sldMkLst>
          <pc:docMk/>
          <pc:sldMk cId="2359379156" sldId="334"/>
        </pc:sldMkLst>
        <pc:spChg chg="mod">
          <ac:chgData name="Ellen Torfs" userId="c6aa1e10-4a12-4511-8c7c-135720d4f277" providerId="ADAL" clId="{CF325FB2-8F88-409B-B06E-2A1A677B202D}" dt="2021-05-05T14:02:56.065" v="5484" actId="20577"/>
          <ac:spMkLst>
            <pc:docMk/>
            <pc:sldMk cId="2359379156" sldId="334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3:36:49.423" v="4345" actId="20577"/>
          <ac:spMkLst>
            <pc:docMk/>
            <pc:sldMk cId="2359379156" sldId="334"/>
            <ac:spMk id="3" creationId="{DC612EF4-10E1-4D8F-8F02-7674476DF8D1}"/>
          </ac:spMkLst>
        </pc:spChg>
        <pc:spChg chg="add del">
          <ac:chgData name="Ellen Torfs" userId="c6aa1e10-4a12-4511-8c7c-135720d4f277" providerId="ADAL" clId="{CF325FB2-8F88-409B-B06E-2A1A677B202D}" dt="2021-05-05T13:33:08.127" v="4209" actId="478"/>
          <ac:spMkLst>
            <pc:docMk/>
            <pc:sldMk cId="2359379156" sldId="334"/>
            <ac:spMk id="5" creationId="{DBB8511B-27AD-4EEE-A163-139AB5C9AED3}"/>
          </ac:spMkLst>
        </pc:spChg>
        <pc:spChg chg="add mod">
          <ac:chgData name="Ellen Torfs" userId="c6aa1e10-4a12-4511-8c7c-135720d4f277" providerId="ADAL" clId="{CF325FB2-8F88-409B-B06E-2A1A677B202D}" dt="2021-05-05T13:44:48.586" v="4801" actId="20577"/>
          <ac:spMkLst>
            <pc:docMk/>
            <pc:sldMk cId="2359379156" sldId="334"/>
            <ac:spMk id="7" creationId="{0FF0278E-FD82-4D04-831C-5E8442E748A8}"/>
          </ac:spMkLst>
        </pc:spChg>
        <pc:picChg chg="add mod">
          <ac:chgData name="Ellen Torfs" userId="c6aa1e10-4a12-4511-8c7c-135720d4f277" providerId="ADAL" clId="{CF325FB2-8F88-409B-B06E-2A1A677B202D}" dt="2021-05-05T13:44:35.255" v="4798" actId="1076"/>
          <ac:picMkLst>
            <pc:docMk/>
            <pc:sldMk cId="2359379156" sldId="334"/>
            <ac:picMk id="4" creationId="{BA9D1FA0-0667-423C-BB7D-25CEB455B64B}"/>
          </ac:picMkLst>
        </pc:picChg>
        <pc:picChg chg="add mod">
          <ac:chgData name="Ellen Torfs" userId="c6aa1e10-4a12-4511-8c7c-135720d4f277" providerId="ADAL" clId="{CF325FB2-8F88-409B-B06E-2A1A677B202D}" dt="2021-05-05T13:45:14.143" v="4807" actId="1076"/>
          <ac:picMkLst>
            <pc:docMk/>
            <pc:sldMk cId="2359379156" sldId="334"/>
            <ac:picMk id="6" creationId="{651FF8CA-6B10-4EDF-A8DD-8393A181ADB6}"/>
          </ac:picMkLst>
        </pc:picChg>
      </pc:sldChg>
      <pc:sldChg chg="del">
        <pc:chgData name="Ellen Torfs" userId="c6aa1e10-4a12-4511-8c7c-135720d4f277" providerId="ADAL" clId="{CF325FB2-8F88-409B-B06E-2A1A677B202D}" dt="2021-05-04T11:58:00.194" v="132" actId="2696"/>
        <pc:sldMkLst>
          <pc:docMk/>
          <pc:sldMk cId="912438961" sldId="335"/>
        </pc:sldMkLst>
      </pc:sldChg>
      <pc:sldChg chg="addSp delSp modSp add">
        <pc:chgData name="Ellen Torfs" userId="c6aa1e10-4a12-4511-8c7c-135720d4f277" providerId="ADAL" clId="{CF325FB2-8F88-409B-B06E-2A1A677B202D}" dt="2021-05-05T14:42:07.957" v="5678" actId="1076"/>
        <pc:sldMkLst>
          <pc:docMk/>
          <pc:sldMk cId="1483461869" sldId="335"/>
        </pc:sldMkLst>
        <pc:spChg chg="mod">
          <ac:chgData name="Ellen Torfs" userId="c6aa1e10-4a12-4511-8c7c-135720d4f277" providerId="ADAL" clId="{CF325FB2-8F88-409B-B06E-2A1A677B202D}" dt="2021-05-05T14:42:02.723" v="5677" actId="20577"/>
          <ac:spMkLst>
            <pc:docMk/>
            <pc:sldMk cId="1483461869" sldId="335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4:04:36.731" v="5608" actId="20577"/>
          <ac:spMkLst>
            <pc:docMk/>
            <pc:sldMk cId="1483461869" sldId="335"/>
            <ac:spMk id="3" creationId="{DC612EF4-10E1-4D8F-8F02-7674476DF8D1}"/>
          </ac:spMkLst>
        </pc:spChg>
        <pc:picChg chg="del">
          <ac:chgData name="Ellen Torfs" userId="c6aa1e10-4a12-4511-8c7c-135720d4f277" providerId="ADAL" clId="{CF325FB2-8F88-409B-B06E-2A1A677B202D}" dt="2021-05-05T13:34:13.728" v="4239" actId="478"/>
          <ac:picMkLst>
            <pc:docMk/>
            <pc:sldMk cId="1483461869" sldId="335"/>
            <ac:picMk id="4" creationId="{BA9D1FA0-0667-423C-BB7D-25CEB455B64B}"/>
          </ac:picMkLst>
        </pc:picChg>
        <pc:picChg chg="add mod">
          <ac:chgData name="Ellen Torfs" userId="c6aa1e10-4a12-4511-8c7c-135720d4f277" providerId="ADAL" clId="{CF325FB2-8F88-409B-B06E-2A1A677B202D}" dt="2021-05-05T14:42:07.957" v="5678" actId="1076"/>
          <ac:picMkLst>
            <pc:docMk/>
            <pc:sldMk cId="1483461869" sldId="335"/>
            <ac:picMk id="5" creationId="{FA23F814-55E4-4656-ABB4-55022665466B}"/>
          </ac:picMkLst>
        </pc:picChg>
      </pc:sldChg>
      <pc:sldChg chg="del">
        <pc:chgData name="Ellen Torfs" userId="c6aa1e10-4a12-4511-8c7c-135720d4f277" providerId="ADAL" clId="{CF325FB2-8F88-409B-B06E-2A1A677B202D}" dt="2021-05-04T11:58:00.505" v="133" actId="2696"/>
        <pc:sldMkLst>
          <pc:docMk/>
          <pc:sldMk cId="3068087690" sldId="336"/>
        </pc:sldMkLst>
      </pc:sldChg>
      <pc:sldChg chg="addSp delSp modSp add">
        <pc:chgData name="Ellen Torfs" userId="c6aa1e10-4a12-4511-8c7c-135720d4f277" providerId="ADAL" clId="{CF325FB2-8F88-409B-B06E-2A1A677B202D}" dt="2021-05-05T14:01:32.414" v="5435" actId="1076"/>
        <pc:sldMkLst>
          <pc:docMk/>
          <pc:sldMk cId="4112417791" sldId="336"/>
        </pc:sldMkLst>
        <pc:spChg chg="mod">
          <ac:chgData name="Ellen Torfs" userId="c6aa1e10-4a12-4511-8c7c-135720d4f277" providerId="ADAL" clId="{CF325FB2-8F88-409B-B06E-2A1A677B202D}" dt="2021-05-05T13:48:57.613" v="4989" actId="27636"/>
          <ac:spMkLst>
            <pc:docMk/>
            <pc:sldMk cId="4112417791" sldId="336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3:48:53.390" v="4987" actId="20577"/>
          <ac:spMkLst>
            <pc:docMk/>
            <pc:sldMk cId="4112417791" sldId="336"/>
            <ac:spMk id="3" creationId="{DC612EF4-10E1-4D8F-8F02-7674476DF8D1}"/>
          </ac:spMkLst>
        </pc:spChg>
        <pc:spChg chg="add del mod">
          <ac:chgData name="Ellen Torfs" userId="c6aa1e10-4a12-4511-8c7c-135720d4f277" providerId="ADAL" clId="{CF325FB2-8F88-409B-B06E-2A1A677B202D}" dt="2021-05-05T13:49:26.542" v="5004" actId="1076"/>
          <ac:spMkLst>
            <pc:docMk/>
            <pc:sldMk cId="4112417791" sldId="336"/>
            <ac:spMk id="5" creationId="{B947DAE2-F274-4680-A68D-D37F6C33B91A}"/>
          </ac:spMkLst>
        </pc:spChg>
        <pc:spChg chg="del">
          <ac:chgData name="Ellen Torfs" userId="c6aa1e10-4a12-4511-8c7c-135720d4f277" providerId="ADAL" clId="{CF325FB2-8F88-409B-B06E-2A1A677B202D}" dt="2021-05-05T13:48:20.665" v="4943" actId="478"/>
          <ac:spMkLst>
            <pc:docMk/>
            <pc:sldMk cId="4112417791" sldId="336"/>
            <ac:spMk id="7" creationId="{0FF0278E-FD82-4D04-831C-5E8442E748A8}"/>
          </ac:spMkLst>
        </pc:spChg>
        <pc:spChg chg="add del mod">
          <ac:chgData name="Ellen Torfs" userId="c6aa1e10-4a12-4511-8c7c-135720d4f277" providerId="ADAL" clId="{CF325FB2-8F88-409B-B06E-2A1A677B202D}" dt="2021-05-05T13:49:26.542" v="5004" actId="1076"/>
          <ac:spMkLst>
            <pc:docMk/>
            <pc:sldMk cId="4112417791" sldId="336"/>
            <ac:spMk id="8" creationId="{23C372EF-C626-4482-A2AD-D7D5B0DFDDA7}"/>
          </ac:spMkLst>
        </pc:spChg>
        <pc:spChg chg="add mod">
          <ac:chgData name="Ellen Torfs" userId="c6aa1e10-4a12-4511-8c7c-135720d4f277" providerId="ADAL" clId="{CF325FB2-8F88-409B-B06E-2A1A677B202D}" dt="2021-05-05T13:49:24.006" v="4997" actId="207"/>
          <ac:spMkLst>
            <pc:docMk/>
            <pc:sldMk cId="4112417791" sldId="336"/>
            <ac:spMk id="9" creationId="{3EC2120A-57A1-48EB-8211-1BC342C7392F}"/>
          </ac:spMkLst>
        </pc:spChg>
        <pc:spChg chg="add mod">
          <ac:chgData name="Ellen Torfs" userId="c6aa1e10-4a12-4511-8c7c-135720d4f277" providerId="ADAL" clId="{CF325FB2-8F88-409B-B06E-2A1A677B202D}" dt="2021-05-05T13:49:24.011" v="5003" actId="207"/>
          <ac:spMkLst>
            <pc:docMk/>
            <pc:sldMk cId="4112417791" sldId="336"/>
            <ac:spMk id="10" creationId="{FB8D61DF-F0F2-492B-AA90-240AFE55B549}"/>
          </ac:spMkLst>
        </pc:spChg>
        <pc:spChg chg="add mod">
          <ac:chgData name="Ellen Torfs" userId="c6aa1e10-4a12-4511-8c7c-135720d4f277" providerId="ADAL" clId="{CF325FB2-8F88-409B-B06E-2A1A677B202D}" dt="2021-05-05T13:49:26.551" v="5010" actId="207"/>
          <ac:spMkLst>
            <pc:docMk/>
            <pc:sldMk cId="4112417791" sldId="336"/>
            <ac:spMk id="11" creationId="{FB9AF02B-E345-4319-99C9-7EDF530E6CE1}"/>
          </ac:spMkLst>
        </pc:spChg>
        <pc:spChg chg="add mod">
          <ac:chgData name="Ellen Torfs" userId="c6aa1e10-4a12-4511-8c7c-135720d4f277" providerId="ADAL" clId="{CF325FB2-8F88-409B-B06E-2A1A677B202D}" dt="2021-05-05T13:49:26.556" v="5016" actId="207"/>
          <ac:spMkLst>
            <pc:docMk/>
            <pc:sldMk cId="4112417791" sldId="336"/>
            <ac:spMk id="12" creationId="{9061A36A-9084-4203-904D-CF2CE90DB09C}"/>
          </ac:spMkLst>
        </pc:spChg>
        <pc:spChg chg="add mod">
          <ac:chgData name="Ellen Torfs" userId="c6aa1e10-4a12-4511-8c7c-135720d4f277" providerId="ADAL" clId="{CF325FB2-8F88-409B-B06E-2A1A677B202D}" dt="2021-05-05T13:59:37.695" v="5425" actId="20577"/>
          <ac:spMkLst>
            <pc:docMk/>
            <pc:sldMk cId="4112417791" sldId="336"/>
            <ac:spMk id="14" creationId="{FDC3768D-EDF9-4566-BB12-A282FB828851}"/>
          </ac:spMkLst>
        </pc:spChg>
        <pc:picChg chg="del">
          <ac:chgData name="Ellen Torfs" userId="c6aa1e10-4a12-4511-8c7c-135720d4f277" providerId="ADAL" clId="{CF325FB2-8F88-409B-B06E-2A1A677B202D}" dt="2021-05-05T13:48:15.414" v="4940" actId="478"/>
          <ac:picMkLst>
            <pc:docMk/>
            <pc:sldMk cId="4112417791" sldId="336"/>
            <ac:picMk id="4" creationId="{BA9D1FA0-0667-423C-BB7D-25CEB455B64B}"/>
          </ac:picMkLst>
        </pc:picChg>
        <pc:picChg chg="del">
          <ac:chgData name="Ellen Torfs" userId="c6aa1e10-4a12-4511-8c7c-135720d4f277" providerId="ADAL" clId="{CF325FB2-8F88-409B-B06E-2A1A677B202D}" dt="2021-05-05T13:49:11.737" v="4990" actId="1076"/>
          <ac:picMkLst>
            <pc:docMk/>
            <pc:sldMk cId="4112417791" sldId="336"/>
            <ac:picMk id="6" creationId="{651FF8CA-6B10-4EDF-A8DD-8393A181ADB6}"/>
          </ac:picMkLst>
        </pc:picChg>
        <pc:picChg chg="add mod">
          <ac:chgData name="Ellen Torfs" userId="c6aa1e10-4a12-4511-8c7c-135720d4f277" providerId="ADAL" clId="{CF325FB2-8F88-409B-B06E-2A1A677B202D}" dt="2021-05-05T14:00:57.694" v="5431" actId="1076"/>
          <ac:picMkLst>
            <pc:docMk/>
            <pc:sldMk cId="4112417791" sldId="336"/>
            <ac:picMk id="13" creationId="{F7AC352B-AC1F-4BD6-8D9E-E12FB280FAD7}"/>
          </ac:picMkLst>
        </pc:picChg>
        <pc:picChg chg="add mod">
          <ac:chgData name="Ellen Torfs" userId="c6aa1e10-4a12-4511-8c7c-135720d4f277" providerId="ADAL" clId="{CF325FB2-8F88-409B-B06E-2A1A677B202D}" dt="2021-05-05T14:01:01.414" v="5432" actId="1076"/>
          <ac:picMkLst>
            <pc:docMk/>
            <pc:sldMk cId="4112417791" sldId="336"/>
            <ac:picMk id="15" creationId="{22015327-69C6-4DF9-AE02-5D4228453DA5}"/>
          </ac:picMkLst>
        </pc:picChg>
        <pc:picChg chg="add mod">
          <ac:chgData name="Ellen Torfs" userId="c6aa1e10-4a12-4511-8c7c-135720d4f277" providerId="ADAL" clId="{CF325FB2-8F88-409B-B06E-2A1A677B202D}" dt="2021-05-05T14:01:32.414" v="5435" actId="1076"/>
          <ac:picMkLst>
            <pc:docMk/>
            <pc:sldMk cId="4112417791" sldId="336"/>
            <ac:picMk id="16" creationId="{77800810-2D5A-40A9-8A63-6F40A6E5380C}"/>
          </ac:picMkLst>
        </pc:picChg>
      </pc:sldChg>
      <pc:sldChg chg="del">
        <pc:chgData name="Ellen Torfs" userId="c6aa1e10-4a12-4511-8c7c-135720d4f277" providerId="ADAL" clId="{CF325FB2-8F88-409B-B06E-2A1A677B202D}" dt="2021-05-04T11:58:00.712" v="134" actId="2696"/>
        <pc:sldMkLst>
          <pc:docMk/>
          <pc:sldMk cId="3369556687" sldId="337"/>
        </pc:sldMkLst>
      </pc:sldChg>
      <pc:sldChg chg="addSp delSp modSp add">
        <pc:chgData name="Ellen Torfs" userId="c6aa1e10-4a12-4511-8c7c-135720d4f277" providerId="ADAL" clId="{CF325FB2-8F88-409B-B06E-2A1A677B202D}" dt="2021-05-05T14:56:38.115" v="5940" actId="403"/>
        <pc:sldMkLst>
          <pc:docMk/>
          <pc:sldMk cId="3675941279" sldId="337"/>
        </pc:sldMkLst>
        <pc:spChg chg="del mod">
          <ac:chgData name="Ellen Torfs" userId="c6aa1e10-4a12-4511-8c7c-135720d4f277" providerId="ADAL" clId="{CF325FB2-8F88-409B-B06E-2A1A677B202D}" dt="2021-05-05T14:43:31.191" v="5682" actId="478"/>
          <ac:spMkLst>
            <pc:docMk/>
            <pc:sldMk cId="3675941279" sldId="337"/>
            <ac:spMk id="2" creationId="{504BF957-2D08-4F1D-B495-6EF1F53CAC19}"/>
          </ac:spMkLst>
        </pc:spChg>
        <pc:spChg chg="mod">
          <ac:chgData name="Ellen Torfs" userId="c6aa1e10-4a12-4511-8c7c-135720d4f277" providerId="ADAL" clId="{CF325FB2-8F88-409B-B06E-2A1A677B202D}" dt="2021-05-05T14:48:44.732" v="5831" actId="404"/>
          <ac:spMkLst>
            <pc:docMk/>
            <pc:sldMk cId="3675941279" sldId="337"/>
            <ac:spMk id="3" creationId="{DC612EF4-10E1-4D8F-8F02-7674476DF8D1}"/>
          </ac:spMkLst>
        </pc:spChg>
        <pc:spChg chg="add del mod">
          <ac:chgData name="Ellen Torfs" userId="c6aa1e10-4a12-4511-8c7c-135720d4f277" providerId="ADAL" clId="{CF325FB2-8F88-409B-B06E-2A1A677B202D}" dt="2021-05-05T14:45:55.378" v="5753" actId="478"/>
          <ac:spMkLst>
            <pc:docMk/>
            <pc:sldMk cId="3675941279" sldId="337"/>
            <ac:spMk id="6" creationId="{D52763C9-EFF1-4DA7-87B3-7AA351BFF6BE}"/>
          </ac:spMkLst>
        </pc:spChg>
        <pc:spChg chg="add mod">
          <ac:chgData name="Ellen Torfs" userId="c6aa1e10-4a12-4511-8c7c-135720d4f277" providerId="ADAL" clId="{CF325FB2-8F88-409B-B06E-2A1A677B202D}" dt="2021-05-05T14:47:21.220" v="5796" actId="14100"/>
          <ac:spMkLst>
            <pc:docMk/>
            <pc:sldMk cId="3675941279" sldId="337"/>
            <ac:spMk id="7" creationId="{2C613987-1302-4C7E-86FF-3F4D6123CA4A}"/>
          </ac:spMkLst>
        </pc:spChg>
        <pc:spChg chg="add mod">
          <ac:chgData name="Ellen Torfs" userId="c6aa1e10-4a12-4511-8c7c-135720d4f277" providerId="ADAL" clId="{CF325FB2-8F88-409B-B06E-2A1A677B202D}" dt="2021-05-05T14:49:18.926" v="5835" actId="14100"/>
          <ac:spMkLst>
            <pc:docMk/>
            <pc:sldMk cId="3675941279" sldId="337"/>
            <ac:spMk id="8" creationId="{5D229BA1-D3C7-4C08-8C59-59F86335C25D}"/>
          </ac:spMkLst>
        </pc:spChg>
        <pc:spChg chg="add mod">
          <ac:chgData name="Ellen Torfs" userId="c6aa1e10-4a12-4511-8c7c-135720d4f277" providerId="ADAL" clId="{CF325FB2-8F88-409B-B06E-2A1A677B202D}" dt="2021-05-05T14:47:15.269" v="5795" actId="14100"/>
          <ac:spMkLst>
            <pc:docMk/>
            <pc:sldMk cId="3675941279" sldId="337"/>
            <ac:spMk id="9" creationId="{5F08D81E-6F64-4D93-AC46-BC4D124826A2}"/>
          </ac:spMkLst>
        </pc:spChg>
        <pc:spChg chg="add del">
          <ac:chgData name="Ellen Torfs" userId="c6aa1e10-4a12-4511-8c7c-135720d4f277" providerId="ADAL" clId="{CF325FB2-8F88-409B-B06E-2A1A677B202D}" dt="2021-05-05T14:46:01.042" v="5755" actId="478"/>
          <ac:spMkLst>
            <pc:docMk/>
            <pc:sldMk cId="3675941279" sldId="337"/>
            <ac:spMk id="10" creationId="{B05692A5-48ED-4BAA-8F21-5D352E517625}"/>
          </ac:spMkLst>
        </pc:spChg>
        <pc:spChg chg="add mod">
          <ac:chgData name="Ellen Torfs" userId="c6aa1e10-4a12-4511-8c7c-135720d4f277" providerId="ADAL" clId="{CF325FB2-8F88-409B-B06E-2A1A677B202D}" dt="2021-05-05T14:49:18.926" v="5835" actId="14100"/>
          <ac:spMkLst>
            <pc:docMk/>
            <pc:sldMk cId="3675941279" sldId="337"/>
            <ac:spMk id="11" creationId="{CE6482FF-058F-4297-A483-9A47909EEB8C}"/>
          </ac:spMkLst>
        </pc:spChg>
        <pc:spChg chg="add mod">
          <ac:chgData name="Ellen Torfs" userId="c6aa1e10-4a12-4511-8c7c-135720d4f277" providerId="ADAL" clId="{CF325FB2-8F88-409B-B06E-2A1A677B202D}" dt="2021-05-05T14:47:55.700" v="5804" actId="14100"/>
          <ac:spMkLst>
            <pc:docMk/>
            <pc:sldMk cId="3675941279" sldId="337"/>
            <ac:spMk id="12" creationId="{CE652EF5-F58C-4277-A9CB-6A2335679EF7}"/>
          </ac:spMkLst>
        </pc:spChg>
        <pc:spChg chg="add mod">
          <ac:chgData name="Ellen Torfs" userId="c6aa1e10-4a12-4511-8c7c-135720d4f277" providerId="ADAL" clId="{CF325FB2-8F88-409B-B06E-2A1A677B202D}" dt="2021-05-05T14:56:38.115" v="5940" actId="403"/>
          <ac:spMkLst>
            <pc:docMk/>
            <pc:sldMk cId="3675941279" sldId="337"/>
            <ac:spMk id="13" creationId="{F1373CA7-F5A4-46F0-B85A-6E545420E06D}"/>
          </ac:spMkLst>
        </pc:spChg>
        <pc:spChg chg="add mod">
          <ac:chgData name="Ellen Torfs" userId="c6aa1e10-4a12-4511-8c7c-135720d4f277" providerId="ADAL" clId="{CF325FB2-8F88-409B-B06E-2A1A677B202D}" dt="2021-05-05T14:50:01.549" v="5863" actId="1076"/>
          <ac:spMkLst>
            <pc:docMk/>
            <pc:sldMk cId="3675941279" sldId="337"/>
            <ac:spMk id="14" creationId="{7B456101-0B32-449B-81F7-A29A7CBFAD85}"/>
          </ac:spMkLst>
        </pc:spChg>
        <pc:picChg chg="add mod modCrop">
          <ac:chgData name="Ellen Torfs" userId="c6aa1e10-4a12-4511-8c7c-135720d4f277" providerId="ADAL" clId="{CF325FB2-8F88-409B-B06E-2A1A677B202D}" dt="2021-05-05T14:46:49.948" v="5791" actId="1076"/>
          <ac:picMkLst>
            <pc:docMk/>
            <pc:sldMk cId="3675941279" sldId="337"/>
            <ac:picMk id="4" creationId="{F5883CB9-15E0-4DA4-8BE8-F955D0131F67}"/>
          </ac:picMkLst>
        </pc:picChg>
        <pc:picChg chg="del">
          <ac:chgData name="Ellen Torfs" userId="c6aa1e10-4a12-4511-8c7c-135720d4f277" providerId="ADAL" clId="{CF325FB2-8F88-409B-B06E-2A1A677B202D}" dt="2021-05-05T14:04:56.656" v="5614" actId="478"/>
          <ac:picMkLst>
            <pc:docMk/>
            <pc:sldMk cId="3675941279" sldId="337"/>
            <ac:picMk id="5" creationId="{FA23F814-55E4-4656-ABB4-55022665466B}"/>
          </ac:picMkLst>
        </pc:picChg>
      </pc:sldChg>
      <pc:sldChg chg="del">
        <pc:chgData name="Ellen Torfs" userId="c6aa1e10-4a12-4511-8c7c-135720d4f277" providerId="ADAL" clId="{CF325FB2-8F88-409B-B06E-2A1A677B202D}" dt="2021-05-04T11:58:00.797" v="136" actId="2696"/>
        <pc:sldMkLst>
          <pc:docMk/>
          <pc:sldMk cId="339898329" sldId="338"/>
        </pc:sldMkLst>
      </pc:sldChg>
      <pc:sldChg chg="add del">
        <pc:chgData name="Ellen Torfs" userId="c6aa1e10-4a12-4511-8c7c-135720d4f277" providerId="ADAL" clId="{CF325FB2-8F88-409B-B06E-2A1A677B202D}" dt="2021-05-05T14:53:09.586" v="5893" actId="2696"/>
        <pc:sldMkLst>
          <pc:docMk/>
          <pc:sldMk cId="3657686834" sldId="338"/>
        </pc:sldMkLst>
      </pc:sldChg>
      <pc:sldChg chg="modSp add">
        <pc:chgData name="Ellen Torfs" userId="c6aa1e10-4a12-4511-8c7c-135720d4f277" providerId="ADAL" clId="{CF325FB2-8F88-409B-B06E-2A1A677B202D}" dt="2021-05-05T14:53:27.480" v="5901" actId="20577"/>
        <pc:sldMkLst>
          <pc:docMk/>
          <pc:sldMk cId="3674749518" sldId="338"/>
        </pc:sldMkLst>
        <pc:spChg chg="mod">
          <ac:chgData name="Ellen Torfs" userId="c6aa1e10-4a12-4511-8c7c-135720d4f277" providerId="ADAL" clId="{CF325FB2-8F88-409B-B06E-2A1A677B202D}" dt="2021-05-05T14:53:17.102" v="5895" actId="6549"/>
          <ac:spMkLst>
            <pc:docMk/>
            <pc:sldMk cId="3674749518" sldId="338"/>
            <ac:spMk id="6" creationId="{DFE2EAAB-DE74-441E-AE11-4CF05E401420}"/>
          </ac:spMkLst>
        </pc:spChg>
        <pc:spChg chg="mod">
          <ac:chgData name="Ellen Torfs" userId="c6aa1e10-4a12-4511-8c7c-135720d4f277" providerId="ADAL" clId="{CF325FB2-8F88-409B-B06E-2A1A677B202D}" dt="2021-05-05T14:53:19.418" v="5896" actId="6549"/>
          <ac:spMkLst>
            <pc:docMk/>
            <pc:sldMk cId="3674749518" sldId="338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3:22.732" v="5897" actId="20577"/>
          <ac:spMkLst>
            <pc:docMk/>
            <pc:sldMk cId="3674749518" sldId="338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3:27.480" v="5901" actId="20577"/>
          <ac:spMkLst>
            <pc:docMk/>
            <pc:sldMk cId="3674749518" sldId="338"/>
            <ac:spMk id="14" creationId="{C197D339-7B0C-4807-BD7A-ACF32B8A9020}"/>
          </ac:spMkLst>
        </pc:spChg>
      </pc:sldChg>
      <pc:sldChg chg="modSp add">
        <pc:chgData name="Ellen Torfs" userId="c6aa1e10-4a12-4511-8c7c-135720d4f277" providerId="ADAL" clId="{CF325FB2-8F88-409B-B06E-2A1A677B202D}" dt="2021-05-05T14:53:43.702" v="5908" actId="20577"/>
        <pc:sldMkLst>
          <pc:docMk/>
          <pc:sldMk cId="2561673180" sldId="339"/>
        </pc:sldMkLst>
        <pc:spChg chg="mod">
          <ac:chgData name="Ellen Torfs" userId="c6aa1e10-4a12-4511-8c7c-135720d4f277" providerId="ADAL" clId="{CF325FB2-8F88-409B-B06E-2A1A677B202D}" dt="2021-05-05T14:53:42.046" v="5907" actId="6549"/>
          <ac:spMkLst>
            <pc:docMk/>
            <pc:sldMk cId="2561673180" sldId="339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3:43.702" v="5908" actId="20577"/>
          <ac:spMkLst>
            <pc:docMk/>
            <pc:sldMk cId="2561673180" sldId="339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3:38.993" v="5906" actId="20577"/>
          <ac:spMkLst>
            <pc:docMk/>
            <pc:sldMk cId="2561673180" sldId="339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5T14:53:35.179" v="5902" actId="20577"/>
          <ac:spMkLst>
            <pc:docMk/>
            <pc:sldMk cId="2561673180" sldId="339"/>
            <ac:spMk id="15" creationId="{16BAF693-016C-4643-A441-D5732B921139}"/>
          </ac:spMkLst>
        </pc:spChg>
      </pc:sldChg>
      <pc:sldChg chg="del">
        <pc:chgData name="Ellen Torfs" userId="c6aa1e10-4a12-4511-8c7c-135720d4f277" providerId="ADAL" clId="{CF325FB2-8F88-409B-B06E-2A1A677B202D}" dt="2021-05-04T11:58:00.752" v="135" actId="2696"/>
        <pc:sldMkLst>
          <pc:docMk/>
          <pc:sldMk cId="2747078790" sldId="339"/>
        </pc:sldMkLst>
      </pc:sldChg>
      <pc:sldChg chg="modSp add">
        <pc:chgData name="Ellen Torfs" userId="c6aa1e10-4a12-4511-8c7c-135720d4f277" providerId="ADAL" clId="{CF325FB2-8F88-409B-B06E-2A1A677B202D}" dt="2021-05-05T14:54:05.774" v="5915" actId="20577"/>
        <pc:sldMkLst>
          <pc:docMk/>
          <pc:sldMk cId="1107688163" sldId="340"/>
        </pc:sldMkLst>
        <pc:spChg chg="mod">
          <ac:chgData name="Ellen Torfs" userId="c6aa1e10-4a12-4511-8c7c-135720d4f277" providerId="ADAL" clId="{CF325FB2-8F88-409B-B06E-2A1A677B202D}" dt="2021-05-05T14:53:57.876" v="5910" actId="6549"/>
          <ac:spMkLst>
            <pc:docMk/>
            <pc:sldMk cId="1107688163" sldId="340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3:59.930" v="5911" actId="20577"/>
          <ac:spMkLst>
            <pc:docMk/>
            <pc:sldMk cId="1107688163" sldId="340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4:05.774" v="5915" actId="20577"/>
          <ac:spMkLst>
            <pc:docMk/>
            <pc:sldMk cId="1107688163" sldId="340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5T14:53:55.925" v="5909" actId="6549"/>
          <ac:spMkLst>
            <pc:docMk/>
            <pc:sldMk cId="1107688163" sldId="340"/>
            <ac:spMk id="15" creationId="{16BAF693-016C-4643-A441-D5732B921139}"/>
          </ac:spMkLst>
        </pc:spChg>
      </pc:sldChg>
      <pc:sldChg chg="del">
        <pc:chgData name="Ellen Torfs" userId="c6aa1e10-4a12-4511-8c7c-135720d4f277" providerId="ADAL" clId="{CF325FB2-8F88-409B-B06E-2A1A677B202D}" dt="2021-05-04T11:58:01.066" v="137" actId="2696"/>
        <pc:sldMkLst>
          <pc:docMk/>
          <pc:sldMk cId="2301247844" sldId="340"/>
        </pc:sldMkLst>
      </pc:sldChg>
      <pc:sldChg chg="modSp add">
        <pc:chgData name="Ellen Torfs" userId="c6aa1e10-4a12-4511-8c7c-135720d4f277" providerId="ADAL" clId="{CF325FB2-8F88-409B-B06E-2A1A677B202D}" dt="2021-05-05T14:54:22.258" v="5922" actId="20577"/>
        <pc:sldMkLst>
          <pc:docMk/>
          <pc:sldMk cId="486177152" sldId="341"/>
        </pc:sldMkLst>
        <pc:spChg chg="mod">
          <ac:chgData name="Ellen Torfs" userId="c6aa1e10-4a12-4511-8c7c-135720d4f277" providerId="ADAL" clId="{CF325FB2-8F88-409B-B06E-2A1A677B202D}" dt="2021-05-05T14:54:14.866" v="5917" actId="6549"/>
          <ac:spMkLst>
            <pc:docMk/>
            <pc:sldMk cId="486177152" sldId="341"/>
            <ac:spMk id="12" creationId="{9BD03076-6B3A-45E4-8103-6DF18BF71CC5}"/>
          </ac:spMkLst>
        </pc:spChg>
        <pc:spChg chg="mod">
          <ac:chgData name="Ellen Torfs" userId="c6aa1e10-4a12-4511-8c7c-135720d4f277" providerId="ADAL" clId="{CF325FB2-8F88-409B-B06E-2A1A677B202D}" dt="2021-05-05T14:54:16.776" v="5918" actId="6549"/>
          <ac:spMkLst>
            <pc:docMk/>
            <pc:sldMk cId="486177152" sldId="341"/>
            <ac:spMk id="13" creationId="{63B92322-347A-4B31-A841-64358B2EB9FD}"/>
          </ac:spMkLst>
        </pc:spChg>
        <pc:spChg chg="mod">
          <ac:chgData name="Ellen Torfs" userId="c6aa1e10-4a12-4511-8c7c-135720d4f277" providerId="ADAL" clId="{CF325FB2-8F88-409B-B06E-2A1A677B202D}" dt="2021-05-05T14:54:22.258" v="5922" actId="20577"/>
          <ac:spMkLst>
            <pc:docMk/>
            <pc:sldMk cId="486177152" sldId="341"/>
            <ac:spMk id="14" creationId="{C197D339-7B0C-4807-BD7A-ACF32B8A9020}"/>
          </ac:spMkLst>
        </pc:spChg>
        <pc:spChg chg="mod">
          <ac:chgData name="Ellen Torfs" userId="c6aa1e10-4a12-4511-8c7c-135720d4f277" providerId="ADAL" clId="{CF325FB2-8F88-409B-B06E-2A1A677B202D}" dt="2021-05-05T14:54:12.564" v="5916" actId="6549"/>
          <ac:spMkLst>
            <pc:docMk/>
            <pc:sldMk cId="486177152" sldId="341"/>
            <ac:spMk id="15" creationId="{16BAF693-016C-4643-A441-D5732B921139}"/>
          </ac:spMkLst>
        </pc:spChg>
      </pc:sldChg>
      <pc:sldChg chg="del">
        <pc:chgData name="Ellen Torfs" userId="c6aa1e10-4a12-4511-8c7c-135720d4f277" providerId="ADAL" clId="{CF325FB2-8F88-409B-B06E-2A1A677B202D}" dt="2021-05-04T11:58:01.360" v="138" actId="2696"/>
        <pc:sldMkLst>
          <pc:docMk/>
          <pc:sldMk cId="3410402085" sldId="341"/>
        </pc:sldMkLst>
      </pc:sldChg>
      <pc:sldChg chg="del">
        <pc:chgData name="Ellen Torfs" userId="c6aa1e10-4a12-4511-8c7c-135720d4f277" providerId="ADAL" clId="{CF325FB2-8F88-409B-B06E-2A1A677B202D}" dt="2021-05-04T11:58:01.771" v="140" actId="2696"/>
        <pc:sldMkLst>
          <pc:docMk/>
          <pc:sldMk cId="3425781260" sldId="342"/>
        </pc:sldMkLst>
      </pc:sldChg>
      <pc:sldChg chg="del">
        <pc:chgData name="Ellen Torfs" userId="c6aa1e10-4a12-4511-8c7c-135720d4f277" providerId="ADAL" clId="{CF325FB2-8F88-409B-B06E-2A1A677B202D}" dt="2021-05-04T11:58:01.582" v="139" actId="2696"/>
        <pc:sldMkLst>
          <pc:docMk/>
          <pc:sldMk cId="2741244398" sldId="343"/>
        </pc:sldMkLst>
      </pc:sldChg>
      <pc:sldChg chg="del">
        <pc:chgData name="Ellen Torfs" userId="c6aa1e10-4a12-4511-8c7c-135720d4f277" providerId="ADAL" clId="{CF325FB2-8F88-409B-B06E-2A1A677B202D}" dt="2021-05-04T11:58:02.276" v="142" actId="2696"/>
        <pc:sldMkLst>
          <pc:docMk/>
          <pc:sldMk cId="248321903" sldId="344"/>
        </pc:sldMkLst>
      </pc:sldChg>
      <pc:sldChg chg="del">
        <pc:chgData name="Ellen Torfs" userId="c6aa1e10-4a12-4511-8c7c-135720d4f277" providerId="ADAL" clId="{CF325FB2-8F88-409B-B06E-2A1A677B202D}" dt="2021-05-04T11:58:02.090" v="141" actId="2696"/>
        <pc:sldMkLst>
          <pc:docMk/>
          <pc:sldMk cId="2191294742" sldId="345"/>
        </pc:sldMkLst>
      </pc:sldChg>
      <pc:sldChg chg="del">
        <pc:chgData name="Ellen Torfs" userId="c6aa1e10-4a12-4511-8c7c-135720d4f277" providerId="ADAL" clId="{CF325FB2-8F88-409B-B06E-2A1A677B202D}" dt="2021-05-04T11:58:02.418" v="143" actId="2696"/>
        <pc:sldMkLst>
          <pc:docMk/>
          <pc:sldMk cId="2724702557" sldId="346"/>
        </pc:sldMkLst>
      </pc:sldChg>
      <pc:sldChg chg="del">
        <pc:chgData name="Ellen Torfs" userId="c6aa1e10-4a12-4511-8c7c-135720d4f277" providerId="ADAL" clId="{CF325FB2-8F88-409B-B06E-2A1A677B202D}" dt="2021-05-04T11:58:02.498" v="144" actId="2696"/>
        <pc:sldMkLst>
          <pc:docMk/>
          <pc:sldMk cId="1743878639" sldId="347"/>
        </pc:sldMkLst>
      </pc:sldChg>
    </pc:docChg>
  </pc:docChgLst>
  <pc:docChgLst>
    <pc:chgData name="Ellen Torfs" userId="c6aa1e10-4a12-4511-8c7c-135720d4f277" providerId="ADAL" clId="{A729DC30-6FFB-4F0B-BAAB-87797556588B}"/>
    <pc:docChg chg="undo custSel addSld modSld">
      <pc:chgData name="Ellen Torfs" userId="c6aa1e10-4a12-4511-8c7c-135720d4f277" providerId="ADAL" clId="{A729DC30-6FFB-4F0B-BAAB-87797556588B}" dt="2022-03-18T10:24:11.336" v="809" actId="1038"/>
      <pc:docMkLst>
        <pc:docMk/>
      </pc:docMkLst>
      <pc:sldChg chg="modSp mod">
        <pc:chgData name="Ellen Torfs" userId="c6aa1e10-4a12-4511-8c7c-135720d4f277" providerId="ADAL" clId="{A729DC30-6FFB-4F0B-BAAB-87797556588B}" dt="2022-03-18T08:45:42.181" v="28" actId="20577"/>
        <pc:sldMkLst>
          <pc:docMk/>
          <pc:sldMk cId="620996870" sldId="301"/>
        </pc:sldMkLst>
        <pc:spChg chg="mod">
          <ac:chgData name="Ellen Torfs" userId="c6aa1e10-4a12-4511-8c7c-135720d4f277" providerId="ADAL" clId="{A729DC30-6FFB-4F0B-BAAB-87797556588B}" dt="2022-03-18T08:45:42.181" v="28" actId="20577"/>
          <ac:spMkLst>
            <pc:docMk/>
            <pc:sldMk cId="620996870" sldId="301"/>
            <ac:spMk id="2" creationId="{5349FC4B-F96E-4BF9-B61B-743613DA2358}"/>
          </ac:spMkLst>
        </pc:spChg>
      </pc:sldChg>
      <pc:sldChg chg="modSp mod">
        <pc:chgData name="Ellen Torfs" userId="c6aa1e10-4a12-4511-8c7c-135720d4f277" providerId="ADAL" clId="{A729DC30-6FFB-4F0B-BAAB-87797556588B}" dt="2022-03-18T08:45:55.551" v="29" actId="113"/>
        <pc:sldMkLst>
          <pc:docMk/>
          <pc:sldMk cId="2692106682" sldId="302"/>
        </pc:sldMkLst>
        <pc:spChg chg="mod">
          <ac:chgData name="Ellen Torfs" userId="c6aa1e10-4a12-4511-8c7c-135720d4f277" providerId="ADAL" clId="{A729DC30-6FFB-4F0B-BAAB-87797556588B}" dt="2022-03-18T08:45:55.551" v="29" actId="113"/>
          <ac:spMkLst>
            <pc:docMk/>
            <pc:sldMk cId="2692106682" sldId="302"/>
            <ac:spMk id="2" creationId="{5B909E40-D93E-44D1-BB0E-8A2219312F6C}"/>
          </ac:spMkLst>
        </pc:spChg>
      </pc:sldChg>
      <pc:sldChg chg="addSp delSp modSp mod">
        <pc:chgData name="Ellen Torfs" userId="c6aa1e10-4a12-4511-8c7c-135720d4f277" providerId="ADAL" clId="{A729DC30-6FFB-4F0B-BAAB-87797556588B}" dt="2022-03-18T10:23:15.437" v="803" actId="1076"/>
        <pc:sldMkLst>
          <pc:docMk/>
          <pc:sldMk cId="3336669980" sldId="303"/>
        </pc:sldMkLst>
        <pc:spChg chg="mod">
          <ac:chgData name="Ellen Torfs" userId="c6aa1e10-4a12-4511-8c7c-135720d4f277" providerId="ADAL" clId="{A729DC30-6FFB-4F0B-BAAB-87797556588B}" dt="2022-03-18T08:46:00.999" v="30" actId="113"/>
          <ac:spMkLst>
            <pc:docMk/>
            <pc:sldMk cId="3336669980" sldId="303"/>
            <ac:spMk id="3" creationId="{04441743-1C79-408C-A6ED-9EDDC123322C}"/>
          </ac:spMkLst>
        </pc:spChg>
        <pc:spChg chg="mod">
          <ac:chgData name="Ellen Torfs" userId="c6aa1e10-4a12-4511-8c7c-135720d4f277" providerId="ADAL" clId="{A729DC30-6FFB-4F0B-BAAB-87797556588B}" dt="2022-03-18T10:17:46.264" v="763" actId="27636"/>
          <ac:spMkLst>
            <pc:docMk/>
            <pc:sldMk cId="3336669980" sldId="303"/>
            <ac:spMk id="4" creationId="{87CEF387-1539-4C5D-BB44-654A9BD07363}"/>
          </ac:spMkLst>
        </pc:spChg>
        <pc:spChg chg="mod">
          <ac:chgData name="Ellen Torfs" userId="c6aa1e10-4a12-4511-8c7c-135720d4f277" providerId="ADAL" clId="{A729DC30-6FFB-4F0B-BAAB-87797556588B}" dt="2022-03-18T10:17:53.030" v="765" actId="27636"/>
          <ac:spMkLst>
            <pc:docMk/>
            <pc:sldMk cId="3336669980" sldId="303"/>
            <ac:spMk id="5" creationId="{2B0A153C-40D5-4AB3-8581-05F7D031455B}"/>
          </ac:spMkLst>
        </pc:spChg>
        <pc:picChg chg="add del">
          <ac:chgData name="Ellen Torfs" userId="c6aa1e10-4a12-4511-8c7c-135720d4f277" providerId="ADAL" clId="{A729DC30-6FFB-4F0B-BAAB-87797556588B}" dt="2022-03-18T10:14:22.808" v="741"/>
          <ac:picMkLst>
            <pc:docMk/>
            <pc:sldMk cId="3336669980" sldId="303"/>
            <ac:picMk id="8" creationId="{1AB7CB70-83E5-4E5B-8F05-651086385389}"/>
          </ac:picMkLst>
        </pc:picChg>
        <pc:picChg chg="add mod">
          <ac:chgData name="Ellen Torfs" userId="c6aa1e10-4a12-4511-8c7c-135720d4f277" providerId="ADAL" clId="{A729DC30-6FFB-4F0B-BAAB-87797556588B}" dt="2022-03-18T10:23:15.437" v="803" actId="1076"/>
          <ac:picMkLst>
            <pc:docMk/>
            <pc:sldMk cId="3336669980" sldId="303"/>
            <ac:picMk id="10" creationId="{EB77488D-9BF7-49BA-AF36-2D906F19E7E1}"/>
          </ac:picMkLst>
        </pc:picChg>
      </pc:sldChg>
      <pc:sldChg chg="addSp delSp modSp mod">
        <pc:chgData name="Ellen Torfs" userId="c6aa1e10-4a12-4511-8c7c-135720d4f277" providerId="ADAL" clId="{A729DC30-6FFB-4F0B-BAAB-87797556588B}" dt="2022-03-18T10:22:25.575" v="799" actId="20577"/>
        <pc:sldMkLst>
          <pc:docMk/>
          <pc:sldMk cId="961405639" sldId="304"/>
        </pc:sldMkLst>
        <pc:spChg chg="mod">
          <ac:chgData name="Ellen Torfs" userId="c6aa1e10-4a12-4511-8c7c-135720d4f277" providerId="ADAL" clId="{A729DC30-6FFB-4F0B-BAAB-87797556588B}" dt="2022-03-18T08:46:07.231" v="31" actId="113"/>
          <ac:spMkLst>
            <pc:docMk/>
            <pc:sldMk cId="961405639" sldId="304"/>
            <ac:spMk id="5" creationId="{21FA90D2-F018-4370-91E5-4EE6326420A6}"/>
          </ac:spMkLst>
        </pc:spChg>
        <pc:spChg chg="mod">
          <ac:chgData name="Ellen Torfs" userId="c6aa1e10-4a12-4511-8c7c-135720d4f277" providerId="ADAL" clId="{A729DC30-6FFB-4F0B-BAAB-87797556588B}" dt="2022-03-18T10:22:25.575" v="799" actId="20577"/>
          <ac:spMkLst>
            <pc:docMk/>
            <pc:sldMk cId="961405639" sldId="304"/>
            <ac:spMk id="6" creationId="{C3EEBA38-28F9-4C0D-B381-DAA116E10CA9}"/>
          </ac:spMkLst>
        </pc:spChg>
        <pc:spChg chg="mod">
          <ac:chgData name="Ellen Torfs" userId="c6aa1e10-4a12-4511-8c7c-135720d4f277" providerId="ADAL" clId="{A729DC30-6FFB-4F0B-BAAB-87797556588B}" dt="2022-03-18T10:22:09.966" v="788" actId="1076"/>
          <ac:spMkLst>
            <pc:docMk/>
            <pc:sldMk cId="961405639" sldId="304"/>
            <ac:spMk id="9" creationId="{3BDFD335-F340-4F7C-8BD6-A706C64378CD}"/>
          </ac:spMkLst>
        </pc:spChg>
        <pc:picChg chg="add del mod">
          <ac:chgData name="Ellen Torfs" userId="c6aa1e10-4a12-4511-8c7c-135720d4f277" providerId="ADAL" clId="{A729DC30-6FFB-4F0B-BAAB-87797556588B}" dt="2022-03-18T10:20:30.840" v="771" actId="27803"/>
          <ac:picMkLst>
            <pc:docMk/>
            <pc:sldMk cId="961405639" sldId="304"/>
            <ac:picMk id="4" creationId="{3BDFD335-F340-4F7C-8BD6-A706C64378CD}"/>
          </ac:picMkLst>
        </pc:picChg>
      </pc:sldChg>
      <pc:sldChg chg="modSp mod">
        <pc:chgData name="Ellen Torfs" userId="c6aa1e10-4a12-4511-8c7c-135720d4f277" providerId="ADAL" clId="{A729DC30-6FFB-4F0B-BAAB-87797556588B}" dt="2022-03-18T08:53:07.093" v="64" actId="207"/>
        <pc:sldMkLst>
          <pc:docMk/>
          <pc:sldMk cId="2731780687" sldId="305"/>
        </pc:sldMkLst>
        <pc:spChg chg="mod">
          <ac:chgData name="Ellen Torfs" userId="c6aa1e10-4a12-4511-8c7c-135720d4f277" providerId="ADAL" clId="{A729DC30-6FFB-4F0B-BAAB-87797556588B}" dt="2022-03-18T08:53:07.093" v="64" actId="207"/>
          <ac:spMkLst>
            <pc:docMk/>
            <pc:sldMk cId="2731780687" sldId="305"/>
            <ac:spMk id="2" creationId="{B61481A5-9258-4059-A66C-56C9171001B2}"/>
          </ac:spMkLst>
        </pc:spChg>
        <pc:spChg chg="mod">
          <ac:chgData name="Ellen Torfs" userId="c6aa1e10-4a12-4511-8c7c-135720d4f277" providerId="ADAL" clId="{A729DC30-6FFB-4F0B-BAAB-87797556588B}" dt="2022-03-18T08:46:34.535" v="32" actId="113"/>
          <ac:spMkLst>
            <pc:docMk/>
            <pc:sldMk cId="2731780687" sldId="305"/>
            <ac:spMk id="3" creationId="{F9344722-7B0F-4373-BCDC-65FAA02BFCF7}"/>
          </ac:spMkLst>
        </pc:spChg>
      </pc:sldChg>
      <pc:sldChg chg="addSp modSp mod">
        <pc:chgData name="Ellen Torfs" userId="c6aa1e10-4a12-4511-8c7c-135720d4f277" providerId="ADAL" clId="{A729DC30-6FFB-4F0B-BAAB-87797556588B}" dt="2022-03-18T10:24:11.336" v="809" actId="1038"/>
        <pc:sldMkLst>
          <pc:docMk/>
          <pc:sldMk cId="927954261" sldId="307"/>
        </pc:sldMkLst>
        <pc:spChg chg="mod">
          <ac:chgData name="Ellen Torfs" userId="c6aa1e10-4a12-4511-8c7c-135720d4f277" providerId="ADAL" clId="{A729DC30-6FFB-4F0B-BAAB-87797556588B}" dt="2022-03-18T10:23:52.909" v="804" actId="207"/>
          <ac:spMkLst>
            <pc:docMk/>
            <pc:sldMk cId="927954261" sldId="307"/>
            <ac:spMk id="2" creationId="{B61481A5-9258-4059-A66C-56C9171001B2}"/>
          </ac:spMkLst>
        </pc:spChg>
        <pc:spChg chg="mod">
          <ac:chgData name="Ellen Torfs" userId="c6aa1e10-4a12-4511-8c7c-135720d4f277" providerId="ADAL" clId="{A729DC30-6FFB-4F0B-BAAB-87797556588B}" dt="2022-03-18T08:46:51.831" v="33" actId="113"/>
          <ac:spMkLst>
            <pc:docMk/>
            <pc:sldMk cId="927954261" sldId="307"/>
            <ac:spMk id="3" creationId="{F9344722-7B0F-4373-BCDC-65FAA02BFCF7}"/>
          </ac:spMkLst>
        </pc:spChg>
        <pc:spChg chg="add mod">
          <ac:chgData name="Ellen Torfs" userId="c6aa1e10-4a12-4511-8c7c-135720d4f277" providerId="ADAL" clId="{A729DC30-6FFB-4F0B-BAAB-87797556588B}" dt="2022-03-18T10:24:11.336" v="809" actId="1038"/>
          <ac:spMkLst>
            <pc:docMk/>
            <pc:sldMk cId="927954261" sldId="307"/>
            <ac:spMk id="6" creationId="{3CFA3374-DCBA-4750-8510-E3233483F369}"/>
          </ac:spMkLst>
        </pc:spChg>
      </pc:sldChg>
      <pc:sldChg chg="modSp mod">
        <pc:chgData name="Ellen Torfs" userId="c6aa1e10-4a12-4511-8c7c-135720d4f277" providerId="ADAL" clId="{A729DC30-6FFB-4F0B-BAAB-87797556588B}" dt="2022-03-18T08:56:46.374" v="84" actId="207"/>
        <pc:sldMkLst>
          <pc:docMk/>
          <pc:sldMk cId="2370704042" sldId="308"/>
        </pc:sldMkLst>
        <pc:spChg chg="mod">
          <ac:chgData name="Ellen Torfs" userId="c6aa1e10-4a12-4511-8c7c-135720d4f277" providerId="ADAL" clId="{A729DC30-6FFB-4F0B-BAAB-87797556588B}" dt="2022-03-18T08:56:46.374" v="84" actId="207"/>
          <ac:spMkLst>
            <pc:docMk/>
            <pc:sldMk cId="2370704042" sldId="308"/>
            <ac:spMk id="2" creationId="{D243AB1A-A546-45AD-9FF9-ABD2D5724C32}"/>
          </ac:spMkLst>
        </pc:spChg>
      </pc:sldChg>
      <pc:sldChg chg="modSp mod">
        <pc:chgData name="Ellen Torfs" userId="c6aa1e10-4a12-4511-8c7c-135720d4f277" providerId="ADAL" clId="{A729DC30-6FFB-4F0B-BAAB-87797556588B}" dt="2022-03-18T08:46:55.386" v="34" actId="113"/>
        <pc:sldMkLst>
          <pc:docMk/>
          <pc:sldMk cId="347229046" sldId="309"/>
        </pc:sldMkLst>
        <pc:spChg chg="mod">
          <ac:chgData name="Ellen Torfs" userId="c6aa1e10-4a12-4511-8c7c-135720d4f277" providerId="ADAL" clId="{A729DC30-6FFB-4F0B-BAAB-87797556588B}" dt="2022-03-18T08:46:55.386" v="34" actId="113"/>
          <ac:spMkLst>
            <pc:docMk/>
            <pc:sldMk cId="347229046" sldId="309"/>
            <ac:spMk id="3" creationId="{9D920CA6-38F1-4EBB-9387-FB581AFA31B9}"/>
          </ac:spMkLst>
        </pc:spChg>
      </pc:sldChg>
      <pc:sldChg chg="modSp mod">
        <pc:chgData name="Ellen Torfs" userId="c6aa1e10-4a12-4511-8c7c-135720d4f277" providerId="ADAL" clId="{A729DC30-6FFB-4F0B-BAAB-87797556588B}" dt="2022-03-18T08:54:11.020" v="69" actId="1076"/>
        <pc:sldMkLst>
          <pc:docMk/>
          <pc:sldMk cId="1588908234" sldId="310"/>
        </pc:sldMkLst>
        <pc:spChg chg="mod">
          <ac:chgData name="Ellen Torfs" userId="c6aa1e10-4a12-4511-8c7c-135720d4f277" providerId="ADAL" clId="{A729DC30-6FFB-4F0B-BAAB-87797556588B}" dt="2022-03-18T08:46:58.967" v="35" actId="113"/>
          <ac:spMkLst>
            <pc:docMk/>
            <pc:sldMk cId="1588908234" sldId="310"/>
            <ac:spMk id="3" creationId="{A3AC2FB2-87D7-4BC7-953F-4C0EAAF02BE3}"/>
          </ac:spMkLst>
        </pc:spChg>
        <pc:picChg chg="mod">
          <ac:chgData name="Ellen Torfs" userId="c6aa1e10-4a12-4511-8c7c-135720d4f277" providerId="ADAL" clId="{A729DC30-6FFB-4F0B-BAAB-87797556588B}" dt="2022-03-18T08:54:11.020" v="69" actId="1076"/>
          <ac:picMkLst>
            <pc:docMk/>
            <pc:sldMk cId="1588908234" sldId="310"/>
            <ac:picMk id="5" creationId="{355E80B2-3825-401A-8480-2D287A84471B}"/>
          </ac:picMkLst>
        </pc:picChg>
      </pc:sldChg>
      <pc:sldChg chg="modSp mod">
        <pc:chgData name="Ellen Torfs" userId="c6aa1e10-4a12-4511-8c7c-135720d4f277" providerId="ADAL" clId="{A729DC30-6FFB-4F0B-BAAB-87797556588B}" dt="2022-03-18T08:54:36.670" v="72" actId="207"/>
        <pc:sldMkLst>
          <pc:docMk/>
          <pc:sldMk cId="4117408665" sldId="311"/>
        </pc:sldMkLst>
        <pc:spChg chg="mod">
          <ac:chgData name="Ellen Torfs" userId="c6aa1e10-4a12-4511-8c7c-135720d4f277" providerId="ADAL" clId="{A729DC30-6FFB-4F0B-BAAB-87797556588B}" dt="2022-03-18T08:54:36.670" v="72" actId="207"/>
          <ac:spMkLst>
            <pc:docMk/>
            <pc:sldMk cId="4117408665" sldId="311"/>
            <ac:spMk id="2" creationId="{88C4130E-3C8D-459D-BA84-364ED395318B}"/>
          </ac:spMkLst>
        </pc:spChg>
        <pc:spChg chg="mod">
          <ac:chgData name="Ellen Torfs" userId="c6aa1e10-4a12-4511-8c7c-135720d4f277" providerId="ADAL" clId="{A729DC30-6FFB-4F0B-BAAB-87797556588B}" dt="2022-03-18T08:47:02.835" v="36" actId="113"/>
          <ac:spMkLst>
            <pc:docMk/>
            <pc:sldMk cId="4117408665" sldId="311"/>
            <ac:spMk id="3" creationId="{A5CB134A-1F8A-412D-A54A-B6CF2ADF0FDF}"/>
          </ac:spMkLst>
        </pc:spChg>
      </pc:sldChg>
      <pc:sldChg chg="modSp mod">
        <pc:chgData name="Ellen Torfs" userId="c6aa1e10-4a12-4511-8c7c-135720d4f277" providerId="ADAL" clId="{A729DC30-6FFB-4F0B-BAAB-87797556588B}" dt="2022-03-18T08:56:20.532" v="79" actId="14100"/>
        <pc:sldMkLst>
          <pc:docMk/>
          <pc:sldMk cId="4097377858" sldId="313"/>
        </pc:sldMkLst>
        <pc:spChg chg="mod">
          <ac:chgData name="Ellen Torfs" userId="c6aa1e10-4a12-4511-8c7c-135720d4f277" providerId="ADAL" clId="{A729DC30-6FFB-4F0B-BAAB-87797556588B}" dt="2022-03-18T08:47:08.015" v="37" actId="113"/>
          <ac:spMkLst>
            <pc:docMk/>
            <pc:sldMk cId="4097377858" sldId="313"/>
            <ac:spMk id="3" creationId="{2BE66CA8-C2CF-4A2E-A3CC-65CC5C53900D}"/>
          </ac:spMkLst>
        </pc:spChg>
        <pc:spChg chg="mod">
          <ac:chgData name="Ellen Torfs" userId="c6aa1e10-4a12-4511-8c7c-135720d4f277" providerId="ADAL" clId="{A729DC30-6FFB-4F0B-BAAB-87797556588B}" dt="2022-03-18T08:55:19.552" v="74" actId="113"/>
          <ac:spMkLst>
            <pc:docMk/>
            <pc:sldMk cId="4097377858" sldId="313"/>
            <ac:spMk id="12" creationId="{7B595431-9A3E-4233-A28B-336325421C51}"/>
          </ac:spMkLst>
        </pc:spChg>
        <pc:spChg chg="mod">
          <ac:chgData name="Ellen Torfs" userId="c6aa1e10-4a12-4511-8c7c-135720d4f277" providerId="ADAL" clId="{A729DC30-6FFB-4F0B-BAAB-87797556588B}" dt="2022-03-18T08:56:20.532" v="79" actId="14100"/>
          <ac:spMkLst>
            <pc:docMk/>
            <pc:sldMk cId="4097377858" sldId="313"/>
            <ac:spMk id="15" creationId="{B9EE9C3C-7E3D-4795-B081-26BE07ED7298}"/>
          </ac:spMkLst>
        </pc:spChg>
        <pc:spChg chg="mod">
          <ac:chgData name="Ellen Torfs" userId="c6aa1e10-4a12-4511-8c7c-135720d4f277" providerId="ADAL" clId="{A729DC30-6FFB-4F0B-BAAB-87797556588B}" dt="2022-03-18T08:55:32.168" v="76" actId="113"/>
          <ac:spMkLst>
            <pc:docMk/>
            <pc:sldMk cId="4097377858" sldId="313"/>
            <ac:spMk id="16" creationId="{9E35755D-5A30-4F29-B44F-9B7483D92264}"/>
          </ac:spMkLst>
        </pc:spChg>
        <pc:picChg chg="mod modCrop">
          <ac:chgData name="Ellen Torfs" userId="c6aa1e10-4a12-4511-8c7c-135720d4f277" providerId="ADAL" clId="{A729DC30-6FFB-4F0B-BAAB-87797556588B}" dt="2022-03-18T08:56:11.921" v="78" actId="732"/>
          <ac:picMkLst>
            <pc:docMk/>
            <pc:sldMk cId="4097377858" sldId="313"/>
            <ac:picMk id="4" creationId="{28D706F3-AF4A-4156-98B6-E95221C6E290}"/>
          </ac:picMkLst>
        </pc:picChg>
      </pc:sldChg>
      <pc:sldChg chg="modSp mod">
        <pc:chgData name="Ellen Torfs" userId="c6aa1e10-4a12-4511-8c7c-135720d4f277" providerId="ADAL" clId="{A729DC30-6FFB-4F0B-BAAB-87797556588B}" dt="2022-03-18T08:47:18.952" v="39" actId="113"/>
        <pc:sldMkLst>
          <pc:docMk/>
          <pc:sldMk cId="3310369761" sldId="315"/>
        </pc:sldMkLst>
        <pc:spChg chg="mod">
          <ac:chgData name="Ellen Torfs" userId="c6aa1e10-4a12-4511-8c7c-135720d4f277" providerId="ADAL" clId="{A729DC30-6FFB-4F0B-BAAB-87797556588B}" dt="2022-03-18T08:47:18.952" v="39" actId="113"/>
          <ac:spMkLst>
            <pc:docMk/>
            <pc:sldMk cId="3310369761" sldId="315"/>
            <ac:spMk id="3" creationId="{26B9C219-2CEA-4FE6-93ED-58D3A978ECDA}"/>
          </ac:spMkLst>
        </pc:spChg>
      </pc:sldChg>
      <pc:sldChg chg="modSp mod">
        <pc:chgData name="Ellen Torfs" userId="c6aa1e10-4a12-4511-8c7c-135720d4f277" providerId="ADAL" clId="{A729DC30-6FFB-4F0B-BAAB-87797556588B}" dt="2022-03-18T09:00:07.916" v="88"/>
        <pc:sldMkLst>
          <pc:docMk/>
          <pc:sldMk cId="2415127037" sldId="316"/>
        </pc:sldMkLst>
        <pc:spChg chg="mod">
          <ac:chgData name="Ellen Torfs" userId="c6aa1e10-4a12-4511-8c7c-135720d4f277" providerId="ADAL" clId="{A729DC30-6FFB-4F0B-BAAB-87797556588B}" dt="2022-03-18T08:57:20.633" v="85" actId="20577"/>
          <ac:spMkLst>
            <pc:docMk/>
            <pc:sldMk cId="2415127037" sldId="316"/>
            <ac:spMk id="2" creationId="{397A246C-2DE5-4AE2-8D39-727AA176B3B0}"/>
          </ac:spMkLst>
        </pc:spChg>
        <pc:spChg chg="mod">
          <ac:chgData name="Ellen Torfs" userId="c6aa1e10-4a12-4511-8c7c-135720d4f277" providerId="ADAL" clId="{A729DC30-6FFB-4F0B-BAAB-87797556588B}" dt="2022-03-18T08:47:24.310" v="40" actId="113"/>
          <ac:spMkLst>
            <pc:docMk/>
            <pc:sldMk cId="2415127037" sldId="316"/>
            <ac:spMk id="3" creationId="{5B17909D-A938-4414-ADA1-9ED084A13C26}"/>
          </ac:spMkLst>
        </pc:spChg>
        <pc:grpChg chg="mod">
          <ac:chgData name="Ellen Torfs" userId="c6aa1e10-4a12-4511-8c7c-135720d4f277" providerId="ADAL" clId="{A729DC30-6FFB-4F0B-BAAB-87797556588B}" dt="2022-03-18T09:00:07.916" v="88"/>
          <ac:grpSpMkLst>
            <pc:docMk/>
            <pc:sldMk cId="2415127037" sldId="316"/>
            <ac:grpSpMk id="6" creationId="{BAFA99F0-D0AA-4A06-A107-BD0C712DE2D2}"/>
          </ac:grpSpMkLst>
        </pc:grpChg>
      </pc:sldChg>
      <pc:sldChg chg="modSp mod">
        <pc:chgData name="Ellen Torfs" userId="c6aa1e10-4a12-4511-8c7c-135720d4f277" providerId="ADAL" clId="{A729DC30-6FFB-4F0B-BAAB-87797556588B}" dt="2022-03-18T08:47:37.959" v="43" actId="113"/>
        <pc:sldMkLst>
          <pc:docMk/>
          <pc:sldMk cId="3931596141" sldId="317"/>
        </pc:sldMkLst>
        <pc:spChg chg="mod">
          <ac:chgData name="Ellen Torfs" userId="c6aa1e10-4a12-4511-8c7c-135720d4f277" providerId="ADAL" clId="{A729DC30-6FFB-4F0B-BAAB-87797556588B}" dt="2022-03-18T08:47:37.959" v="43" actId="113"/>
          <ac:spMkLst>
            <pc:docMk/>
            <pc:sldMk cId="3931596141" sldId="317"/>
            <ac:spMk id="3" creationId="{10CA90E7-0064-4EAC-85E7-9C6DBD8C11CC}"/>
          </ac:spMkLst>
        </pc:spChg>
      </pc:sldChg>
      <pc:sldChg chg="modSp mod">
        <pc:chgData name="Ellen Torfs" userId="c6aa1e10-4a12-4511-8c7c-135720d4f277" providerId="ADAL" clId="{A729DC30-6FFB-4F0B-BAAB-87797556588B}" dt="2022-03-18T08:47:42.600" v="44" actId="113"/>
        <pc:sldMkLst>
          <pc:docMk/>
          <pc:sldMk cId="1252197957" sldId="318"/>
        </pc:sldMkLst>
        <pc:spChg chg="mod">
          <ac:chgData name="Ellen Torfs" userId="c6aa1e10-4a12-4511-8c7c-135720d4f277" providerId="ADAL" clId="{A729DC30-6FFB-4F0B-BAAB-87797556588B}" dt="2022-03-18T08:47:42.600" v="44" actId="113"/>
          <ac:spMkLst>
            <pc:docMk/>
            <pc:sldMk cId="1252197957" sldId="318"/>
            <ac:spMk id="3" creationId="{8A405584-45F6-4259-829F-2608A13CBB54}"/>
          </ac:spMkLst>
        </pc:spChg>
      </pc:sldChg>
      <pc:sldChg chg="modSp mod">
        <pc:chgData name="Ellen Torfs" userId="c6aa1e10-4a12-4511-8c7c-135720d4f277" providerId="ADAL" clId="{A729DC30-6FFB-4F0B-BAAB-87797556588B}" dt="2022-03-18T08:47:46.664" v="45" actId="113"/>
        <pc:sldMkLst>
          <pc:docMk/>
          <pc:sldMk cId="606657963" sldId="319"/>
        </pc:sldMkLst>
        <pc:spChg chg="mod">
          <ac:chgData name="Ellen Torfs" userId="c6aa1e10-4a12-4511-8c7c-135720d4f277" providerId="ADAL" clId="{A729DC30-6FFB-4F0B-BAAB-87797556588B}" dt="2022-03-18T08:47:46.664" v="45" actId="113"/>
          <ac:spMkLst>
            <pc:docMk/>
            <pc:sldMk cId="606657963" sldId="319"/>
            <ac:spMk id="3" creationId="{37107334-C377-4E4F-B9B8-BA48D4339030}"/>
          </ac:spMkLst>
        </pc:spChg>
      </pc:sldChg>
      <pc:sldChg chg="modSp mod">
        <pc:chgData name="Ellen Torfs" userId="c6aa1e10-4a12-4511-8c7c-135720d4f277" providerId="ADAL" clId="{A729DC30-6FFB-4F0B-BAAB-87797556588B}" dt="2022-03-18T08:49:13.055" v="54" actId="113"/>
        <pc:sldMkLst>
          <pc:docMk/>
          <pc:sldMk cId="1944516410" sldId="320"/>
        </pc:sldMkLst>
        <pc:spChg chg="mod">
          <ac:chgData name="Ellen Torfs" userId="c6aa1e10-4a12-4511-8c7c-135720d4f277" providerId="ADAL" clId="{A729DC30-6FFB-4F0B-BAAB-87797556588B}" dt="2022-03-18T08:49:13.055" v="54" actId="113"/>
          <ac:spMkLst>
            <pc:docMk/>
            <pc:sldMk cId="1944516410" sldId="320"/>
            <ac:spMk id="3" creationId="{A03A440B-C57F-4322-AB61-691917F8CB4C}"/>
          </ac:spMkLst>
        </pc:spChg>
      </pc:sldChg>
      <pc:sldChg chg="addSp modSp mod">
        <pc:chgData name="Ellen Torfs" userId="c6aa1e10-4a12-4511-8c7c-135720d4f277" providerId="ADAL" clId="{A729DC30-6FFB-4F0B-BAAB-87797556588B}" dt="2022-03-18T09:40:59.208" v="572" actId="207"/>
        <pc:sldMkLst>
          <pc:docMk/>
          <pc:sldMk cId="2906044658" sldId="321"/>
        </pc:sldMkLst>
        <pc:spChg chg="mod">
          <ac:chgData name="Ellen Torfs" userId="c6aa1e10-4a12-4511-8c7c-135720d4f277" providerId="ADAL" clId="{A729DC30-6FFB-4F0B-BAAB-87797556588B}" dt="2022-03-18T09:40:59.208" v="572" actId="207"/>
          <ac:spMkLst>
            <pc:docMk/>
            <pc:sldMk cId="2906044658" sldId="321"/>
            <ac:spMk id="2" creationId="{F5870513-30E0-4561-894B-F3B5E5667693}"/>
          </ac:spMkLst>
        </pc:spChg>
        <pc:spChg chg="mod">
          <ac:chgData name="Ellen Torfs" userId="c6aa1e10-4a12-4511-8c7c-135720d4f277" providerId="ADAL" clId="{A729DC30-6FFB-4F0B-BAAB-87797556588B}" dt="2022-03-18T08:47:50.597" v="46" actId="113"/>
          <ac:spMkLst>
            <pc:docMk/>
            <pc:sldMk cId="2906044658" sldId="321"/>
            <ac:spMk id="3" creationId="{DB939ABD-7E94-45F3-858A-995BD94D99F0}"/>
          </ac:spMkLst>
        </pc:spChg>
        <pc:picChg chg="add mod">
          <ac:chgData name="Ellen Torfs" userId="c6aa1e10-4a12-4511-8c7c-135720d4f277" providerId="ADAL" clId="{A729DC30-6FFB-4F0B-BAAB-87797556588B}" dt="2022-03-18T09:40:16.864" v="564" actId="1076"/>
          <ac:picMkLst>
            <pc:docMk/>
            <pc:sldMk cId="2906044658" sldId="321"/>
            <ac:picMk id="1026" creationId="{A5887536-279C-4CD5-8F4D-D81CB19F8F1C}"/>
          </ac:picMkLst>
        </pc:picChg>
      </pc:sldChg>
      <pc:sldChg chg="modSp mod">
        <pc:chgData name="Ellen Torfs" userId="c6aa1e10-4a12-4511-8c7c-135720d4f277" providerId="ADAL" clId="{A729DC30-6FFB-4F0B-BAAB-87797556588B}" dt="2022-03-18T08:47:54.518" v="47" actId="113"/>
        <pc:sldMkLst>
          <pc:docMk/>
          <pc:sldMk cId="4288858698" sldId="322"/>
        </pc:sldMkLst>
        <pc:spChg chg="mod">
          <ac:chgData name="Ellen Torfs" userId="c6aa1e10-4a12-4511-8c7c-135720d4f277" providerId="ADAL" clId="{A729DC30-6FFB-4F0B-BAAB-87797556588B}" dt="2022-03-18T08:47:54.518" v="47" actId="113"/>
          <ac:spMkLst>
            <pc:docMk/>
            <pc:sldMk cId="4288858698" sldId="322"/>
            <ac:spMk id="3" creationId="{66473693-44DE-420F-9EA8-CC7D164BE7C0}"/>
          </ac:spMkLst>
        </pc:spChg>
      </pc:sldChg>
      <pc:sldChg chg="modSp mod">
        <pc:chgData name="Ellen Torfs" userId="c6aa1e10-4a12-4511-8c7c-135720d4f277" providerId="ADAL" clId="{A729DC30-6FFB-4F0B-BAAB-87797556588B}" dt="2022-03-18T08:48:00.423" v="48" actId="113"/>
        <pc:sldMkLst>
          <pc:docMk/>
          <pc:sldMk cId="443143824" sldId="323"/>
        </pc:sldMkLst>
        <pc:spChg chg="mod">
          <ac:chgData name="Ellen Torfs" userId="c6aa1e10-4a12-4511-8c7c-135720d4f277" providerId="ADAL" clId="{A729DC30-6FFB-4F0B-BAAB-87797556588B}" dt="2022-03-18T08:48:00.423" v="48" actId="113"/>
          <ac:spMkLst>
            <pc:docMk/>
            <pc:sldMk cId="443143824" sldId="323"/>
            <ac:spMk id="3" creationId="{D884038B-EDDC-406D-8D8E-6BE3EF15C147}"/>
          </ac:spMkLst>
        </pc:spChg>
      </pc:sldChg>
      <pc:sldChg chg="modSp mod">
        <pc:chgData name="Ellen Torfs" userId="c6aa1e10-4a12-4511-8c7c-135720d4f277" providerId="ADAL" clId="{A729DC30-6FFB-4F0B-BAAB-87797556588B}" dt="2022-03-18T08:48:04.111" v="49" actId="113"/>
        <pc:sldMkLst>
          <pc:docMk/>
          <pc:sldMk cId="890421040" sldId="324"/>
        </pc:sldMkLst>
        <pc:spChg chg="mod">
          <ac:chgData name="Ellen Torfs" userId="c6aa1e10-4a12-4511-8c7c-135720d4f277" providerId="ADAL" clId="{A729DC30-6FFB-4F0B-BAAB-87797556588B}" dt="2022-03-18T08:48:04.111" v="49" actId="113"/>
          <ac:spMkLst>
            <pc:docMk/>
            <pc:sldMk cId="890421040" sldId="324"/>
            <ac:spMk id="3" creationId="{652A166B-7426-4C90-8BF8-C41F0F2A949A}"/>
          </ac:spMkLst>
        </pc:spChg>
      </pc:sldChg>
      <pc:sldChg chg="modSp mod">
        <pc:chgData name="Ellen Torfs" userId="c6aa1e10-4a12-4511-8c7c-135720d4f277" providerId="ADAL" clId="{A729DC30-6FFB-4F0B-BAAB-87797556588B}" dt="2022-03-18T08:48:08.254" v="50" actId="113"/>
        <pc:sldMkLst>
          <pc:docMk/>
          <pc:sldMk cId="330415975" sldId="325"/>
        </pc:sldMkLst>
        <pc:spChg chg="mod">
          <ac:chgData name="Ellen Torfs" userId="c6aa1e10-4a12-4511-8c7c-135720d4f277" providerId="ADAL" clId="{A729DC30-6FFB-4F0B-BAAB-87797556588B}" dt="2022-03-18T08:48:08.254" v="50" actId="113"/>
          <ac:spMkLst>
            <pc:docMk/>
            <pc:sldMk cId="330415975" sldId="325"/>
            <ac:spMk id="3" creationId="{A1C77664-B72E-4735-8DC5-76D7977A8E3D}"/>
          </ac:spMkLst>
        </pc:spChg>
      </pc:sldChg>
      <pc:sldChg chg="modSp mod">
        <pc:chgData name="Ellen Torfs" userId="c6aa1e10-4a12-4511-8c7c-135720d4f277" providerId="ADAL" clId="{A729DC30-6FFB-4F0B-BAAB-87797556588B}" dt="2022-03-18T08:48:11.624" v="51" actId="113"/>
        <pc:sldMkLst>
          <pc:docMk/>
          <pc:sldMk cId="2928987568" sldId="326"/>
        </pc:sldMkLst>
        <pc:spChg chg="mod">
          <ac:chgData name="Ellen Torfs" userId="c6aa1e10-4a12-4511-8c7c-135720d4f277" providerId="ADAL" clId="{A729DC30-6FFB-4F0B-BAAB-87797556588B}" dt="2022-03-18T08:48:11.624" v="51" actId="113"/>
          <ac:spMkLst>
            <pc:docMk/>
            <pc:sldMk cId="2928987568" sldId="326"/>
            <ac:spMk id="3" creationId="{D884038B-EDDC-406D-8D8E-6BE3EF15C147}"/>
          </ac:spMkLst>
        </pc:spChg>
      </pc:sldChg>
      <pc:sldChg chg="modSp mod">
        <pc:chgData name="Ellen Torfs" userId="c6aa1e10-4a12-4511-8c7c-135720d4f277" providerId="ADAL" clId="{A729DC30-6FFB-4F0B-BAAB-87797556588B}" dt="2022-03-18T09:03:03.334" v="92" actId="113"/>
        <pc:sldMkLst>
          <pc:docMk/>
          <pc:sldMk cId="2933665879" sldId="327"/>
        </pc:sldMkLst>
        <pc:spChg chg="mod">
          <ac:chgData name="Ellen Torfs" userId="c6aa1e10-4a12-4511-8c7c-135720d4f277" providerId="ADAL" clId="{A729DC30-6FFB-4F0B-BAAB-87797556588B}" dt="2022-03-18T09:03:03.334" v="92" actId="113"/>
          <ac:spMkLst>
            <pc:docMk/>
            <pc:sldMk cId="2933665879" sldId="327"/>
            <ac:spMk id="3" creationId="{F82DB356-6CC4-4CED-87F7-FB3028181E7D}"/>
          </ac:spMkLst>
        </pc:spChg>
        <pc:picChg chg="mod">
          <ac:chgData name="Ellen Torfs" userId="c6aa1e10-4a12-4511-8c7c-135720d4f277" providerId="ADAL" clId="{A729DC30-6FFB-4F0B-BAAB-87797556588B}" dt="2022-03-18T09:01:48.476" v="90"/>
          <ac:picMkLst>
            <pc:docMk/>
            <pc:sldMk cId="2933665879" sldId="327"/>
            <ac:picMk id="4" creationId="{B9BB22F2-623C-417E-8DB6-B52C780C310A}"/>
          </ac:picMkLst>
        </pc:picChg>
      </pc:sldChg>
      <pc:sldChg chg="modSp mod modNotesTx">
        <pc:chgData name="Ellen Torfs" userId="c6aa1e10-4a12-4511-8c7c-135720d4f277" providerId="ADAL" clId="{A729DC30-6FFB-4F0B-BAAB-87797556588B}" dt="2022-03-18T09:48:18.345" v="611" actId="1076"/>
        <pc:sldMkLst>
          <pc:docMk/>
          <pc:sldMk cId="3938694877" sldId="328"/>
        </pc:sldMkLst>
        <pc:spChg chg="mod">
          <ac:chgData name="Ellen Torfs" userId="c6aa1e10-4a12-4511-8c7c-135720d4f277" providerId="ADAL" clId="{A729DC30-6FFB-4F0B-BAAB-87797556588B}" dt="2022-03-18T08:47:30.406" v="41" actId="113"/>
          <ac:spMkLst>
            <pc:docMk/>
            <pc:sldMk cId="3938694877" sldId="328"/>
            <ac:spMk id="3" creationId="{BF117BA7-8CE4-46E6-9E1A-6A3C1B84A175}"/>
          </ac:spMkLst>
        </pc:spChg>
        <pc:picChg chg="mod modCrop">
          <ac:chgData name="Ellen Torfs" userId="c6aa1e10-4a12-4511-8c7c-135720d4f277" providerId="ADAL" clId="{A729DC30-6FFB-4F0B-BAAB-87797556588B}" dt="2022-03-18T09:48:18.345" v="611" actId="1076"/>
          <ac:picMkLst>
            <pc:docMk/>
            <pc:sldMk cId="3938694877" sldId="328"/>
            <ac:picMk id="4" creationId="{8EB3C90F-8984-4888-A897-8D2EC5F6B8FB}"/>
          </ac:picMkLst>
        </pc:picChg>
      </pc:sldChg>
      <pc:sldChg chg="modSp mod">
        <pc:chgData name="Ellen Torfs" userId="c6aa1e10-4a12-4511-8c7c-135720d4f277" providerId="ADAL" clId="{A729DC30-6FFB-4F0B-BAAB-87797556588B}" dt="2022-03-18T09:01:53.856" v="91"/>
        <pc:sldMkLst>
          <pc:docMk/>
          <pc:sldMk cId="3791442550" sldId="329"/>
        </pc:sldMkLst>
        <pc:spChg chg="mod">
          <ac:chgData name="Ellen Torfs" userId="c6aa1e10-4a12-4511-8c7c-135720d4f277" providerId="ADAL" clId="{A729DC30-6FFB-4F0B-BAAB-87797556588B}" dt="2022-03-18T08:47:34.087" v="42" actId="113"/>
          <ac:spMkLst>
            <pc:docMk/>
            <pc:sldMk cId="3791442550" sldId="329"/>
            <ac:spMk id="3" creationId="{3E7FC785-7AF5-4079-AAC0-1FABC775E385}"/>
          </ac:spMkLst>
        </pc:spChg>
        <pc:picChg chg="mod">
          <ac:chgData name="Ellen Torfs" userId="c6aa1e10-4a12-4511-8c7c-135720d4f277" providerId="ADAL" clId="{A729DC30-6FFB-4F0B-BAAB-87797556588B}" dt="2022-03-18T09:01:53.856" v="91"/>
          <ac:picMkLst>
            <pc:docMk/>
            <pc:sldMk cId="3791442550" sldId="329"/>
            <ac:picMk id="4" creationId="{29D4B84E-3A7E-4668-B6AE-DF8B1E244FAF}"/>
          </ac:picMkLst>
        </pc:picChg>
      </pc:sldChg>
      <pc:sldChg chg="modSp mod">
        <pc:chgData name="Ellen Torfs" userId="c6aa1e10-4a12-4511-8c7c-135720d4f277" providerId="ADAL" clId="{A729DC30-6FFB-4F0B-BAAB-87797556588B}" dt="2022-03-18T08:48:15.832" v="52" actId="113"/>
        <pc:sldMkLst>
          <pc:docMk/>
          <pc:sldMk cId="1307018764" sldId="330"/>
        </pc:sldMkLst>
        <pc:spChg chg="mod">
          <ac:chgData name="Ellen Torfs" userId="c6aa1e10-4a12-4511-8c7c-135720d4f277" providerId="ADAL" clId="{A729DC30-6FFB-4F0B-BAAB-87797556588B}" dt="2022-03-18T08:48:15.832" v="52" actId="113"/>
          <ac:spMkLst>
            <pc:docMk/>
            <pc:sldMk cId="1307018764" sldId="330"/>
            <ac:spMk id="3" creationId="{216A6EBB-5342-4536-9C71-8C0A7DCAD0B7}"/>
          </ac:spMkLst>
        </pc:spChg>
      </pc:sldChg>
      <pc:sldChg chg="modSp mod">
        <pc:chgData name="Ellen Torfs" userId="c6aa1e10-4a12-4511-8c7c-135720d4f277" providerId="ADAL" clId="{A729DC30-6FFB-4F0B-BAAB-87797556588B}" dt="2022-03-18T08:48:19.567" v="53" actId="113"/>
        <pc:sldMkLst>
          <pc:docMk/>
          <pc:sldMk cId="3745116164" sldId="331"/>
        </pc:sldMkLst>
        <pc:spChg chg="mod">
          <ac:chgData name="Ellen Torfs" userId="c6aa1e10-4a12-4511-8c7c-135720d4f277" providerId="ADAL" clId="{A729DC30-6FFB-4F0B-BAAB-87797556588B}" dt="2022-03-18T08:48:19.567" v="53" actId="113"/>
          <ac:spMkLst>
            <pc:docMk/>
            <pc:sldMk cId="3745116164" sldId="331"/>
            <ac:spMk id="3" creationId="{AEB8B5C6-6C40-45FC-9D0D-C5E617A4ED56}"/>
          </ac:spMkLst>
        </pc:spChg>
      </pc:sldChg>
      <pc:sldChg chg="modSp new mod">
        <pc:chgData name="Ellen Torfs" userId="c6aa1e10-4a12-4511-8c7c-135720d4f277" providerId="ADAL" clId="{A729DC30-6FFB-4F0B-BAAB-87797556588B}" dt="2022-03-18T10:11:17.528" v="739" actId="20577"/>
        <pc:sldMkLst>
          <pc:docMk/>
          <pc:sldMk cId="269910501" sldId="332"/>
        </pc:sldMkLst>
        <pc:spChg chg="mod">
          <ac:chgData name="Ellen Torfs" userId="c6aa1e10-4a12-4511-8c7c-135720d4f277" providerId="ADAL" clId="{A729DC30-6FFB-4F0B-BAAB-87797556588B}" dt="2022-03-18T10:11:17.528" v="739" actId="20577"/>
          <ac:spMkLst>
            <pc:docMk/>
            <pc:sldMk cId="269910501" sldId="332"/>
            <ac:spMk id="2" creationId="{F252CA8D-8B34-49F2-B68C-8AF2598C6FBF}"/>
          </ac:spMkLst>
        </pc:spChg>
        <pc:spChg chg="mod">
          <ac:chgData name="Ellen Torfs" userId="c6aa1e10-4a12-4511-8c7c-135720d4f277" providerId="ADAL" clId="{A729DC30-6FFB-4F0B-BAAB-87797556588B}" dt="2022-03-18T09:10:03.125" v="125" actId="20577"/>
          <ac:spMkLst>
            <pc:docMk/>
            <pc:sldMk cId="269910501" sldId="332"/>
            <ac:spMk id="3" creationId="{FAA87FB4-BA56-4BF3-9A5C-0A2735FE873E}"/>
          </ac:spMkLst>
        </pc:spChg>
      </pc:sldChg>
      <pc:sldChg chg="addSp delSp modSp new mod">
        <pc:chgData name="Ellen Torfs" userId="c6aa1e10-4a12-4511-8c7c-135720d4f277" providerId="ADAL" clId="{A729DC30-6FFB-4F0B-BAAB-87797556588B}" dt="2022-03-18T09:31:50.562" v="557" actId="1076"/>
        <pc:sldMkLst>
          <pc:docMk/>
          <pc:sldMk cId="3163434213" sldId="333"/>
        </pc:sldMkLst>
        <pc:spChg chg="del">
          <ac:chgData name="Ellen Torfs" userId="c6aa1e10-4a12-4511-8c7c-135720d4f277" providerId="ADAL" clId="{A729DC30-6FFB-4F0B-BAAB-87797556588B}" dt="2022-03-18T09:21:58.115" v="405" actId="478"/>
          <ac:spMkLst>
            <pc:docMk/>
            <pc:sldMk cId="3163434213" sldId="333"/>
            <ac:spMk id="2" creationId="{3A0FA0BC-4F16-4C7D-9007-55952D792FB4}"/>
          </ac:spMkLst>
        </pc:spChg>
        <pc:spChg chg="mod">
          <ac:chgData name="Ellen Torfs" userId="c6aa1e10-4a12-4511-8c7c-135720d4f277" providerId="ADAL" clId="{A729DC30-6FFB-4F0B-BAAB-87797556588B}" dt="2022-03-18T09:21:49.973" v="402" actId="113"/>
          <ac:spMkLst>
            <pc:docMk/>
            <pc:sldMk cId="3163434213" sldId="333"/>
            <ac:spMk id="3" creationId="{AA5126B6-35B8-41D9-8616-8B7A7EAAF73C}"/>
          </ac:spMkLst>
        </pc:spChg>
        <pc:spChg chg="add mod">
          <ac:chgData name="Ellen Torfs" userId="c6aa1e10-4a12-4511-8c7c-135720d4f277" providerId="ADAL" clId="{A729DC30-6FFB-4F0B-BAAB-87797556588B}" dt="2022-03-18T09:30:30.034" v="525" actId="164"/>
          <ac:spMkLst>
            <pc:docMk/>
            <pc:sldMk cId="3163434213" sldId="333"/>
            <ac:spMk id="10" creationId="{A5F6ADDB-D142-4820-B8C2-76C3F255FE87}"/>
          </ac:spMkLst>
        </pc:spChg>
        <pc:spChg chg="add mod">
          <ac:chgData name="Ellen Torfs" userId="c6aa1e10-4a12-4511-8c7c-135720d4f277" providerId="ADAL" clId="{A729DC30-6FFB-4F0B-BAAB-87797556588B}" dt="2022-03-18T09:31:42.258" v="555" actId="164"/>
          <ac:spMkLst>
            <pc:docMk/>
            <pc:sldMk cId="3163434213" sldId="333"/>
            <ac:spMk id="13" creationId="{9801DF36-7EDA-48B5-9BE9-68BE15F49DF5}"/>
          </ac:spMkLst>
        </pc:spChg>
        <pc:grpChg chg="add mod">
          <ac:chgData name="Ellen Torfs" userId="c6aa1e10-4a12-4511-8c7c-135720d4f277" providerId="ADAL" clId="{A729DC30-6FFB-4F0B-BAAB-87797556588B}" dt="2022-03-18T09:31:50.562" v="557" actId="1076"/>
          <ac:grpSpMkLst>
            <pc:docMk/>
            <pc:sldMk cId="3163434213" sldId="333"/>
            <ac:grpSpMk id="12" creationId="{D16A63FD-D74A-4591-97E6-23F57F30CACC}"/>
          </ac:grpSpMkLst>
        </pc:grpChg>
        <pc:grpChg chg="add mod">
          <ac:chgData name="Ellen Torfs" userId="c6aa1e10-4a12-4511-8c7c-135720d4f277" providerId="ADAL" clId="{A729DC30-6FFB-4F0B-BAAB-87797556588B}" dt="2022-03-18T09:31:46.498" v="556" actId="1076"/>
          <ac:grpSpMkLst>
            <pc:docMk/>
            <pc:sldMk cId="3163434213" sldId="333"/>
            <ac:grpSpMk id="14" creationId="{6EBC3625-9237-41A9-BD67-344630091762}"/>
          </ac:grpSpMkLst>
        </pc:grpChg>
        <pc:picChg chg="add del mod">
          <ac:chgData name="Ellen Torfs" userId="c6aa1e10-4a12-4511-8c7c-135720d4f277" providerId="ADAL" clId="{A729DC30-6FFB-4F0B-BAAB-87797556588B}" dt="2022-03-18T09:24:58.903" v="408" actId="478"/>
          <ac:picMkLst>
            <pc:docMk/>
            <pc:sldMk cId="3163434213" sldId="333"/>
            <ac:picMk id="5" creationId="{82F910ED-815C-4EBF-8480-444291C488D1}"/>
          </ac:picMkLst>
        </pc:picChg>
        <pc:picChg chg="add del mod">
          <ac:chgData name="Ellen Torfs" userId="c6aa1e10-4a12-4511-8c7c-135720d4f277" providerId="ADAL" clId="{A729DC30-6FFB-4F0B-BAAB-87797556588B}" dt="2022-03-18T09:28:14.301" v="498" actId="478"/>
          <ac:picMkLst>
            <pc:docMk/>
            <pc:sldMk cId="3163434213" sldId="333"/>
            <ac:picMk id="7" creationId="{541C8FFC-195E-47ED-91FF-FA782A6611C6}"/>
          </ac:picMkLst>
        </pc:picChg>
        <pc:picChg chg="add mod">
          <ac:chgData name="Ellen Torfs" userId="c6aa1e10-4a12-4511-8c7c-135720d4f277" providerId="ADAL" clId="{A729DC30-6FFB-4F0B-BAAB-87797556588B}" dt="2022-03-18T09:30:30.034" v="525" actId="164"/>
          <ac:picMkLst>
            <pc:docMk/>
            <pc:sldMk cId="3163434213" sldId="333"/>
            <ac:picMk id="9" creationId="{C49220F8-B837-430D-8CBD-59F0F636C722}"/>
          </ac:picMkLst>
        </pc:picChg>
        <pc:picChg chg="add mod ord">
          <ac:chgData name="Ellen Torfs" userId="c6aa1e10-4a12-4511-8c7c-135720d4f277" providerId="ADAL" clId="{A729DC30-6FFB-4F0B-BAAB-87797556588B}" dt="2022-03-18T09:31:42.258" v="555" actId="164"/>
          <ac:picMkLst>
            <pc:docMk/>
            <pc:sldMk cId="3163434213" sldId="333"/>
            <ac:picMk id="11" creationId="{F72A3D73-B218-4A35-96E5-31074A881320}"/>
          </ac:picMkLst>
        </pc:picChg>
      </pc:sldChg>
    </pc:docChg>
  </pc:docChgLst>
  <pc:docChgLst>
    <pc:chgData name="Michaël Cloots" userId="2b975f0a-0b96-4687-96b3-62b9e8f11003" providerId="ADAL" clId="{6B1D93C0-29F3-4B3A-A130-99C1A77C79EA}"/>
    <pc:docChg chg="modSld">
      <pc:chgData name="Michaël Cloots" userId="2b975f0a-0b96-4687-96b3-62b9e8f11003" providerId="ADAL" clId="{6B1D93C0-29F3-4B3A-A130-99C1A77C79EA}" dt="2022-03-30T19:46:47.647" v="0" actId="20577"/>
      <pc:docMkLst>
        <pc:docMk/>
      </pc:docMkLst>
      <pc:sldChg chg="modSp mod">
        <pc:chgData name="Michaël Cloots" userId="2b975f0a-0b96-4687-96b3-62b9e8f11003" providerId="ADAL" clId="{6B1D93C0-29F3-4B3A-A130-99C1A77C79EA}" dt="2022-03-30T19:46:47.647" v="0" actId="20577"/>
        <pc:sldMkLst>
          <pc:docMk/>
          <pc:sldMk cId="269910501" sldId="332"/>
        </pc:sldMkLst>
        <pc:spChg chg="mod">
          <ac:chgData name="Michaël Cloots" userId="2b975f0a-0b96-4687-96b3-62b9e8f11003" providerId="ADAL" clId="{6B1D93C0-29F3-4B3A-A130-99C1A77C79EA}" dt="2022-03-30T19:46:47.647" v="0" actId="20577"/>
          <ac:spMkLst>
            <pc:docMk/>
            <pc:sldMk cId="269910501" sldId="332"/>
            <ac:spMk id="2" creationId="{F252CA8D-8B34-49F2-B68C-8AF2598C6FBF}"/>
          </ac:spMkLst>
        </pc:spChg>
      </pc:sldChg>
    </pc:docChg>
  </pc:docChgLst>
  <pc:docChgLst>
    <pc:chgData name="Ellen Torfs" userId="c6aa1e10-4a12-4511-8c7c-135720d4f277" providerId="ADAL" clId="{FCD87220-40B5-4AAB-B14F-3C64735B1796}"/>
    <pc:docChg chg="undo custSel addSld delSld modSld sldOrd">
      <pc:chgData name="Ellen Torfs" userId="c6aa1e10-4a12-4511-8c7c-135720d4f277" providerId="ADAL" clId="{FCD87220-40B5-4AAB-B14F-3C64735B1796}" dt="2021-04-30T17:29:50.313" v="12271" actId="1038"/>
      <pc:docMkLst>
        <pc:docMk/>
      </pc:docMkLst>
      <pc:sldChg chg="del ord">
        <pc:chgData name="Ellen Torfs" userId="c6aa1e10-4a12-4511-8c7c-135720d4f277" providerId="ADAL" clId="{FCD87220-40B5-4AAB-B14F-3C64735B1796}" dt="2021-04-29T10:41:58.140" v="2498" actId="2696"/>
        <pc:sldMkLst>
          <pc:docMk/>
          <pc:sldMk cId="4125221149" sldId="256"/>
        </pc:sldMkLst>
      </pc:sldChg>
      <pc:sldChg chg="del ord">
        <pc:chgData name="Ellen Torfs" userId="c6aa1e10-4a12-4511-8c7c-135720d4f277" providerId="ADAL" clId="{FCD87220-40B5-4AAB-B14F-3C64735B1796}" dt="2021-04-29T10:41:58.352" v="2499" actId="2696"/>
        <pc:sldMkLst>
          <pc:docMk/>
          <pc:sldMk cId="3211910650" sldId="257"/>
        </pc:sldMkLst>
      </pc:sldChg>
      <pc:sldChg chg="del">
        <pc:chgData name="Ellen Torfs" userId="c6aa1e10-4a12-4511-8c7c-135720d4f277" providerId="ADAL" clId="{FCD87220-40B5-4AAB-B14F-3C64735B1796}" dt="2021-04-29T10:41:30.064" v="2474" actId="2696"/>
        <pc:sldMkLst>
          <pc:docMk/>
          <pc:sldMk cId="573945330" sldId="258"/>
        </pc:sldMkLst>
      </pc:sldChg>
      <pc:sldChg chg="del">
        <pc:chgData name="Ellen Torfs" userId="c6aa1e10-4a12-4511-8c7c-135720d4f277" providerId="ADAL" clId="{FCD87220-40B5-4AAB-B14F-3C64735B1796}" dt="2021-04-29T10:41:30.064" v="2473" actId="2696"/>
        <pc:sldMkLst>
          <pc:docMk/>
          <pc:sldMk cId="4106567982" sldId="259"/>
        </pc:sldMkLst>
      </pc:sldChg>
      <pc:sldChg chg="del">
        <pc:chgData name="Ellen Torfs" userId="c6aa1e10-4a12-4511-8c7c-135720d4f277" providerId="ADAL" clId="{FCD87220-40B5-4AAB-B14F-3C64735B1796}" dt="2021-04-29T10:41:19.793" v="2466" actId="2696"/>
        <pc:sldMkLst>
          <pc:docMk/>
          <pc:sldMk cId="2315032535" sldId="260"/>
        </pc:sldMkLst>
      </pc:sldChg>
      <pc:sldChg chg="del">
        <pc:chgData name="Ellen Torfs" userId="c6aa1e10-4a12-4511-8c7c-135720d4f277" providerId="ADAL" clId="{FCD87220-40B5-4AAB-B14F-3C64735B1796}" dt="2021-04-29T10:41:53.237" v="2496" actId="2696"/>
        <pc:sldMkLst>
          <pc:docMk/>
          <pc:sldMk cId="325143740" sldId="261"/>
        </pc:sldMkLst>
      </pc:sldChg>
      <pc:sldChg chg="del">
        <pc:chgData name="Ellen Torfs" userId="c6aa1e10-4a12-4511-8c7c-135720d4f277" providerId="ADAL" clId="{FCD87220-40B5-4AAB-B14F-3C64735B1796}" dt="2021-04-29T10:41:19.809" v="2469" actId="2696"/>
        <pc:sldMkLst>
          <pc:docMk/>
          <pc:sldMk cId="3633511631" sldId="262"/>
        </pc:sldMkLst>
      </pc:sldChg>
      <pc:sldChg chg="del">
        <pc:chgData name="Ellen Torfs" userId="c6aa1e10-4a12-4511-8c7c-135720d4f277" providerId="ADAL" clId="{FCD87220-40B5-4AAB-B14F-3C64735B1796}" dt="2021-04-29T10:41:53.237" v="2497" actId="2696"/>
        <pc:sldMkLst>
          <pc:docMk/>
          <pc:sldMk cId="1176536009" sldId="266"/>
        </pc:sldMkLst>
      </pc:sldChg>
      <pc:sldChg chg="del">
        <pc:chgData name="Ellen Torfs" userId="c6aa1e10-4a12-4511-8c7c-135720d4f277" providerId="ADAL" clId="{FCD87220-40B5-4AAB-B14F-3C64735B1796}" dt="2021-04-29T10:41:39.917" v="2479" actId="2696"/>
        <pc:sldMkLst>
          <pc:docMk/>
          <pc:sldMk cId="2239219237" sldId="267"/>
        </pc:sldMkLst>
      </pc:sldChg>
      <pc:sldChg chg="del">
        <pc:chgData name="Ellen Torfs" userId="c6aa1e10-4a12-4511-8c7c-135720d4f277" providerId="ADAL" clId="{FCD87220-40B5-4AAB-B14F-3C64735B1796}" dt="2021-04-29T10:41:39.917" v="2478" actId="2696"/>
        <pc:sldMkLst>
          <pc:docMk/>
          <pc:sldMk cId="2717361152" sldId="268"/>
        </pc:sldMkLst>
      </pc:sldChg>
      <pc:sldChg chg="del">
        <pc:chgData name="Ellen Torfs" userId="c6aa1e10-4a12-4511-8c7c-135720d4f277" providerId="ADAL" clId="{FCD87220-40B5-4AAB-B14F-3C64735B1796}" dt="2021-04-29T10:41:39.917" v="2477" actId="2696"/>
        <pc:sldMkLst>
          <pc:docMk/>
          <pc:sldMk cId="1345787686" sldId="269"/>
        </pc:sldMkLst>
      </pc:sldChg>
      <pc:sldChg chg="del">
        <pc:chgData name="Ellen Torfs" userId="c6aa1e10-4a12-4511-8c7c-135720d4f277" providerId="ADAL" clId="{FCD87220-40B5-4AAB-B14F-3C64735B1796}" dt="2021-04-29T10:41:39.933" v="2481" actId="2696"/>
        <pc:sldMkLst>
          <pc:docMk/>
          <pc:sldMk cId="2320584133" sldId="270"/>
        </pc:sldMkLst>
      </pc:sldChg>
      <pc:sldChg chg="del">
        <pc:chgData name="Ellen Torfs" userId="c6aa1e10-4a12-4511-8c7c-135720d4f277" providerId="ADAL" clId="{FCD87220-40B5-4AAB-B14F-3C64735B1796}" dt="2021-04-29T10:41:39.933" v="2485" actId="2696"/>
        <pc:sldMkLst>
          <pc:docMk/>
          <pc:sldMk cId="3500371762" sldId="272"/>
        </pc:sldMkLst>
      </pc:sldChg>
      <pc:sldChg chg="del">
        <pc:chgData name="Ellen Torfs" userId="c6aa1e10-4a12-4511-8c7c-135720d4f277" providerId="ADAL" clId="{FCD87220-40B5-4AAB-B14F-3C64735B1796}" dt="2021-04-29T10:41:30.064" v="2472" actId="2696"/>
        <pc:sldMkLst>
          <pc:docMk/>
          <pc:sldMk cId="3714178738" sldId="273"/>
        </pc:sldMkLst>
      </pc:sldChg>
      <pc:sldChg chg="del">
        <pc:chgData name="Ellen Torfs" userId="c6aa1e10-4a12-4511-8c7c-135720d4f277" providerId="ADAL" clId="{FCD87220-40B5-4AAB-B14F-3C64735B1796}" dt="2021-04-29T10:41:30.064" v="2471" actId="2696"/>
        <pc:sldMkLst>
          <pc:docMk/>
          <pc:sldMk cId="718267811" sldId="274"/>
        </pc:sldMkLst>
      </pc:sldChg>
      <pc:sldChg chg="del">
        <pc:chgData name="Ellen Torfs" userId="c6aa1e10-4a12-4511-8c7c-135720d4f277" providerId="ADAL" clId="{FCD87220-40B5-4AAB-B14F-3C64735B1796}" dt="2021-04-29T10:41:39.933" v="2482" actId="2696"/>
        <pc:sldMkLst>
          <pc:docMk/>
          <pc:sldMk cId="3586525674" sldId="276"/>
        </pc:sldMkLst>
      </pc:sldChg>
      <pc:sldChg chg="del">
        <pc:chgData name="Ellen Torfs" userId="c6aa1e10-4a12-4511-8c7c-135720d4f277" providerId="ADAL" clId="{FCD87220-40B5-4AAB-B14F-3C64735B1796}" dt="2021-04-29T10:41:19.793" v="2467" actId="2696"/>
        <pc:sldMkLst>
          <pc:docMk/>
          <pc:sldMk cId="1863225011" sldId="277"/>
        </pc:sldMkLst>
      </pc:sldChg>
      <pc:sldChg chg="del">
        <pc:chgData name="Ellen Torfs" userId="c6aa1e10-4a12-4511-8c7c-135720d4f277" providerId="ADAL" clId="{FCD87220-40B5-4AAB-B14F-3C64735B1796}" dt="2021-04-29T10:41:19.809" v="2468" actId="2696"/>
        <pc:sldMkLst>
          <pc:docMk/>
          <pc:sldMk cId="241133359" sldId="278"/>
        </pc:sldMkLst>
      </pc:sldChg>
      <pc:sldChg chg="del">
        <pc:chgData name="Ellen Torfs" userId="c6aa1e10-4a12-4511-8c7c-135720d4f277" providerId="ADAL" clId="{FCD87220-40B5-4AAB-B14F-3C64735B1796}" dt="2021-04-29T10:41:19.809" v="2470" actId="2696"/>
        <pc:sldMkLst>
          <pc:docMk/>
          <pc:sldMk cId="479617111" sldId="279"/>
        </pc:sldMkLst>
      </pc:sldChg>
      <pc:sldChg chg="del">
        <pc:chgData name="Ellen Torfs" userId="c6aa1e10-4a12-4511-8c7c-135720d4f277" providerId="ADAL" clId="{FCD87220-40B5-4AAB-B14F-3C64735B1796}" dt="2021-04-29T10:41:30.064" v="2476" actId="2696"/>
        <pc:sldMkLst>
          <pc:docMk/>
          <pc:sldMk cId="3060509581" sldId="280"/>
        </pc:sldMkLst>
      </pc:sldChg>
      <pc:sldChg chg="del">
        <pc:chgData name="Ellen Torfs" userId="c6aa1e10-4a12-4511-8c7c-135720d4f277" providerId="ADAL" clId="{FCD87220-40B5-4AAB-B14F-3C64735B1796}" dt="2021-04-29T10:41:30.064" v="2475" actId="2696"/>
        <pc:sldMkLst>
          <pc:docMk/>
          <pc:sldMk cId="3932052736" sldId="281"/>
        </pc:sldMkLst>
      </pc:sldChg>
      <pc:sldChg chg="del">
        <pc:chgData name="Ellen Torfs" userId="c6aa1e10-4a12-4511-8c7c-135720d4f277" providerId="ADAL" clId="{FCD87220-40B5-4AAB-B14F-3C64735B1796}" dt="2021-04-29T10:41:53.237" v="2494" actId="2696"/>
        <pc:sldMkLst>
          <pc:docMk/>
          <pc:sldMk cId="3405153476" sldId="282"/>
        </pc:sldMkLst>
      </pc:sldChg>
      <pc:sldChg chg="del">
        <pc:chgData name="Ellen Torfs" userId="c6aa1e10-4a12-4511-8c7c-135720d4f277" providerId="ADAL" clId="{FCD87220-40B5-4AAB-B14F-3C64735B1796}" dt="2021-04-29T10:41:53.237" v="2493" actId="2696"/>
        <pc:sldMkLst>
          <pc:docMk/>
          <pc:sldMk cId="4135252230" sldId="283"/>
        </pc:sldMkLst>
      </pc:sldChg>
      <pc:sldChg chg="del">
        <pc:chgData name="Ellen Torfs" userId="c6aa1e10-4a12-4511-8c7c-135720d4f277" providerId="ADAL" clId="{FCD87220-40B5-4AAB-B14F-3C64735B1796}" dt="2021-04-29T10:41:53.237" v="2492" actId="2696"/>
        <pc:sldMkLst>
          <pc:docMk/>
          <pc:sldMk cId="3725597418" sldId="284"/>
        </pc:sldMkLst>
      </pc:sldChg>
      <pc:sldChg chg="del">
        <pc:chgData name="Ellen Torfs" userId="c6aa1e10-4a12-4511-8c7c-135720d4f277" providerId="ADAL" clId="{FCD87220-40B5-4AAB-B14F-3C64735B1796}" dt="2021-04-29T10:41:53.237" v="2490" actId="2696"/>
        <pc:sldMkLst>
          <pc:docMk/>
          <pc:sldMk cId="4043979919" sldId="285"/>
        </pc:sldMkLst>
      </pc:sldChg>
      <pc:sldChg chg="del">
        <pc:chgData name="Ellen Torfs" userId="c6aa1e10-4a12-4511-8c7c-135720d4f277" providerId="ADAL" clId="{FCD87220-40B5-4AAB-B14F-3C64735B1796}" dt="2021-04-29T10:41:53.237" v="2489" actId="2696"/>
        <pc:sldMkLst>
          <pc:docMk/>
          <pc:sldMk cId="3256772791" sldId="286"/>
        </pc:sldMkLst>
      </pc:sldChg>
      <pc:sldChg chg="del">
        <pc:chgData name="Ellen Torfs" userId="c6aa1e10-4a12-4511-8c7c-135720d4f277" providerId="ADAL" clId="{FCD87220-40B5-4AAB-B14F-3C64735B1796}" dt="2021-04-29T10:41:53.237" v="2491" actId="2696"/>
        <pc:sldMkLst>
          <pc:docMk/>
          <pc:sldMk cId="1232172950" sldId="287"/>
        </pc:sldMkLst>
      </pc:sldChg>
      <pc:sldChg chg="del">
        <pc:chgData name="Ellen Torfs" userId="c6aa1e10-4a12-4511-8c7c-135720d4f277" providerId="ADAL" clId="{FCD87220-40B5-4AAB-B14F-3C64735B1796}" dt="2021-04-29T10:41:53.237" v="2488" actId="2696"/>
        <pc:sldMkLst>
          <pc:docMk/>
          <pc:sldMk cId="3978630103" sldId="288"/>
        </pc:sldMkLst>
      </pc:sldChg>
      <pc:sldChg chg="del">
        <pc:chgData name="Ellen Torfs" userId="c6aa1e10-4a12-4511-8c7c-135720d4f277" providerId="ADAL" clId="{FCD87220-40B5-4AAB-B14F-3C64735B1796}" dt="2021-04-29T10:41:53.237" v="2487" actId="2696"/>
        <pc:sldMkLst>
          <pc:docMk/>
          <pc:sldMk cId="465232512" sldId="290"/>
        </pc:sldMkLst>
      </pc:sldChg>
      <pc:sldChg chg="del">
        <pc:chgData name="Ellen Torfs" userId="c6aa1e10-4a12-4511-8c7c-135720d4f277" providerId="ADAL" clId="{FCD87220-40B5-4AAB-B14F-3C64735B1796}" dt="2021-04-29T10:41:39.933" v="2480" actId="2696"/>
        <pc:sldMkLst>
          <pc:docMk/>
          <pc:sldMk cId="3770783326" sldId="291"/>
        </pc:sldMkLst>
      </pc:sldChg>
      <pc:sldChg chg="del">
        <pc:chgData name="Ellen Torfs" userId="c6aa1e10-4a12-4511-8c7c-135720d4f277" providerId="ADAL" clId="{FCD87220-40B5-4AAB-B14F-3C64735B1796}" dt="2021-04-29T10:41:53.237" v="2495" actId="2696"/>
        <pc:sldMkLst>
          <pc:docMk/>
          <pc:sldMk cId="1221687239" sldId="292"/>
        </pc:sldMkLst>
      </pc:sldChg>
      <pc:sldChg chg="del">
        <pc:chgData name="Ellen Torfs" userId="c6aa1e10-4a12-4511-8c7c-135720d4f277" providerId="ADAL" clId="{FCD87220-40B5-4AAB-B14F-3C64735B1796}" dt="2021-04-29T10:41:53.237" v="2486" actId="2696"/>
        <pc:sldMkLst>
          <pc:docMk/>
          <pc:sldMk cId="3412045553" sldId="293"/>
        </pc:sldMkLst>
      </pc:sldChg>
      <pc:sldChg chg="del">
        <pc:chgData name="Ellen Torfs" userId="c6aa1e10-4a12-4511-8c7c-135720d4f277" providerId="ADAL" clId="{FCD87220-40B5-4AAB-B14F-3C64735B1796}" dt="2021-04-29T09:41:14.625" v="19" actId="2696"/>
        <pc:sldMkLst>
          <pc:docMk/>
          <pc:sldMk cId="1160860284" sldId="294"/>
        </pc:sldMkLst>
      </pc:sldChg>
      <pc:sldChg chg="del">
        <pc:chgData name="Ellen Torfs" userId="c6aa1e10-4a12-4511-8c7c-135720d4f277" providerId="ADAL" clId="{FCD87220-40B5-4AAB-B14F-3C64735B1796}" dt="2021-04-29T09:41:14.610" v="16" actId="2696"/>
        <pc:sldMkLst>
          <pc:docMk/>
          <pc:sldMk cId="3331648900" sldId="296"/>
        </pc:sldMkLst>
      </pc:sldChg>
      <pc:sldChg chg="del">
        <pc:chgData name="Ellen Torfs" userId="c6aa1e10-4a12-4511-8c7c-135720d4f277" providerId="ADAL" clId="{FCD87220-40B5-4AAB-B14F-3C64735B1796}" dt="2021-04-29T09:41:14.614" v="17" actId="2696"/>
        <pc:sldMkLst>
          <pc:docMk/>
          <pc:sldMk cId="4273270129" sldId="297"/>
        </pc:sldMkLst>
      </pc:sldChg>
      <pc:sldChg chg="del">
        <pc:chgData name="Ellen Torfs" userId="c6aa1e10-4a12-4511-8c7c-135720d4f277" providerId="ADAL" clId="{FCD87220-40B5-4AAB-B14F-3C64735B1796}" dt="2021-04-29T09:41:14.620" v="18" actId="2696"/>
        <pc:sldMkLst>
          <pc:docMk/>
          <pc:sldMk cId="1206687517" sldId="298"/>
        </pc:sldMkLst>
      </pc:sldChg>
      <pc:sldChg chg="del">
        <pc:chgData name="Ellen Torfs" userId="c6aa1e10-4a12-4511-8c7c-135720d4f277" providerId="ADAL" clId="{FCD87220-40B5-4AAB-B14F-3C64735B1796}" dt="2021-04-29T10:41:39.933" v="2483" actId="2696"/>
        <pc:sldMkLst>
          <pc:docMk/>
          <pc:sldMk cId="1325872355" sldId="299"/>
        </pc:sldMkLst>
      </pc:sldChg>
      <pc:sldChg chg="del">
        <pc:chgData name="Ellen Torfs" userId="c6aa1e10-4a12-4511-8c7c-135720d4f277" providerId="ADAL" clId="{FCD87220-40B5-4AAB-B14F-3C64735B1796}" dt="2021-04-29T10:41:39.933" v="2484" actId="2696"/>
        <pc:sldMkLst>
          <pc:docMk/>
          <pc:sldMk cId="2574256314" sldId="300"/>
        </pc:sldMkLst>
      </pc:sldChg>
      <pc:sldChg chg="add del">
        <pc:chgData name="Ellen Torfs" userId="c6aa1e10-4a12-4511-8c7c-135720d4f277" providerId="ADAL" clId="{FCD87220-40B5-4AAB-B14F-3C64735B1796}" dt="2021-04-29T09:35:54.587" v="1" actId="2696"/>
        <pc:sldMkLst>
          <pc:docMk/>
          <pc:sldMk cId="596216455" sldId="301"/>
        </pc:sldMkLst>
      </pc:sldChg>
      <pc:sldChg chg="addSp delSp modSp add">
        <pc:chgData name="Ellen Torfs" userId="c6aa1e10-4a12-4511-8c7c-135720d4f277" providerId="ADAL" clId="{FCD87220-40B5-4AAB-B14F-3C64735B1796}" dt="2021-04-29T09:51:11.020" v="251" actId="20577"/>
        <pc:sldMkLst>
          <pc:docMk/>
          <pc:sldMk cId="620996870" sldId="301"/>
        </pc:sldMkLst>
        <pc:spChg chg="mod">
          <ac:chgData name="Ellen Torfs" userId="c6aa1e10-4a12-4511-8c7c-135720d4f277" providerId="ADAL" clId="{FCD87220-40B5-4AAB-B14F-3C64735B1796}" dt="2021-04-29T09:43:25.092" v="87" actId="404"/>
          <ac:spMkLst>
            <pc:docMk/>
            <pc:sldMk cId="620996870" sldId="301"/>
            <ac:spMk id="2" creationId="{5349FC4B-F96E-4BF9-B61B-743613DA2358}"/>
          </ac:spMkLst>
        </pc:spChg>
        <pc:spChg chg="del">
          <ac:chgData name="Ellen Torfs" userId="c6aa1e10-4a12-4511-8c7c-135720d4f277" providerId="ADAL" clId="{FCD87220-40B5-4AAB-B14F-3C64735B1796}" dt="2021-04-29T09:41:19.279" v="20" actId="478"/>
          <ac:spMkLst>
            <pc:docMk/>
            <pc:sldMk cId="620996870" sldId="301"/>
            <ac:spMk id="3" creationId="{AC128520-E6F3-4F33-B96B-D7A886445EE5}"/>
          </ac:spMkLst>
        </pc:spChg>
        <pc:spChg chg="add mod">
          <ac:chgData name="Ellen Torfs" userId="c6aa1e10-4a12-4511-8c7c-135720d4f277" providerId="ADAL" clId="{FCD87220-40B5-4AAB-B14F-3C64735B1796}" dt="2021-04-29T09:40:47.488" v="9" actId="207"/>
          <ac:spMkLst>
            <pc:docMk/>
            <pc:sldMk cId="620996870" sldId="301"/>
            <ac:spMk id="4" creationId="{177C3616-E1DB-4112-84A8-DBF02179A17E}"/>
          </ac:spMkLst>
        </pc:spChg>
        <pc:spChg chg="add mod">
          <ac:chgData name="Ellen Torfs" userId="c6aa1e10-4a12-4511-8c7c-135720d4f277" providerId="ADAL" clId="{FCD87220-40B5-4AAB-B14F-3C64735B1796}" dt="2021-04-29T09:40:47.493" v="15" actId="207"/>
          <ac:spMkLst>
            <pc:docMk/>
            <pc:sldMk cId="620996870" sldId="301"/>
            <ac:spMk id="5" creationId="{BA5AC574-3E02-48EB-8AB8-310F16783776}"/>
          </ac:spMkLst>
        </pc:spChg>
        <pc:spChg chg="add mod">
          <ac:chgData name="Ellen Torfs" userId="c6aa1e10-4a12-4511-8c7c-135720d4f277" providerId="ADAL" clId="{FCD87220-40B5-4AAB-B14F-3C64735B1796}" dt="2021-04-29T09:51:11.020" v="251" actId="20577"/>
          <ac:spMkLst>
            <pc:docMk/>
            <pc:sldMk cId="620996870" sldId="301"/>
            <ac:spMk id="6" creationId="{3C10D04A-E56D-4316-9743-C554A890CDA9}"/>
          </ac:spMkLst>
        </pc:spChg>
        <pc:spChg chg="add mod">
          <ac:chgData name="Ellen Torfs" userId="c6aa1e10-4a12-4511-8c7c-135720d4f277" providerId="ADAL" clId="{FCD87220-40B5-4AAB-B14F-3C64735B1796}" dt="2021-04-29T09:42:54.221" v="58" actId="207"/>
          <ac:spMkLst>
            <pc:docMk/>
            <pc:sldMk cId="620996870" sldId="301"/>
            <ac:spMk id="7" creationId="{44CC8BE8-2297-4C62-B7B4-62A5C7324509}"/>
          </ac:spMkLst>
        </pc:spChg>
        <pc:spChg chg="add mod">
          <ac:chgData name="Ellen Torfs" userId="c6aa1e10-4a12-4511-8c7c-135720d4f277" providerId="ADAL" clId="{FCD87220-40B5-4AAB-B14F-3C64735B1796}" dt="2021-04-29T09:42:54.225" v="64" actId="207"/>
          <ac:spMkLst>
            <pc:docMk/>
            <pc:sldMk cId="620996870" sldId="301"/>
            <ac:spMk id="8" creationId="{775D0C23-371A-4B08-A9F0-FB58F46D2626}"/>
          </ac:spMkLst>
        </pc:spChg>
      </pc:sldChg>
      <pc:sldChg chg="addSp delSp modSp add">
        <pc:chgData name="Ellen Torfs" userId="c6aa1e10-4a12-4511-8c7c-135720d4f277" providerId="ADAL" clId="{FCD87220-40B5-4AAB-B14F-3C64735B1796}" dt="2021-04-29T09:46:44.602" v="125" actId="20577"/>
        <pc:sldMkLst>
          <pc:docMk/>
          <pc:sldMk cId="2692106682" sldId="302"/>
        </pc:sldMkLst>
        <pc:spChg chg="mod">
          <ac:chgData name="Ellen Torfs" userId="c6aa1e10-4a12-4511-8c7c-135720d4f277" providerId="ADAL" clId="{FCD87220-40B5-4AAB-B14F-3C64735B1796}" dt="2021-04-29T09:46:00.070" v="119" actId="20577"/>
          <ac:spMkLst>
            <pc:docMk/>
            <pc:sldMk cId="2692106682" sldId="302"/>
            <ac:spMk id="2" creationId="{5B909E40-D93E-44D1-BB0E-8A2219312F6C}"/>
          </ac:spMkLst>
        </pc:spChg>
        <pc:spChg chg="mod">
          <ac:chgData name="Ellen Torfs" userId="c6aa1e10-4a12-4511-8c7c-135720d4f277" providerId="ADAL" clId="{FCD87220-40B5-4AAB-B14F-3C64735B1796}" dt="2021-04-29T09:46:44.602" v="125" actId="20577"/>
          <ac:spMkLst>
            <pc:docMk/>
            <pc:sldMk cId="2692106682" sldId="302"/>
            <ac:spMk id="3" creationId="{BFF2E6CD-882A-41CA-AF1F-B5E118C9444D}"/>
          </ac:spMkLst>
        </pc:spChg>
        <pc:spChg chg="add del mod">
          <ac:chgData name="Ellen Torfs" userId="c6aa1e10-4a12-4511-8c7c-135720d4f277" providerId="ADAL" clId="{FCD87220-40B5-4AAB-B14F-3C64735B1796}" dt="2021-04-29T09:41:58.083" v="38" actId="20577"/>
          <ac:spMkLst>
            <pc:docMk/>
            <pc:sldMk cId="2692106682" sldId="302"/>
            <ac:spMk id="4" creationId="{BF52BCEA-5D6C-43C4-B313-C532B1DD4813}"/>
          </ac:spMkLst>
        </pc:spChg>
        <pc:spChg chg="add del mod">
          <ac:chgData name="Ellen Torfs" userId="c6aa1e10-4a12-4511-8c7c-135720d4f277" providerId="ADAL" clId="{FCD87220-40B5-4AAB-B14F-3C64735B1796}" dt="2021-04-29T09:41:58.083" v="38" actId="20577"/>
          <ac:spMkLst>
            <pc:docMk/>
            <pc:sldMk cId="2692106682" sldId="302"/>
            <ac:spMk id="5" creationId="{C8AAAD7F-F85A-448A-9EE5-544A87A7B1CA}"/>
          </ac:spMkLst>
        </pc:spChg>
        <pc:spChg chg="add mod">
          <ac:chgData name="Ellen Torfs" userId="c6aa1e10-4a12-4511-8c7c-135720d4f277" providerId="ADAL" clId="{FCD87220-40B5-4AAB-B14F-3C64735B1796}" dt="2021-04-29T09:41:44.511" v="31" actId="207"/>
          <ac:spMkLst>
            <pc:docMk/>
            <pc:sldMk cId="2692106682" sldId="302"/>
            <ac:spMk id="6" creationId="{96DCD9ED-5D21-44BB-8370-95AFC6A2D941}"/>
          </ac:spMkLst>
        </pc:spChg>
        <pc:spChg chg="add mod">
          <ac:chgData name="Ellen Torfs" userId="c6aa1e10-4a12-4511-8c7c-135720d4f277" providerId="ADAL" clId="{FCD87220-40B5-4AAB-B14F-3C64735B1796}" dt="2021-04-29T09:41:44.515" v="37" actId="207"/>
          <ac:spMkLst>
            <pc:docMk/>
            <pc:sldMk cId="2692106682" sldId="302"/>
            <ac:spMk id="7" creationId="{A1F0F804-85E3-4F96-86A5-F950E0CDB935}"/>
          </ac:spMkLst>
        </pc:spChg>
        <pc:spChg chg="add mod">
          <ac:chgData name="Ellen Torfs" userId="c6aa1e10-4a12-4511-8c7c-135720d4f277" providerId="ADAL" clId="{FCD87220-40B5-4AAB-B14F-3C64735B1796}" dt="2021-04-29T09:41:58.092" v="44" actId="207"/>
          <ac:spMkLst>
            <pc:docMk/>
            <pc:sldMk cId="2692106682" sldId="302"/>
            <ac:spMk id="8" creationId="{4E60D228-7B29-4942-AEFF-745DC3427CC5}"/>
          </ac:spMkLst>
        </pc:spChg>
        <pc:spChg chg="add mod">
          <ac:chgData name="Ellen Torfs" userId="c6aa1e10-4a12-4511-8c7c-135720d4f277" providerId="ADAL" clId="{FCD87220-40B5-4AAB-B14F-3C64735B1796}" dt="2021-04-29T09:41:58.095" v="50" actId="207"/>
          <ac:spMkLst>
            <pc:docMk/>
            <pc:sldMk cId="2692106682" sldId="302"/>
            <ac:spMk id="9" creationId="{2840A377-98C8-4833-8E49-703AF1869A8E}"/>
          </ac:spMkLst>
        </pc:spChg>
      </pc:sldChg>
      <pc:sldChg chg="addSp delSp modSp add setBg">
        <pc:chgData name="Ellen Torfs" userId="c6aa1e10-4a12-4511-8c7c-135720d4f277" providerId="ADAL" clId="{FCD87220-40B5-4AAB-B14F-3C64735B1796}" dt="2021-04-29T10:33:25.676" v="2232" actId="20577"/>
        <pc:sldMkLst>
          <pc:docMk/>
          <pc:sldMk cId="3496337695" sldId="303"/>
        </pc:sldMkLst>
        <pc:spChg chg="add del mod">
          <ac:chgData name="Ellen Torfs" userId="c6aa1e10-4a12-4511-8c7c-135720d4f277" providerId="ADAL" clId="{FCD87220-40B5-4AAB-B14F-3C64735B1796}" dt="2021-04-29T09:47:43.610" v="150" actId="20577"/>
          <ac:spMkLst>
            <pc:docMk/>
            <pc:sldMk cId="3496337695" sldId="303"/>
            <ac:spMk id="2" creationId="{26411BFA-DD23-4808-A845-E1949C953188}"/>
          </ac:spMkLst>
        </pc:spChg>
        <pc:spChg chg="add del mod">
          <ac:chgData name="Ellen Torfs" userId="c6aa1e10-4a12-4511-8c7c-135720d4f277" providerId="ADAL" clId="{FCD87220-40B5-4AAB-B14F-3C64735B1796}" dt="2021-04-29T09:47:43.610" v="150" actId="20577"/>
          <ac:spMkLst>
            <pc:docMk/>
            <pc:sldMk cId="3496337695" sldId="303"/>
            <ac:spMk id="3" creationId="{2BD15F66-9BBA-4AB9-8C31-BC04625231D9}"/>
          </ac:spMkLst>
        </pc:spChg>
        <pc:spChg chg="add del mod">
          <ac:chgData name="Ellen Torfs" userId="c6aa1e10-4a12-4511-8c7c-135720d4f277" providerId="ADAL" clId="{FCD87220-40B5-4AAB-B14F-3C64735B1796}" dt="2021-04-29T09:47:40.625" v="149" actId="20577"/>
          <ac:spMkLst>
            <pc:docMk/>
            <pc:sldMk cId="3496337695" sldId="303"/>
            <ac:spMk id="5" creationId="{E13039BD-D172-4FDB-997D-8D9676771324}"/>
          </ac:spMkLst>
        </pc:spChg>
        <pc:spChg chg="add del mod">
          <ac:chgData name="Ellen Torfs" userId="c6aa1e10-4a12-4511-8c7c-135720d4f277" providerId="ADAL" clId="{FCD87220-40B5-4AAB-B14F-3C64735B1796}" dt="2021-04-29T09:47:40.625" v="149" actId="20577"/>
          <ac:spMkLst>
            <pc:docMk/>
            <pc:sldMk cId="3496337695" sldId="303"/>
            <ac:spMk id="6" creationId="{4F63A775-2D91-465F-912C-1BE9B13E8C72}"/>
          </ac:spMkLst>
        </pc:spChg>
        <pc:spChg chg="add mod">
          <ac:chgData name="Ellen Torfs" userId="c6aa1e10-4a12-4511-8c7c-135720d4f277" providerId="ADAL" clId="{FCD87220-40B5-4AAB-B14F-3C64735B1796}" dt="2021-04-29T09:47:43.618" v="156" actId="207"/>
          <ac:spMkLst>
            <pc:docMk/>
            <pc:sldMk cId="3496337695" sldId="303"/>
            <ac:spMk id="7" creationId="{B3DB8009-7664-41DE-B9F9-3647B1AF24BC}"/>
          </ac:spMkLst>
        </pc:spChg>
        <pc:spChg chg="add mod">
          <ac:chgData name="Ellen Torfs" userId="c6aa1e10-4a12-4511-8c7c-135720d4f277" providerId="ADAL" clId="{FCD87220-40B5-4AAB-B14F-3C64735B1796}" dt="2021-04-29T09:47:43.620" v="162" actId="207"/>
          <ac:spMkLst>
            <pc:docMk/>
            <pc:sldMk cId="3496337695" sldId="303"/>
            <ac:spMk id="8" creationId="{69314E27-A2B3-4A0F-9B90-D2926093013F}"/>
          </ac:spMkLst>
        </pc:spChg>
        <pc:spChg chg="add del mod">
          <ac:chgData name="Ellen Torfs" userId="c6aa1e10-4a12-4511-8c7c-135720d4f277" providerId="ADAL" clId="{FCD87220-40B5-4AAB-B14F-3C64735B1796}" dt="2021-04-29T09:50:22.718" v="181" actId="20577"/>
          <ac:spMkLst>
            <pc:docMk/>
            <pc:sldMk cId="3496337695" sldId="303"/>
            <ac:spMk id="9" creationId="{84C1E6EE-D30F-4726-B724-2E6C4AAD0B6B}"/>
          </ac:spMkLst>
        </pc:spChg>
        <pc:spChg chg="add del mod">
          <ac:chgData name="Ellen Torfs" userId="c6aa1e10-4a12-4511-8c7c-135720d4f277" providerId="ADAL" clId="{FCD87220-40B5-4AAB-B14F-3C64735B1796}" dt="2021-04-29T09:48:39.556" v="177" actId="20577"/>
          <ac:spMkLst>
            <pc:docMk/>
            <pc:sldMk cId="3496337695" sldId="303"/>
            <ac:spMk id="10" creationId="{8DE1A7B1-E381-4CB3-91E8-4DB430EA6F2F}"/>
          </ac:spMkLst>
        </pc:spChg>
        <pc:spChg chg="add del mod">
          <ac:chgData name="Ellen Torfs" userId="c6aa1e10-4a12-4511-8c7c-135720d4f277" providerId="ADAL" clId="{FCD87220-40B5-4AAB-B14F-3C64735B1796}" dt="2021-04-29T09:50:22.718" v="181" actId="20577"/>
          <ac:spMkLst>
            <pc:docMk/>
            <pc:sldMk cId="3496337695" sldId="303"/>
            <ac:spMk id="11" creationId="{05860649-AE61-42F6-9D24-8C51928C35F1}"/>
          </ac:spMkLst>
        </pc:spChg>
        <pc:spChg chg="add del mod">
          <ac:chgData name="Ellen Torfs" userId="c6aa1e10-4a12-4511-8c7c-135720d4f277" providerId="ADAL" clId="{FCD87220-40B5-4AAB-B14F-3C64735B1796}" dt="2021-04-29T09:50:22.718" v="181" actId="20577"/>
          <ac:spMkLst>
            <pc:docMk/>
            <pc:sldMk cId="3496337695" sldId="303"/>
            <ac:spMk id="12" creationId="{F9BF680C-5225-4800-B1E8-0D0A6229CF0E}"/>
          </ac:spMkLst>
        </pc:spChg>
        <pc:spChg chg="add mod">
          <ac:chgData name="Ellen Torfs" userId="c6aa1e10-4a12-4511-8c7c-135720d4f277" providerId="ADAL" clId="{FCD87220-40B5-4AAB-B14F-3C64735B1796}" dt="2021-04-29T09:48:16.193" v="169" actId="207"/>
          <ac:spMkLst>
            <pc:docMk/>
            <pc:sldMk cId="3496337695" sldId="303"/>
            <ac:spMk id="13" creationId="{962DA86B-7FBE-44EE-8197-332D96300734}"/>
          </ac:spMkLst>
        </pc:spChg>
        <pc:spChg chg="add mod">
          <ac:chgData name="Ellen Torfs" userId="c6aa1e10-4a12-4511-8c7c-135720d4f277" providerId="ADAL" clId="{FCD87220-40B5-4AAB-B14F-3C64735B1796}" dt="2021-04-29T09:48:16.197" v="175" actId="207"/>
          <ac:spMkLst>
            <pc:docMk/>
            <pc:sldMk cId="3496337695" sldId="303"/>
            <ac:spMk id="14" creationId="{29BD7D37-B443-442B-9A31-6B4385EAF22A}"/>
          </ac:spMkLst>
        </pc:spChg>
        <pc:spChg chg="add del mod">
          <ac:chgData name="Ellen Torfs" userId="c6aa1e10-4a12-4511-8c7c-135720d4f277" providerId="ADAL" clId="{FCD87220-40B5-4AAB-B14F-3C64735B1796}" dt="2021-04-29T09:51:30.245" v="252" actId="20577"/>
          <ac:spMkLst>
            <pc:docMk/>
            <pc:sldMk cId="3496337695" sldId="303"/>
            <ac:spMk id="16" creationId="{4916BB3B-7F8E-4F48-9319-315F7DEA30C9}"/>
          </ac:spMkLst>
        </pc:spChg>
        <pc:spChg chg="add del mod">
          <ac:chgData name="Ellen Torfs" userId="c6aa1e10-4a12-4511-8c7c-135720d4f277" providerId="ADAL" clId="{FCD87220-40B5-4AAB-B14F-3C64735B1796}" dt="2021-04-29T09:51:30.245" v="252" actId="20577"/>
          <ac:spMkLst>
            <pc:docMk/>
            <pc:sldMk cId="3496337695" sldId="303"/>
            <ac:spMk id="17" creationId="{1112A2B7-5F11-4313-86F5-C45B6DECCC76}"/>
          </ac:spMkLst>
        </pc:spChg>
        <pc:spChg chg="add mod">
          <ac:chgData name="Ellen Torfs" userId="c6aa1e10-4a12-4511-8c7c-135720d4f277" providerId="ADAL" clId="{FCD87220-40B5-4AAB-B14F-3C64735B1796}" dt="2021-04-29T09:50:22.734" v="187" actId="207"/>
          <ac:spMkLst>
            <pc:docMk/>
            <pc:sldMk cId="3496337695" sldId="303"/>
            <ac:spMk id="18" creationId="{49455F86-F586-42FC-85AE-90AE276BF543}"/>
          </ac:spMkLst>
        </pc:spChg>
        <pc:spChg chg="add mod">
          <ac:chgData name="Ellen Torfs" userId="c6aa1e10-4a12-4511-8c7c-135720d4f277" providerId="ADAL" clId="{FCD87220-40B5-4AAB-B14F-3C64735B1796}" dt="2021-04-29T09:50:22.738" v="193" actId="207"/>
          <ac:spMkLst>
            <pc:docMk/>
            <pc:sldMk cId="3496337695" sldId="303"/>
            <ac:spMk id="19" creationId="{1D2087E2-084C-40D2-A167-0BABE9143C02}"/>
          </ac:spMkLst>
        </pc:spChg>
        <pc:spChg chg="add del mod">
          <ac:chgData name="Ellen Torfs" userId="c6aa1e10-4a12-4511-8c7c-135720d4f277" providerId="ADAL" clId="{FCD87220-40B5-4AAB-B14F-3C64735B1796}" dt="2021-04-29T09:54:14.223" v="269" actId="20577"/>
          <ac:spMkLst>
            <pc:docMk/>
            <pc:sldMk cId="3496337695" sldId="303"/>
            <ac:spMk id="20" creationId="{F718EC99-6483-418B-ACF0-A08897736FF5}"/>
          </ac:spMkLst>
        </pc:spChg>
        <pc:spChg chg="add mod">
          <ac:chgData name="Ellen Torfs" userId="c6aa1e10-4a12-4511-8c7c-135720d4f277" providerId="ADAL" clId="{FCD87220-40B5-4AAB-B14F-3C64735B1796}" dt="2021-04-29T09:51:30.255" v="258" actId="207"/>
          <ac:spMkLst>
            <pc:docMk/>
            <pc:sldMk cId="3496337695" sldId="303"/>
            <ac:spMk id="21" creationId="{7D23570B-94E7-4D94-A532-28A28339ADA5}"/>
          </ac:spMkLst>
        </pc:spChg>
        <pc:spChg chg="add mod">
          <ac:chgData name="Ellen Torfs" userId="c6aa1e10-4a12-4511-8c7c-135720d4f277" providerId="ADAL" clId="{FCD87220-40B5-4AAB-B14F-3C64735B1796}" dt="2021-04-29T09:51:30.259" v="264" actId="207"/>
          <ac:spMkLst>
            <pc:docMk/>
            <pc:sldMk cId="3496337695" sldId="303"/>
            <ac:spMk id="22" creationId="{34A72DA1-5D0A-4582-8A43-555BA3207BFF}"/>
          </ac:spMkLst>
        </pc:spChg>
        <pc:spChg chg="add mod">
          <ac:chgData name="Ellen Torfs" userId="c6aa1e10-4a12-4511-8c7c-135720d4f277" providerId="ADAL" clId="{FCD87220-40B5-4AAB-B14F-3C64735B1796}" dt="2021-04-29T09:59:09.722" v="486" actId="113"/>
          <ac:spMkLst>
            <pc:docMk/>
            <pc:sldMk cId="3496337695" sldId="303"/>
            <ac:spMk id="23" creationId="{DF73D6B6-F4DB-4171-827B-107C95D6FBA7}"/>
          </ac:spMkLst>
        </pc:spChg>
        <pc:spChg chg="add del mod">
          <ac:chgData name="Ellen Torfs" userId="c6aa1e10-4a12-4511-8c7c-135720d4f277" providerId="ADAL" clId="{FCD87220-40B5-4AAB-B14F-3C64735B1796}" dt="2021-04-29T09:56:07.635" v="443" actId="478"/>
          <ac:spMkLst>
            <pc:docMk/>
            <pc:sldMk cId="3496337695" sldId="303"/>
            <ac:spMk id="24" creationId="{AA8E2E1D-0441-4951-8A36-5717E893EF87}"/>
          </ac:spMkLst>
        </pc:spChg>
        <pc:spChg chg="add mod">
          <ac:chgData name="Ellen Torfs" userId="c6aa1e10-4a12-4511-8c7c-135720d4f277" providerId="ADAL" clId="{FCD87220-40B5-4AAB-B14F-3C64735B1796}" dt="2021-04-29T10:33:25.676" v="2232" actId="20577"/>
          <ac:spMkLst>
            <pc:docMk/>
            <pc:sldMk cId="3496337695" sldId="303"/>
            <ac:spMk id="25" creationId="{185C2CB3-5DE9-4AC9-A0A0-CF5A1E43CBF9}"/>
          </ac:spMkLst>
        </pc:spChg>
        <pc:spChg chg="add mod">
          <ac:chgData name="Ellen Torfs" userId="c6aa1e10-4a12-4511-8c7c-135720d4f277" providerId="ADAL" clId="{FCD87220-40B5-4AAB-B14F-3C64735B1796}" dt="2021-04-29T09:54:14.232" v="275" actId="207"/>
          <ac:spMkLst>
            <pc:docMk/>
            <pc:sldMk cId="3496337695" sldId="303"/>
            <ac:spMk id="26" creationId="{DDC0EBBF-C230-46E4-8553-569B5F28A940}"/>
          </ac:spMkLst>
        </pc:spChg>
        <pc:spChg chg="add mod">
          <ac:chgData name="Ellen Torfs" userId="c6aa1e10-4a12-4511-8c7c-135720d4f277" providerId="ADAL" clId="{FCD87220-40B5-4AAB-B14F-3C64735B1796}" dt="2021-04-29T09:54:14.236" v="281" actId="207"/>
          <ac:spMkLst>
            <pc:docMk/>
            <pc:sldMk cId="3496337695" sldId="303"/>
            <ac:spMk id="27" creationId="{5D0D07EB-143B-4A95-9CFC-1B949673D39B}"/>
          </ac:spMkLst>
        </pc:spChg>
        <pc:spChg chg="add del mod">
          <ac:chgData name="Ellen Torfs" userId="c6aa1e10-4a12-4511-8c7c-135720d4f277" providerId="ADAL" clId="{FCD87220-40B5-4AAB-B14F-3C64735B1796}" dt="2021-04-29T09:58:20.372" v="464" actId="20577"/>
          <ac:spMkLst>
            <pc:docMk/>
            <pc:sldMk cId="3496337695" sldId="303"/>
            <ac:spMk id="29" creationId="{43E7836D-141A-4D2F-85C2-AE168D970BF1}"/>
          </ac:spMkLst>
        </pc:spChg>
        <pc:spChg chg="add mod">
          <ac:chgData name="Ellen Torfs" userId="c6aa1e10-4a12-4511-8c7c-135720d4f277" providerId="ADAL" clId="{FCD87220-40B5-4AAB-B14F-3C64735B1796}" dt="2021-04-29T09:58:10.052" v="456" actId="207"/>
          <ac:spMkLst>
            <pc:docMk/>
            <pc:sldMk cId="3496337695" sldId="303"/>
            <ac:spMk id="30" creationId="{E634BC5C-18E2-4B21-9222-80DE9C4217D6}"/>
          </ac:spMkLst>
        </pc:spChg>
        <pc:spChg chg="add mod">
          <ac:chgData name="Ellen Torfs" userId="c6aa1e10-4a12-4511-8c7c-135720d4f277" providerId="ADAL" clId="{FCD87220-40B5-4AAB-B14F-3C64735B1796}" dt="2021-04-29T09:58:10.055" v="462" actId="207"/>
          <ac:spMkLst>
            <pc:docMk/>
            <pc:sldMk cId="3496337695" sldId="303"/>
            <ac:spMk id="31" creationId="{366EB812-16DA-4B8D-B12B-C17D9A37A085}"/>
          </ac:spMkLst>
        </pc:spChg>
        <pc:spChg chg="add mod">
          <ac:chgData name="Ellen Torfs" userId="c6aa1e10-4a12-4511-8c7c-135720d4f277" providerId="ADAL" clId="{FCD87220-40B5-4AAB-B14F-3C64735B1796}" dt="2021-04-29T09:58:20.380" v="470" actId="207"/>
          <ac:spMkLst>
            <pc:docMk/>
            <pc:sldMk cId="3496337695" sldId="303"/>
            <ac:spMk id="32" creationId="{344C5F9A-52B2-4E94-ABA9-7329490DFF88}"/>
          </ac:spMkLst>
        </pc:spChg>
        <pc:spChg chg="add mod">
          <ac:chgData name="Ellen Torfs" userId="c6aa1e10-4a12-4511-8c7c-135720d4f277" providerId="ADAL" clId="{FCD87220-40B5-4AAB-B14F-3C64735B1796}" dt="2021-04-29T09:58:20.383" v="476" actId="207"/>
          <ac:spMkLst>
            <pc:docMk/>
            <pc:sldMk cId="3496337695" sldId="303"/>
            <ac:spMk id="33" creationId="{AB70695C-8ACD-4EF0-9D09-4635CCD1DAD8}"/>
          </ac:spMkLst>
        </pc:spChg>
        <pc:picChg chg="del mod">
          <ac:chgData name="Ellen Torfs" userId="c6aa1e10-4a12-4511-8c7c-135720d4f277" providerId="ADAL" clId="{FCD87220-40B5-4AAB-B14F-3C64735B1796}" dt="2021-04-29T09:48:37.343" v="176" actId="20577"/>
          <ac:picMkLst>
            <pc:docMk/>
            <pc:sldMk cId="3496337695" sldId="303"/>
            <ac:picMk id="4" creationId="{9EC76085-23F3-4BD0-9AB7-772D215688B3}"/>
          </ac:picMkLst>
        </pc:picChg>
        <pc:picChg chg="add del mod modCrop">
          <ac:chgData name="Ellen Torfs" userId="c6aa1e10-4a12-4511-8c7c-135720d4f277" providerId="ADAL" clId="{FCD87220-40B5-4AAB-B14F-3C64735B1796}" dt="2021-04-29T09:54:38.044" v="288" actId="478"/>
          <ac:picMkLst>
            <pc:docMk/>
            <pc:sldMk cId="3496337695" sldId="303"/>
            <ac:picMk id="15" creationId="{339AC655-5F79-4844-92F5-19C7479A9499}"/>
          </ac:picMkLst>
        </pc:picChg>
        <pc:picChg chg="add mod modCrop">
          <ac:chgData name="Ellen Torfs" userId="c6aa1e10-4a12-4511-8c7c-135720d4f277" providerId="ADAL" clId="{FCD87220-40B5-4AAB-B14F-3C64735B1796}" dt="2021-04-29T10:11:52.934" v="1432" actId="1076"/>
          <ac:picMkLst>
            <pc:docMk/>
            <pc:sldMk cId="3496337695" sldId="303"/>
            <ac:picMk id="28" creationId="{307C566E-381A-45C7-A3FD-F59FF5A5CAC3}"/>
          </ac:picMkLst>
        </pc:picChg>
      </pc:sldChg>
      <pc:sldChg chg="addSp delSp modSp add del">
        <pc:chgData name="Ellen Torfs" userId="c6aa1e10-4a12-4511-8c7c-135720d4f277" providerId="ADAL" clId="{FCD87220-40B5-4AAB-B14F-3C64735B1796}" dt="2021-04-29T10:33:57.379" v="2233" actId="2696"/>
        <pc:sldMkLst>
          <pc:docMk/>
          <pc:sldMk cId="3486194064" sldId="304"/>
        </pc:sldMkLst>
        <pc:spChg chg="mod">
          <ac:chgData name="Ellen Torfs" userId="c6aa1e10-4a12-4511-8c7c-135720d4f277" providerId="ADAL" clId="{FCD87220-40B5-4AAB-B14F-3C64735B1796}" dt="2021-04-29T10:20:44.477" v="1859" actId="20577"/>
          <ac:spMkLst>
            <pc:docMk/>
            <pc:sldMk cId="3486194064" sldId="304"/>
            <ac:spMk id="3" creationId="{C889AB6A-8743-4756-9164-9377F869D159}"/>
          </ac:spMkLst>
        </pc:spChg>
        <pc:spChg chg="add del mod">
          <ac:chgData name="Ellen Torfs" userId="c6aa1e10-4a12-4511-8c7c-135720d4f277" providerId="ADAL" clId="{FCD87220-40B5-4AAB-B14F-3C64735B1796}" dt="2021-04-29T10:18:45.427" v="1854" actId="478"/>
          <ac:spMkLst>
            <pc:docMk/>
            <pc:sldMk cId="3486194064" sldId="304"/>
            <ac:spMk id="4" creationId="{3D0490A9-A020-4B94-99A6-5CBF55B2722F}"/>
          </ac:spMkLst>
        </pc:spChg>
        <pc:spChg chg="add mod">
          <ac:chgData name="Ellen Torfs" userId="c6aa1e10-4a12-4511-8c7c-135720d4f277" providerId="ADAL" clId="{FCD87220-40B5-4AAB-B14F-3C64735B1796}" dt="2021-04-29T10:18:39.797" v="1847" actId="207"/>
          <ac:spMkLst>
            <pc:docMk/>
            <pc:sldMk cId="3486194064" sldId="304"/>
            <ac:spMk id="5" creationId="{DF0E7F35-D087-4DCA-A659-3F8AEFAF6AAD}"/>
          </ac:spMkLst>
        </pc:spChg>
        <pc:spChg chg="add mod">
          <ac:chgData name="Ellen Torfs" userId="c6aa1e10-4a12-4511-8c7c-135720d4f277" providerId="ADAL" clId="{FCD87220-40B5-4AAB-B14F-3C64735B1796}" dt="2021-04-29T10:18:39.800" v="1853" actId="207"/>
          <ac:spMkLst>
            <pc:docMk/>
            <pc:sldMk cId="3486194064" sldId="304"/>
            <ac:spMk id="6" creationId="{9F112DBC-A64D-42CB-89C3-BFB11AE43E8F}"/>
          </ac:spMkLst>
        </pc:spChg>
      </pc:sldChg>
      <pc:sldChg chg="addSp delSp modSp add">
        <pc:chgData name="Ellen Torfs" userId="c6aa1e10-4a12-4511-8c7c-135720d4f277" providerId="ADAL" clId="{FCD87220-40B5-4AAB-B14F-3C64735B1796}" dt="2021-04-29T13:34:03.893" v="3519" actId="20577"/>
        <pc:sldMkLst>
          <pc:docMk/>
          <pc:sldMk cId="1724259017" sldId="305"/>
        </pc:sldMkLst>
        <pc:spChg chg="add mod">
          <ac:chgData name="Ellen Torfs" userId="c6aa1e10-4a12-4511-8c7c-135720d4f277" providerId="ADAL" clId="{FCD87220-40B5-4AAB-B14F-3C64735B1796}" dt="2021-04-29T10:32:13.193" v="2200" actId="20577"/>
          <ac:spMkLst>
            <pc:docMk/>
            <pc:sldMk cId="1724259017" sldId="305"/>
            <ac:spMk id="2" creationId="{39D98DFC-5A7C-4F7D-8AC7-8607747C0B7C}"/>
          </ac:spMkLst>
        </pc:spChg>
        <pc:spChg chg="add del mod ord">
          <ac:chgData name="Ellen Torfs" userId="c6aa1e10-4a12-4511-8c7c-135720d4f277" providerId="ADAL" clId="{FCD87220-40B5-4AAB-B14F-3C64735B1796}" dt="2021-04-29T10:22:00.601" v="1910" actId="478"/>
          <ac:spMkLst>
            <pc:docMk/>
            <pc:sldMk cId="1724259017" sldId="305"/>
            <ac:spMk id="3" creationId="{0B234806-00EA-48A8-B4CD-7ACEBE747B19}"/>
          </ac:spMkLst>
        </pc:spChg>
        <pc:spChg chg="del mod">
          <ac:chgData name="Ellen Torfs" userId="c6aa1e10-4a12-4511-8c7c-135720d4f277" providerId="ADAL" clId="{FCD87220-40B5-4AAB-B14F-3C64735B1796}" dt="2021-04-29T10:22:28.140" v="1917" actId="20577"/>
          <ac:spMkLst>
            <pc:docMk/>
            <pc:sldMk cId="1724259017" sldId="305"/>
            <ac:spMk id="5" creationId="{867F7A0C-3F24-44F0-B7B1-472A3CD11BB9}"/>
          </ac:spMkLst>
        </pc:spChg>
        <pc:spChg chg="add mod">
          <ac:chgData name="Ellen Torfs" userId="c6aa1e10-4a12-4511-8c7c-135720d4f277" providerId="ADAL" clId="{FCD87220-40B5-4AAB-B14F-3C64735B1796}" dt="2021-04-29T10:20:55.686" v="1866" actId="207"/>
          <ac:spMkLst>
            <pc:docMk/>
            <pc:sldMk cId="1724259017" sldId="305"/>
            <ac:spMk id="6" creationId="{4E922DA4-CABC-4A94-BE7E-8F5EB5924E42}"/>
          </ac:spMkLst>
        </pc:spChg>
        <pc:spChg chg="add mod">
          <ac:chgData name="Ellen Torfs" userId="c6aa1e10-4a12-4511-8c7c-135720d4f277" providerId="ADAL" clId="{FCD87220-40B5-4AAB-B14F-3C64735B1796}" dt="2021-04-29T10:20:55.688" v="1872" actId="207"/>
          <ac:spMkLst>
            <pc:docMk/>
            <pc:sldMk cId="1724259017" sldId="305"/>
            <ac:spMk id="7" creationId="{F6584404-7234-48DF-BD37-E97A0D9E2494}"/>
          </ac:spMkLst>
        </pc:spChg>
        <pc:spChg chg="add mod">
          <ac:chgData name="Ellen Torfs" userId="c6aa1e10-4a12-4511-8c7c-135720d4f277" providerId="ADAL" clId="{FCD87220-40B5-4AAB-B14F-3C64735B1796}" dt="2021-04-29T13:34:03.893" v="3519" actId="20577"/>
          <ac:spMkLst>
            <pc:docMk/>
            <pc:sldMk cId="1724259017" sldId="305"/>
            <ac:spMk id="8" creationId="{CA3AD96A-7B98-4E83-A967-114066E46EFC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9" creationId="{57753D9A-D4B9-4EE2-BAA7-6DCF0817912E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10" creationId="{4EAA2B51-E146-4FF5-87DC-05B7B5E31BAB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11" creationId="{77CB009C-761B-4135-9B82-0DE998251923}"/>
          </ac:spMkLst>
        </pc:spChg>
        <pc:spChg chg="add del mod">
          <ac:chgData name="Ellen Torfs" userId="c6aa1e10-4a12-4511-8c7c-135720d4f277" providerId="ADAL" clId="{FCD87220-40B5-4AAB-B14F-3C64735B1796}" dt="2021-04-29T13:20:00.486" v="3334" actId="478"/>
          <ac:spMkLst>
            <pc:docMk/>
            <pc:sldMk cId="1724259017" sldId="305"/>
            <ac:spMk id="12" creationId="{D8CA8205-3959-4D6F-96FC-AAF58D8A775F}"/>
          </ac:spMkLst>
        </pc:spChg>
        <pc:spChg chg="add mod topLvl">
          <ac:chgData name="Ellen Torfs" userId="c6aa1e10-4a12-4511-8c7c-135720d4f277" providerId="ADAL" clId="{FCD87220-40B5-4AAB-B14F-3C64735B1796}" dt="2021-04-29T13:30:15.537" v="3496" actId="338"/>
          <ac:spMkLst>
            <pc:docMk/>
            <pc:sldMk cId="1724259017" sldId="305"/>
            <ac:spMk id="13" creationId="{8F9695AD-A367-4D75-8C3D-AD090FBCF693}"/>
          </ac:spMkLst>
        </pc:spChg>
        <pc:grpChg chg="add del mod">
          <ac:chgData name="Ellen Torfs" userId="c6aa1e10-4a12-4511-8c7c-135720d4f277" providerId="ADAL" clId="{FCD87220-40B5-4AAB-B14F-3C64735B1796}" dt="2021-04-29T13:28:11.114" v="3477" actId="165"/>
          <ac:grpSpMkLst>
            <pc:docMk/>
            <pc:sldMk cId="1724259017" sldId="305"/>
            <ac:grpSpMk id="14" creationId="{42C701A6-7F59-4319-AD16-BB76146CB7BC}"/>
          </ac:grpSpMkLst>
        </pc:grpChg>
        <pc:grpChg chg="add mod">
          <ac:chgData name="Ellen Torfs" userId="c6aa1e10-4a12-4511-8c7c-135720d4f277" providerId="ADAL" clId="{FCD87220-40B5-4AAB-B14F-3C64735B1796}" dt="2021-04-29T13:29:53.746" v="3491" actId="164"/>
          <ac:grpSpMkLst>
            <pc:docMk/>
            <pc:sldMk cId="1724259017" sldId="305"/>
            <ac:grpSpMk id="15" creationId="{507D9180-1AF6-4C27-B6A0-8D76B207F3BD}"/>
          </ac:grpSpMkLst>
        </pc:grpChg>
        <pc:grpChg chg="mod">
          <ac:chgData name="Ellen Torfs" userId="c6aa1e10-4a12-4511-8c7c-135720d4f277" providerId="ADAL" clId="{FCD87220-40B5-4AAB-B14F-3C64735B1796}" dt="2021-04-29T13:30:20.371" v="3497" actId="1076"/>
          <ac:grpSpMkLst>
            <pc:docMk/>
            <pc:sldMk cId="1724259017" sldId="305"/>
            <ac:grpSpMk id="16" creationId="{F16598B1-90B5-4671-83B0-ACD27CF9F150}"/>
          </ac:grpSpMkLst>
        </pc:grpChg>
        <pc:picChg chg="mod topLvl modCrop">
          <ac:chgData name="Ellen Torfs" userId="c6aa1e10-4a12-4511-8c7c-135720d4f277" providerId="ADAL" clId="{FCD87220-40B5-4AAB-B14F-3C64735B1796}" dt="2021-04-29T13:30:15.537" v="3496" actId="338"/>
          <ac:picMkLst>
            <pc:docMk/>
            <pc:sldMk cId="1724259017" sldId="305"/>
            <ac:picMk id="4" creationId="{1AB5BD79-2C18-4BA1-B553-2BE41CD6B22A}"/>
          </ac:picMkLst>
        </pc:picChg>
      </pc:sldChg>
      <pc:sldChg chg="modSp add del">
        <pc:chgData name="Ellen Torfs" userId="c6aa1e10-4a12-4511-8c7c-135720d4f277" providerId="ADAL" clId="{FCD87220-40B5-4AAB-B14F-3C64735B1796}" dt="2021-04-29T10:31:34.306" v="2174" actId="2696"/>
        <pc:sldMkLst>
          <pc:docMk/>
          <pc:sldMk cId="895303776" sldId="306"/>
        </pc:sldMkLst>
        <pc:spChg chg="mod">
          <ac:chgData name="Ellen Torfs" userId="c6aa1e10-4a12-4511-8c7c-135720d4f277" providerId="ADAL" clId="{FCD87220-40B5-4AAB-B14F-3C64735B1796}" dt="2021-04-29T10:27:54.309" v="2023" actId="2696"/>
          <ac:spMkLst>
            <pc:docMk/>
            <pc:sldMk cId="895303776" sldId="306"/>
            <ac:spMk id="7" creationId="{8D570FCC-5C1D-4D2D-90C3-E6F5FB531C24}"/>
          </ac:spMkLst>
        </pc:spChg>
      </pc:sldChg>
      <pc:sldChg chg="addSp delSp modSp add">
        <pc:chgData name="Ellen Torfs" userId="c6aa1e10-4a12-4511-8c7c-135720d4f277" providerId="ADAL" clId="{FCD87220-40B5-4AAB-B14F-3C64735B1796}" dt="2021-04-29T10:40:13.249" v="2463" actId="15"/>
        <pc:sldMkLst>
          <pc:docMk/>
          <pc:sldMk cId="528274370" sldId="307"/>
        </pc:sldMkLst>
        <pc:spChg chg="del mod">
          <ac:chgData name="Ellen Torfs" userId="c6aa1e10-4a12-4511-8c7c-135720d4f277" providerId="ADAL" clId="{FCD87220-40B5-4AAB-B14F-3C64735B1796}" dt="2021-04-29T10:39:46.839" v="2457" actId="478"/>
          <ac:spMkLst>
            <pc:docMk/>
            <pc:sldMk cId="528274370" sldId="307"/>
            <ac:spMk id="3" creationId="{34EBF9DF-6FC7-4334-B637-9CC31EE97A2C}"/>
          </ac:spMkLst>
        </pc:spChg>
        <pc:spChg chg="add mod">
          <ac:chgData name="Ellen Torfs" userId="c6aa1e10-4a12-4511-8c7c-135720d4f277" providerId="ADAL" clId="{FCD87220-40B5-4AAB-B14F-3C64735B1796}" dt="2021-04-29T10:40:13.249" v="2463" actId="15"/>
          <ac:spMkLst>
            <pc:docMk/>
            <pc:sldMk cId="528274370" sldId="307"/>
            <ac:spMk id="4" creationId="{AC112344-9F1A-4C6A-823F-ACBFF427FD6E}"/>
          </ac:spMkLst>
        </pc:spChg>
        <pc:spChg chg="add mod">
          <ac:chgData name="Ellen Torfs" userId="c6aa1e10-4a12-4511-8c7c-135720d4f277" providerId="ADAL" clId="{FCD87220-40B5-4AAB-B14F-3C64735B1796}" dt="2021-04-29T10:39:39.199" v="2449" actId="207"/>
          <ac:spMkLst>
            <pc:docMk/>
            <pc:sldMk cId="528274370" sldId="307"/>
            <ac:spMk id="5" creationId="{1ECCE50F-1C55-41E1-A13A-1BE8A0DF7B8F}"/>
          </ac:spMkLst>
        </pc:spChg>
        <pc:spChg chg="add mod">
          <ac:chgData name="Ellen Torfs" userId="c6aa1e10-4a12-4511-8c7c-135720d4f277" providerId="ADAL" clId="{FCD87220-40B5-4AAB-B14F-3C64735B1796}" dt="2021-04-29T10:39:39.202" v="2455" actId="207"/>
          <ac:spMkLst>
            <pc:docMk/>
            <pc:sldMk cId="528274370" sldId="307"/>
            <ac:spMk id="6" creationId="{DEDEFA4A-CD21-4EA7-BC8A-AB6474531403}"/>
          </ac:spMkLst>
        </pc:spChg>
      </pc:sldChg>
      <pc:sldChg chg="addSp delSp modSp add">
        <pc:chgData name="Ellen Torfs" userId="c6aa1e10-4a12-4511-8c7c-135720d4f277" providerId="ADAL" clId="{FCD87220-40B5-4AAB-B14F-3C64735B1796}" dt="2021-04-29T16:34:31.612" v="3909" actId="108"/>
        <pc:sldMkLst>
          <pc:docMk/>
          <pc:sldMk cId="3507341711" sldId="308"/>
        </pc:sldMkLst>
        <pc:spChg chg="del mod">
          <ac:chgData name="Ellen Torfs" userId="c6aa1e10-4a12-4511-8c7c-135720d4f277" providerId="ADAL" clId="{FCD87220-40B5-4AAB-B14F-3C64735B1796}" dt="2021-04-29T11:22:46.113" v="2533" actId="478"/>
          <ac:spMkLst>
            <pc:docMk/>
            <pc:sldMk cId="3507341711" sldId="308"/>
            <ac:spMk id="3" creationId="{D963CA25-28BA-44A0-B243-791B142010DB}"/>
          </ac:spMkLst>
        </pc:spChg>
        <pc:spChg chg="add mod">
          <ac:chgData name="Ellen Torfs" userId="c6aa1e10-4a12-4511-8c7c-135720d4f277" providerId="ADAL" clId="{FCD87220-40B5-4AAB-B14F-3C64735B1796}" dt="2021-04-29T11:23:29.544" v="2546" actId="20577"/>
          <ac:spMkLst>
            <pc:docMk/>
            <pc:sldMk cId="3507341711" sldId="308"/>
            <ac:spMk id="5" creationId="{2967218D-069D-4A33-8EE5-B02D56CD54C5}"/>
          </ac:spMkLst>
        </pc:spChg>
        <pc:spChg chg="add mod">
          <ac:chgData name="Ellen Torfs" userId="c6aa1e10-4a12-4511-8c7c-135720d4f277" providerId="ADAL" clId="{FCD87220-40B5-4AAB-B14F-3C64735B1796}" dt="2021-04-29T11:21:41.334" v="2520" actId="207"/>
          <ac:spMkLst>
            <pc:docMk/>
            <pc:sldMk cId="3507341711" sldId="308"/>
            <ac:spMk id="6" creationId="{EE5C9774-33BD-4E2E-99A1-6436B60ECEFF}"/>
          </ac:spMkLst>
        </pc:spChg>
        <pc:spChg chg="add mod">
          <ac:chgData name="Ellen Torfs" userId="c6aa1e10-4a12-4511-8c7c-135720d4f277" providerId="ADAL" clId="{FCD87220-40B5-4AAB-B14F-3C64735B1796}" dt="2021-04-29T11:21:41.339" v="2526" actId="207"/>
          <ac:spMkLst>
            <pc:docMk/>
            <pc:sldMk cId="3507341711" sldId="308"/>
            <ac:spMk id="7" creationId="{3F58FD1F-B658-413B-8EA0-8CA75A3219BB}"/>
          </ac:spMkLst>
        </pc:spChg>
        <pc:spChg chg="add mod">
          <ac:chgData name="Ellen Torfs" userId="c6aa1e10-4a12-4511-8c7c-135720d4f277" providerId="ADAL" clId="{FCD87220-40B5-4AAB-B14F-3C64735B1796}" dt="2021-04-29T16:31:46.382" v="3897" actId="108"/>
          <ac:spMkLst>
            <pc:docMk/>
            <pc:sldMk cId="3507341711" sldId="308"/>
            <ac:spMk id="8" creationId="{5A4F350B-59AB-4370-8909-3ACDB3DBB060}"/>
          </ac:spMkLst>
        </pc:spChg>
        <pc:spChg chg="add mod">
          <ac:chgData name="Ellen Torfs" userId="c6aa1e10-4a12-4511-8c7c-135720d4f277" providerId="ADAL" clId="{FCD87220-40B5-4AAB-B14F-3C64735B1796}" dt="2021-04-29T16:31:53.819" v="3898" actId="108"/>
          <ac:spMkLst>
            <pc:docMk/>
            <pc:sldMk cId="3507341711" sldId="308"/>
            <ac:spMk id="9" creationId="{4C4B4C63-7EAE-4924-9AB6-A09F1772215D}"/>
          </ac:spMkLst>
        </pc:spChg>
        <pc:spChg chg="add del">
          <ac:chgData name="Ellen Torfs" userId="c6aa1e10-4a12-4511-8c7c-135720d4f277" providerId="ADAL" clId="{FCD87220-40B5-4AAB-B14F-3C64735B1796}" dt="2021-04-29T13:47:10.465" v="3820" actId="478"/>
          <ac:spMkLst>
            <pc:docMk/>
            <pc:sldMk cId="3507341711" sldId="308"/>
            <ac:spMk id="10" creationId="{98E9B325-9C0D-4B74-B618-ED828BB7C088}"/>
          </ac:spMkLst>
        </pc:spChg>
        <pc:spChg chg="add mod">
          <ac:chgData name="Ellen Torfs" userId="c6aa1e10-4a12-4511-8c7c-135720d4f277" providerId="ADAL" clId="{FCD87220-40B5-4AAB-B14F-3C64735B1796}" dt="2021-04-29T16:32:11.704" v="3901" actId="108"/>
          <ac:spMkLst>
            <pc:docMk/>
            <pc:sldMk cId="3507341711" sldId="308"/>
            <ac:spMk id="11" creationId="{8E4E2BC8-F0BD-4E91-A4A8-D6BB2651B707}"/>
          </ac:spMkLst>
        </pc:spChg>
        <pc:spChg chg="add mod">
          <ac:chgData name="Ellen Torfs" userId="c6aa1e10-4a12-4511-8c7c-135720d4f277" providerId="ADAL" clId="{FCD87220-40B5-4AAB-B14F-3C64735B1796}" dt="2021-04-29T16:32:18.486" v="3902" actId="108"/>
          <ac:spMkLst>
            <pc:docMk/>
            <pc:sldMk cId="3507341711" sldId="308"/>
            <ac:spMk id="12" creationId="{B241BDB9-C32D-49C2-BC1E-11A5BFE6A1DA}"/>
          </ac:spMkLst>
        </pc:spChg>
        <pc:spChg chg="add mod">
          <ac:chgData name="Ellen Torfs" userId="c6aa1e10-4a12-4511-8c7c-135720d4f277" providerId="ADAL" clId="{FCD87220-40B5-4AAB-B14F-3C64735B1796}" dt="2021-04-29T16:34:26.045" v="3908" actId="2085"/>
          <ac:spMkLst>
            <pc:docMk/>
            <pc:sldMk cId="3507341711" sldId="308"/>
            <ac:spMk id="13" creationId="{CC5CC79E-690D-4640-8AEE-E4CFC70FBB4D}"/>
          </ac:spMkLst>
        </pc:spChg>
        <pc:spChg chg="add mod">
          <ac:chgData name="Ellen Torfs" userId="c6aa1e10-4a12-4511-8c7c-135720d4f277" providerId="ADAL" clId="{FCD87220-40B5-4AAB-B14F-3C64735B1796}" dt="2021-04-29T16:34:31.612" v="3909" actId="108"/>
          <ac:spMkLst>
            <pc:docMk/>
            <pc:sldMk cId="3507341711" sldId="308"/>
            <ac:spMk id="14" creationId="{B5A0F56E-DFC0-48AE-AD85-69C1383D6719}"/>
          </ac:spMkLst>
        </pc:spChg>
        <pc:picChg chg="del mod">
          <ac:chgData name="Ellen Torfs" userId="c6aa1e10-4a12-4511-8c7c-135720d4f277" providerId="ADAL" clId="{FCD87220-40B5-4AAB-B14F-3C64735B1796}" dt="2021-04-29T13:47:26.619" v="3823" actId="478"/>
          <ac:picMkLst>
            <pc:docMk/>
            <pc:sldMk cId="3507341711" sldId="308"/>
            <ac:picMk id="4" creationId="{88A53BCA-A6D4-4BE4-A728-0A7AC3177445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8:17:08.948" v="5567" actId="20577"/>
        <pc:sldMkLst>
          <pc:docMk/>
          <pc:sldMk cId="3509988430" sldId="309"/>
        </pc:sldMkLst>
        <pc:spChg chg="del mod">
          <ac:chgData name="Ellen Torfs" userId="c6aa1e10-4a12-4511-8c7c-135720d4f277" providerId="ADAL" clId="{FCD87220-40B5-4AAB-B14F-3C64735B1796}" dt="2021-04-29T11:23:52.718" v="2549" actId="478"/>
          <ac:spMkLst>
            <pc:docMk/>
            <pc:sldMk cId="3509988430" sldId="309"/>
            <ac:spMk id="3" creationId="{201778A3-6F73-4534-980F-04378D938069}"/>
          </ac:spMkLst>
        </pc:spChg>
        <pc:spChg chg="add mod">
          <ac:chgData name="Ellen Torfs" userId="c6aa1e10-4a12-4511-8c7c-135720d4f277" providerId="ADAL" clId="{FCD87220-40B5-4AAB-B14F-3C64735B1796}" dt="2021-04-29T16:36:50.725" v="3958" actId="14100"/>
          <ac:spMkLst>
            <pc:docMk/>
            <pc:sldMk cId="3509988430" sldId="309"/>
            <ac:spMk id="5" creationId="{C521E671-8305-4C8D-BD9A-AE089A42A5D9}"/>
          </ac:spMkLst>
        </pc:spChg>
        <pc:spChg chg="add mod">
          <ac:chgData name="Ellen Torfs" userId="c6aa1e10-4a12-4511-8c7c-135720d4f277" providerId="ADAL" clId="{FCD87220-40B5-4AAB-B14F-3C64735B1796}" dt="2021-04-29T11:23:56.077" v="2556" actId="207"/>
          <ac:spMkLst>
            <pc:docMk/>
            <pc:sldMk cId="3509988430" sldId="309"/>
            <ac:spMk id="6" creationId="{4BCC6F46-9746-4581-97DC-881FA53906A8}"/>
          </ac:spMkLst>
        </pc:spChg>
        <pc:spChg chg="add mod">
          <ac:chgData name="Ellen Torfs" userId="c6aa1e10-4a12-4511-8c7c-135720d4f277" providerId="ADAL" clId="{FCD87220-40B5-4AAB-B14F-3C64735B1796}" dt="2021-04-29T11:23:56.081" v="2562" actId="207"/>
          <ac:spMkLst>
            <pc:docMk/>
            <pc:sldMk cId="3509988430" sldId="309"/>
            <ac:spMk id="7" creationId="{E58F8385-C4F6-4D6E-91F1-A7784FF72330}"/>
          </ac:spMkLst>
        </pc:spChg>
        <pc:spChg chg="add del mod">
          <ac:chgData name="Ellen Torfs" userId="c6aa1e10-4a12-4511-8c7c-135720d4f277" providerId="ADAL" clId="{FCD87220-40B5-4AAB-B14F-3C64735B1796}" dt="2021-04-29T16:35:07.621" v="3911" actId="478"/>
          <ac:spMkLst>
            <pc:docMk/>
            <pc:sldMk cId="3509988430" sldId="309"/>
            <ac:spMk id="8" creationId="{24831F0B-6EE1-4738-82D1-9DC937330A60}"/>
          </ac:spMkLst>
        </pc:spChg>
        <pc:spChg chg="add del">
          <ac:chgData name="Ellen Torfs" userId="c6aa1e10-4a12-4511-8c7c-135720d4f277" providerId="ADAL" clId="{FCD87220-40B5-4AAB-B14F-3C64735B1796}" dt="2021-04-29T16:35:10.594" v="3912" actId="478"/>
          <ac:spMkLst>
            <pc:docMk/>
            <pc:sldMk cId="3509988430" sldId="309"/>
            <ac:spMk id="9" creationId="{56BE7137-B44C-47AA-B57D-1649B0B388AC}"/>
          </ac:spMkLst>
        </pc:spChg>
        <pc:spChg chg="add del">
          <ac:chgData name="Ellen Torfs" userId="c6aa1e10-4a12-4511-8c7c-135720d4f277" providerId="ADAL" clId="{FCD87220-40B5-4AAB-B14F-3C64735B1796}" dt="2021-04-29T16:35:12.297" v="3913" actId="478"/>
          <ac:spMkLst>
            <pc:docMk/>
            <pc:sldMk cId="3509988430" sldId="309"/>
            <ac:spMk id="10" creationId="{0718C97C-9DF1-4906-A4F8-9AE5BA305EFB}"/>
          </ac:spMkLst>
        </pc:spChg>
        <pc:spChg chg="add del">
          <ac:chgData name="Ellen Torfs" userId="c6aa1e10-4a12-4511-8c7c-135720d4f277" providerId="ADAL" clId="{FCD87220-40B5-4AAB-B14F-3C64735B1796}" dt="2021-04-29T16:35:13.689" v="3914" actId="478"/>
          <ac:spMkLst>
            <pc:docMk/>
            <pc:sldMk cId="3509988430" sldId="309"/>
            <ac:spMk id="11" creationId="{DA0F4790-1F08-4F18-BEC0-EB8A18532862}"/>
          </ac:spMkLst>
        </pc:spChg>
        <pc:spChg chg="add del">
          <ac:chgData name="Ellen Torfs" userId="c6aa1e10-4a12-4511-8c7c-135720d4f277" providerId="ADAL" clId="{FCD87220-40B5-4AAB-B14F-3C64735B1796}" dt="2021-04-29T16:35:15.427" v="3915" actId="478"/>
          <ac:spMkLst>
            <pc:docMk/>
            <pc:sldMk cId="3509988430" sldId="309"/>
            <ac:spMk id="12" creationId="{172E6B2E-677A-46CC-817E-D0682FB9A5C2}"/>
          </ac:spMkLst>
        </pc:spChg>
        <pc:spChg chg="add del">
          <ac:chgData name="Ellen Torfs" userId="c6aa1e10-4a12-4511-8c7c-135720d4f277" providerId="ADAL" clId="{FCD87220-40B5-4AAB-B14F-3C64735B1796}" dt="2021-04-29T16:35:17.482" v="3916" actId="478"/>
          <ac:spMkLst>
            <pc:docMk/>
            <pc:sldMk cId="3509988430" sldId="309"/>
            <ac:spMk id="13" creationId="{2D1666D4-DC13-4864-956F-6CDC2693F1EC}"/>
          </ac:spMkLst>
        </pc:spChg>
        <pc:spChg chg="add mod">
          <ac:chgData name="Ellen Torfs" userId="c6aa1e10-4a12-4511-8c7c-135720d4f277" providerId="ADAL" clId="{FCD87220-40B5-4AAB-B14F-3C64735B1796}" dt="2021-04-29T16:37:02.108" v="3959" actId="1076"/>
          <ac:spMkLst>
            <pc:docMk/>
            <pc:sldMk cId="3509988430" sldId="309"/>
            <ac:spMk id="14" creationId="{7F693A0B-0F4C-4685-9EA1-66FD22C8CFFB}"/>
          </ac:spMkLst>
        </pc:spChg>
        <pc:spChg chg="add mod">
          <ac:chgData name="Ellen Torfs" userId="c6aa1e10-4a12-4511-8c7c-135720d4f277" providerId="ADAL" clId="{FCD87220-40B5-4AAB-B14F-3C64735B1796}" dt="2021-04-29T16:37:02.108" v="3959" actId="1076"/>
          <ac:spMkLst>
            <pc:docMk/>
            <pc:sldMk cId="3509988430" sldId="309"/>
            <ac:spMk id="15" creationId="{3D91A773-0CBD-49C2-9168-56CD1F3B967C}"/>
          </ac:spMkLst>
        </pc:spChg>
        <pc:spChg chg="add mod">
          <ac:chgData name="Ellen Torfs" userId="c6aa1e10-4a12-4511-8c7c-135720d4f277" providerId="ADAL" clId="{FCD87220-40B5-4AAB-B14F-3C64735B1796}" dt="2021-04-29T16:40:48.752" v="4075" actId="1037"/>
          <ac:spMkLst>
            <pc:docMk/>
            <pc:sldMk cId="3509988430" sldId="309"/>
            <ac:spMk id="16" creationId="{1A93ED59-1860-405E-9D01-BDFE15445CF4}"/>
          </ac:spMkLst>
        </pc:spChg>
        <pc:spChg chg="add mod">
          <ac:chgData name="Ellen Torfs" userId="c6aa1e10-4a12-4511-8c7c-135720d4f277" providerId="ADAL" clId="{FCD87220-40B5-4AAB-B14F-3C64735B1796}" dt="2021-04-29T16:40:53.626" v="4081" actId="1037"/>
          <ac:spMkLst>
            <pc:docMk/>
            <pc:sldMk cId="3509988430" sldId="309"/>
            <ac:spMk id="17" creationId="{CB025D23-AF7F-4A9A-8B01-FCF467392E2B}"/>
          </ac:spMkLst>
        </pc:spChg>
        <pc:spChg chg="add mod">
          <ac:chgData name="Ellen Torfs" userId="c6aa1e10-4a12-4511-8c7c-135720d4f277" providerId="ADAL" clId="{FCD87220-40B5-4AAB-B14F-3C64735B1796}" dt="2021-04-29T17:10:53.538" v="4084" actId="208"/>
          <ac:spMkLst>
            <pc:docMk/>
            <pc:sldMk cId="3509988430" sldId="309"/>
            <ac:spMk id="18" creationId="{6A6F30A2-9B12-4408-8269-4444E970F17C}"/>
          </ac:spMkLst>
        </pc:spChg>
        <pc:spChg chg="add mod">
          <ac:chgData name="Ellen Torfs" userId="c6aa1e10-4a12-4511-8c7c-135720d4f277" providerId="ADAL" clId="{FCD87220-40B5-4AAB-B14F-3C64735B1796}" dt="2021-04-29T17:10:56.934" v="4085" actId="208"/>
          <ac:spMkLst>
            <pc:docMk/>
            <pc:sldMk cId="3509988430" sldId="309"/>
            <ac:spMk id="19" creationId="{9C0133FE-77DC-4290-A7E3-A0E37338D848}"/>
          </ac:spMkLst>
        </pc:spChg>
        <pc:spChg chg="add del mod">
          <ac:chgData name="Ellen Torfs" userId="c6aa1e10-4a12-4511-8c7c-135720d4f277" providerId="ADAL" clId="{FCD87220-40B5-4AAB-B14F-3C64735B1796}" dt="2021-04-29T16:40:32.271" v="4067" actId="478"/>
          <ac:spMkLst>
            <pc:docMk/>
            <pc:sldMk cId="3509988430" sldId="309"/>
            <ac:spMk id="20" creationId="{2B256B76-C9BC-4325-9ABA-DDB921EB7170}"/>
          </ac:spMkLst>
        </pc:spChg>
        <pc:spChg chg="add del mod">
          <ac:chgData name="Ellen Torfs" userId="c6aa1e10-4a12-4511-8c7c-135720d4f277" providerId="ADAL" clId="{FCD87220-40B5-4AAB-B14F-3C64735B1796}" dt="2021-04-29T16:40:31.304" v="4066" actId="478"/>
          <ac:spMkLst>
            <pc:docMk/>
            <pc:sldMk cId="3509988430" sldId="309"/>
            <ac:spMk id="21" creationId="{5DE8AEE9-D24F-45F4-8F98-5FD1C7EADB9D}"/>
          </ac:spMkLst>
        </pc:spChg>
        <pc:spChg chg="add mod">
          <ac:chgData name="Ellen Torfs" userId="c6aa1e10-4a12-4511-8c7c-135720d4f277" providerId="ADAL" clId="{FCD87220-40B5-4AAB-B14F-3C64735B1796}" dt="2021-04-29T16:41:08.895" v="4083" actId="208"/>
          <ac:spMkLst>
            <pc:docMk/>
            <pc:sldMk cId="3509988430" sldId="309"/>
            <ac:spMk id="22" creationId="{AB28E176-95C4-46C9-A221-E401D699CB67}"/>
          </ac:spMkLst>
        </pc:spChg>
        <pc:spChg chg="add mod">
          <ac:chgData name="Ellen Torfs" userId="c6aa1e10-4a12-4511-8c7c-135720d4f277" providerId="ADAL" clId="{FCD87220-40B5-4AAB-B14F-3C64735B1796}" dt="2021-04-29T17:10:59.762" v="4086" actId="208"/>
          <ac:spMkLst>
            <pc:docMk/>
            <pc:sldMk cId="3509988430" sldId="309"/>
            <ac:spMk id="23" creationId="{D78B9D90-8DF8-4CAC-830E-002C0EFFEC16}"/>
          </ac:spMkLst>
        </pc:spChg>
        <pc:spChg chg="add mod">
          <ac:chgData name="Ellen Torfs" userId="c6aa1e10-4a12-4511-8c7c-135720d4f277" providerId="ADAL" clId="{FCD87220-40B5-4AAB-B14F-3C64735B1796}" dt="2021-04-29T17:11:02.143" v="4087" actId="208"/>
          <ac:spMkLst>
            <pc:docMk/>
            <pc:sldMk cId="3509988430" sldId="309"/>
            <ac:spMk id="24" creationId="{2E33F512-471B-4CA4-9C26-3DE882355387}"/>
          </ac:spMkLst>
        </pc:spChg>
        <pc:picChg chg="del mod">
          <ac:chgData name="Ellen Torfs" userId="c6aa1e10-4a12-4511-8c7c-135720d4f277" providerId="ADAL" clId="{FCD87220-40B5-4AAB-B14F-3C64735B1796}" dt="2021-04-29T16:40:58.590" v="4082" actId="478"/>
          <ac:picMkLst>
            <pc:docMk/>
            <pc:sldMk cId="3509988430" sldId="309"/>
            <ac:picMk id="4" creationId="{CFDC55C6-C0BC-41C4-960A-9B8235FFE88B}"/>
          </ac:picMkLst>
        </pc:picChg>
      </pc:sldChg>
      <pc:sldChg chg="addSp delSp modSp add">
        <pc:chgData name="Ellen Torfs" userId="c6aa1e10-4a12-4511-8c7c-135720d4f277" providerId="ADAL" clId="{FCD87220-40B5-4AAB-B14F-3C64735B1796}" dt="2021-04-29T13:40:44.608" v="3630" actId="20577"/>
        <pc:sldMkLst>
          <pc:docMk/>
          <pc:sldMk cId="3864693360" sldId="310"/>
        </pc:sldMkLst>
        <pc:spChg chg="mod">
          <ac:chgData name="Ellen Torfs" userId="c6aa1e10-4a12-4511-8c7c-135720d4f277" providerId="ADAL" clId="{FCD87220-40B5-4AAB-B14F-3C64735B1796}" dt="2021-04-29T10:32:03.978" v="2199" actId="20577"/>
          <ac:spMkLst>
            <pc:docMk/>
            <pc:sldMk cId="3864693360" sldId="310"/>
            <ac:spMk id="2" creationId="{39D98DFC-5A7C-4F7D-8AC7-8607747C0B7C}"/>
          </ac:spMkLst>
        </pc:spChg>
        <pc:spChg chg="add del mod">
          <ac:chgData name="Ellen Torfs" userId="c6aa1e10-4a12-4511-8c7c-135720d4f277" providerId="ADAL" clId="{FCD87220-40B5-4AAB-B14F-3C64735B1796}" dt="2021-04-29T13:23:24.780" v="3387" actId="478"/>
          <ac:spMkLst>
            <pc:docMk/>
            <pc:sldMk cId="3864693360" sldId="310"/>
            <ac:spMk id="3" creationId="{DC08D349-1071-4AA8-B69C-9A70293101EA}"/>
          </ac:spMkLst>
        </pc:spChg>
        <pc:spChg chg="add del mod">
          <ac:chgData name="Ellen Torfs" userId="c6aa1e10-4a12-4511-8c7c-135720d4f277" providerId="ADAL" clId="{FCD87220-40B5-4AAB-B14F-3C64735B1796}" dt="2021-04-29T13:24:15.681" v="3401" actId="478"/>
          <ac:spMkLst>
            <pc:docMk/>
            <pc:sldMk cId="3864693360" sldId="310"/>
            <ac:spMk id="5" creationId="{42DD8519-3CF3-4F78-8052-BBDA1DDCC904}"/>
          </ac:spMkLst>
        </pc:spChg>
        <pc:spChg chg="mod">
          <ac:chgData name="Ellen Torfs" userId="c6aa1e10-4a12-4511-8c7c-135720d4f277" providerId="ADAL" clId="{FCD87220-40B5-4AAB-B14F-3C64735B1796}" dt="2021-04-29T13:40:44.608" v="3630" actId="20577"/>
          <ac:spMkLst>
            <pc:docMk/>
            <pc:sldMk cId="3864693360" sldId="310"/>
            <ac:spMk id="8" creationId="{CA3AD96A-7B98-4E83-A967-114066E46EFC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0" creationId="{D23E4D78-8B40-4B94-A88A-241A669EBD40}"/>
          </ac:spMkLst>
        </pc:spChg>
        <pc:spChg chg="add del mod">
          <ac:chgData name="Ellen Torfs" userId="c6aa1e10-4a12-4511-8c7c-135720d4f277" providerId="ADAL" clId="{FCD87220-40B5-4AAB-B14F-3C64735B1796}" dt="2021-04-29T13:23:03.423" v="3382" actId="478"/>
          <ac:spMkLst>
            <pc:docMk/>
            <pc:sldMk cId="3864693360" sldId="310"/>
            <ac:spMk id="11" creationId="{3ED1E40A-A714-4BCC-A566-FAB7290D0AD2}"/>
          </ac:spMkLst>
        </pc:spChg>
        <pc:spChg chg="add del mod">
          <ac:chgData name="Ellen Torfs" userId="c6aa1e10-4a12-4511-8c7c-135720d4f277" providerId="ADAL" clId="{FCD87220-40B5-4AAB-B14F-3C64735B1796}" dt="2021-04-29T13:23:17.029" v="3385" actId="478"/>
          <ac:spMkLst>
            <pc:docMk/>
            <pc:sldMk cId="3864693360" sldId="310"/>
            <ac:spMk id="12" creationId="{ABDE3476-7D15-49E5-A5E5-560AB73F2C51}"/>
          </ac:spMkLst>
        </pc:spChg>
        <pc:spChg chg="add del mod">
          <ac:chgData name="Ellen Torfs" userId="c6aa1e10-4a12-4511-8c7c-135720d4f277" providerId="ADAL" clId="{FCD87220-40B5-4AAB-B14F-3C64735B1796}" dt="2021-04-29T13:23:51.586" v="3396" actId="478"/>
          <ac:spMkLst>
            <pc:docMk/>
            <pc:sldMk cId="3864693360" sldId="310"/>
            <ac:spMk id="13" creationId="{86547D77-730D-4B46-8B97-CD6F8CB3D9C5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4" creationId="{9340C557-65F9-4A5A-A8BF-5A63A5ADC1D2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5" creationId="{16B3A12B-A683-45AA-881F-49EAFC09EF50}"/>
          </ac:spMkLst>
        </pc:spChg>
        <pc:spChg chg="add mod topLvl">
          <ac:chgData name="Ellen Torfs" userId="c6aa1e10-4a12-4511-8c7c-135720d4f277" providerId="ADAL" clId="{FCD87220-40B5-4AAB-B14F-3C64735B1796}" dt="2021-04-29T13:36:57.707" v="3542" actId="338"/>
          <ac:spMkLst>
            <pc:docMk/>
            <pc:sldMk cId="3864693360" sldId="310"/>
            <ac:spMk id="16" creationId="{8ECB344C-EC49-4375-A140-0D5705CB28F3}"/>
          </ac:spMkLst>
        </pc:spChg>
        <pc:spChg chg="add del mod">
          <ac:chgData name="Ellen Torfs" userId="c6aa1e10-4a12-4511-8c7c-135720d4f277" providerId="ADAL" clId="{FCD87220-40B5-4AAB-B14F-3C64735B1796}" dt="2021-04-29T13:37:04.998" v="3544" actId="478"/>
          <ac:spMkLst>
            <pc:docMk/>
            <pc:sldMk cId="3864693360" sldId="310"/>
            <ac:spMk id="20" creationId="{679FC381-BC31-4469-80ED-0A1DDE1FFC65}"/>
          </ac:spMkLst>
        </pc:spChg>
        <pc:grpChg chg="add del mod ord">
          <ac:chgData name="Ellen Torfs" userId="c6aa1e10-4a12-4511-8c7c-135720d4f277" providerId="ADAL" clId="{FCD87220-40B5-4AAB-B14F-3C64735B1796}" dt="2021-04-29T13:32:04.137" v="3503" actId="165"/>
          <ac:grpSpMkLst>
            <pc:docMk/>
            <pc:sldMk cId="3864693360" sldId="310"/>
            <ac:grpSpMk id="17" creationId="{DFE9C6EE-B4D6-4986-A199-8A9C93FF44A1}"/>
          </ac:grpSpMkLst>
        </pc:grpChg>
        <pc:grpChg chg="del mod">
          <ac:chgData name="Ellen Torfs" userId="c6aa1e10-4a12-4511-8c7c-135720d4f277" providerId="ADAL" clId="{FCD87220-40B5-4AAB-B14F-3C64735B1796}" dt="2021-04-29T13:32:29.478" v="3509" actId="165"/>
          <ac:grpSpMkLst>
            <pc:docMk/>
            <pc:sldMk cId="3864693360" sldId="310"/>
            <ac:grpSpMk id="18" creationId="{FF97BFA6-0226-47A8-AD87-00FBA783E0B0}"/>
          </ac:grpSpMkLst>
        </pc:grpChg>
        <pc:grpChg chg="del mod">
          <ac:chgData name="Ellen Torfs" userId="c6aa1e10-4a12-4511-8c7c-135720d4f277" providerId="ADAL" clId="{FCD87220-40B5-4AAB-B14F-3C64735B1796}" dt="2021-04-29T13:36:27.984" v="3529" actId="165"/>
          <ac:grpSpMkLst>
            <pc:docMk/>
            <pc:sldMk cId="3864693360" sldId="310"/>
            <ac:grpSpMk id="19" creationId="{F069F47E-4B51-4C6A-8BCD-FD0272A89089}"/>
          </ac:grpSpMkLst>
        </pc:grpChg>
        <pc:grpChg chg="mod">
          <ac:chgData name="Ellen Torfs" userId="c6aa1e10-4a12-4511-8c7c-135720d4f277" providerId="ADAL" clId="{FCD87220-40B5-4AAB-B14F-3C64735B1796}" dt="2021-04-29T13:37:10.267" v="3546" actId="1076"/>
          <ac:grpSpMkLst>
            <pc:docMk/>
            <pc:sldMk cId="3864693360" sldId="310"/>
            <ac:grpSpMk id="21" creationId="{4C7F0054-E3E4-4D2A-8CC1-C6C498D0F98C}"/>
          </ac:grpSpMkLst>
        </pc:grpChg>
        <pc:picChg chg="del">
          <ac:chgData name="Ellen Torfs" userId="c6aa1e10-4a12-4511-8c7c-135720d4f277" providerId="ADAL" clId="{FCD87220-40B5-4AAB-B14F-3C64735B1796}" dt="2021-04-29T10:27:11.947" v="2014" actId="478"/>
          <ac:picMkLst>
            <pc:docMk/>
            <pc:sldMk cId="3864693360" sldId="310"/>
            <ac:picMk id="4" creationId="{1AB5BD79-2C18-4BA1-B553-2BE41CD6B22A}"/>
          </ac:picMkLst>
        </pc:picChg>
        <pc:picChg chg="add mod ord topLvl modCrop">
          <ac:chgData name="Ellen Torfs" userId="c6aa1e10-4a12-4511-8c7c-135720d4f277" providerId="ADAL" clId="{FCD87220-40B5-4AAB-B14F-3C64735B1796}" dt="2021-04-29T13:36:57.707" v="3542" actId="338"/>
          <ac:picMkLst>
            <pc:docMk/>
            <pc:sldMk cId="3864693360" sldId="310"/>
            <ac:picMk id="9" creationId="{C9E75CEA-D980-46F7-B93B-58EDC5136E09}"/>
          </ac:picMkLst>
        </pc:picChg>
      </pc:sldChg>
      <pc:sldChg chg="modSp add">
        <pc:chgData name="Ellen Torfs" userId="c6aa1e10-4a12-4511-8c7c-135720d4f277" providerId="ADAL" clId="{FCD87220-40B5-4AAB-B14F-3C64735B1796}" dt="2021-04-29T13:45:07.421" v="3686" actId="20577"/>
        <pc:sldMkLst>
          <pc:docMk/>
          <pc:sldMk cId="1946445752" sldId="311"/>
        </pc:sldMkLst>
        <pc:spChg chg="mod">
          <ac:chgData name="Ellen Torfs" userId="c6aa1e10-4a12-4511-8c7c-135720d4f277" providerId="ADAL" clId="{FCD87220-40B5-4AAB-B14F-3C64735B1796}" dt="2021-04-29T13:45:07.421" v="3686" actId="20577"/>
          <ac:spMkLst>
            <pc:docMk/>
            <pc:sldMk cId="1946445752" sldId="311"/>
            <ac:spMk id="3" creationId="{C889AB6A-8743-4756-9164-9377F869D159}"/>
          </ac:spMkLst>
        </pc:spChg>
      </pc:sldChg>
      <pc:sldChg chg="addSp delSp modSp add mod setBg delDesignElem">
        <pc:chgData name="Ellen Torfs" userId="c6aa1e10-4a12-4511-8c7c-135720d4f277" providerId="ADAL" clId="{FCD87220-40B5-4AAB-B14F-3C64735B1796}" dt="2021-04-29T16:24:53.836" v="3882" actId="1076"/>
        <pc:sldMkLst>
          <pc:docMk/>
          <pc:sldMk cId="2356092005" sldId="312"/>
        </pc:sldMkLst>
        <pc:spChg chg="mod ord">
          <ac:chgData name="Ellen Torfs" userId="c6aa1e10-4a12-4511-8c7c-135720d4f277" providerId="ADAL" clId="{FCD87220-40B5-4AAB-B14F-3C64735B1796}" dt="2021-04-29T16:24:24.319" v="3876" actId="20577"/>
          <ac:spMkLst>
            <pc:docMk/>
            <pc:sldMk cId="2356092005" sldId="312"/>
            <ac:spMk id="2" creationId="{92D812E5-2930-4595-8F60-C1F92199FBC6}"/>
          </ac:spMkLst>
        </pc:spChg>
        <pc:spChg chg="mod">
          <ac:chgData name="Ellen Torfs" userId="c6aa1e10-4a12-4511-8c7c-135720d4f277" providerId="ADAL" clId="{FCD87220-40B5-4AAB-B14F-3C64735B1796}" dt="2021-04-29T13:04:37.549" v="3038" actId="20577"/>
          <ac:spMkLst>
            <pc:docMk/>
            <pc:sldMk cId="2356092005" sldId="312"/>
            <ac:spMk id="3" creationId="{B8D3FA97-FCE4-40CD-A566-75886B72A051}"/>
          </ac:spMkLst>
        </pc:spChg>
        <pc:spChg chg="add del">
          <ac:chgData name="Ellen Torfs" userId="c6aa1e10-4a12-4511-8c7c-135720d4f277" providerId="ADAL" clId="{FCD87220-40B5-4AAB-B14F-3C64735B1796}" dt="2021-04-29T13:02:09.426" v="3019" actId="26606"/>
          <ac:spMkLst>
            <pc:docMk/>
            <pc:sldMk cId="2356092005" sldId="312"/>
            <ac:spMk id="10" creationId="{C0DB9C61-90E0-484F-8602-02F49EDC1B70}"/>
          </ac:spMkLst>
        </pc:spChg>
        <pc:spChg chg="add del">
          <ac:chgData name="Ellen Torfs" userId="c6aa1e10-4a12-4511-8c7c-135720d4f277" providerId="ADAL" clId="{FCD87220-40B5-4AAB-B14F-3C64735B1796}" dt="2021-04-29T13:02:09.426" v="3019" actId="26606"/>
          <ac:spMkLst>
            <pc:docMk/>
            <pc:sldMk cId="2356092005" sldId="312"/>
            <ac:spMk id="12" creationId="{3F7ED563-E5DB-4937-BF78-7893C4DC92A0}"/>
          </ac:spMkLst>
        </pc:spChg>
        <pc:spChg chg="add del">
          <ac:chgData name="Ellen Torfs" userId="c6aa1e10-4a12-4511-8c7c-135720d4f277" providerId="ADAL" clId="{FCD87220-40B5-4AAB-B14F-3C64735B1796}" dt="2021-04-29T13:02:09.426" v="3019" actId="26606"/>
          <ac:spMkLst>
            <pc:docMk/>
            <pc:sldMk cId="2356092005" sldId="312"/>
            <ac:spMk id="14" creationId="{2306B647-FE95-4550-8350-3D2180C62211}"/>
          </ac:spMkLst>
        </pc:spChg>
        <pc:picChg chg="add del mod">
          <ac:chgData name="Ellen Torfs" userId="c6aa1e10-4a12-4511-8c7c-135720d4f277" providerId="ADAL" clId="{FCD87220-40B5-4AAB-B14F-3C64735B1796}" dt="2021-04-29T13:00:55.051" v="3012" actId="478"/>
          <ac:picMkLst>
            <pc:docMk/>
            <pc:sldMk cId="2356092005" sldId="312"/>
            <ac:picMk id="4" creationId="{7B2D9B86-1DD8-4FC5-9C31-D0B59DF7647A}"/>
          </ac:picMkLst>
        </pc:picChg>
        <pc:picChg chg="add mod">
          <ac:chgData name="Ellen Torfs" userId="c6aa1e10-4a12-4511-8c7c-135720d4f277" providerId="ADAL" clId="{FCD87220-40B5-4AAB-B14F-3C64735B1796}" dt="2021-04-29T16:24:29.258" v="3877" actId="1076"/>
          <ac:picMkLst>
            <pc:docMk/>
            <pc:sldMk cId="2356092005" sldId="312"/>
            <ac:picMk id="5" creationId="{ADD68BD6-460B-4FDD-B0B6-FBAB917A1951}"/>
          </ac:picMkLst>
        </pc:picChg>
        <pc:picChg chg="add mod">
          <ac:chgData name="Ellen Torfs" userId="c6aa1e10-4a12-4511-8c7c-135720d4f277" providerId="ADAL" clId="{FCD87220-40B5-4AAB-B14F-3C64735B1796}" dt="2021-04-29T16:24:53.836" v="3882" actId="1076"/>
          <ac:picMkLst>
            <pc:docMk/>
            <pc:sldMk cId="2356092005" sldId="312"/>
            <ac:picMk id="6" creationId="{4AB39E9B-CEA9-446B-99EF-2DA818E16891}"/>
          </ac:picMkLst>
        </pc:picChg>
        <pc:picChg chg="add mod">
          <ac:chgData name="Ellen Torfs" userId="c6aa1e10-4a12-4511-8c7c-135720d4f277" providerId="ADAL" clId="{FCD87220-40B5-4AAB-B14F-3C64735B1796}" dt="2021-04-29T16:24:45.693" v="3880" actId="1076"/>
          <ac:picMkLst>
            <pc:docMk/>
            <pc:sldMk cId="2356092005" sldId="312"/>
            <ac:picMk id="7" creationId="{E34BA034-F791-412E-8AA8-31FDBBAD0CC4}"/>
          </ac:picMkLst>
        </pc:picChg>
        <pc:picChg chg="add mod">
          <ac:chgData name="Ellen Torfs" userId="c6aa1e10-4a12-4511-8c7c-135720d4f277" providerId="ADAL" clId="{FCD87220-40B5-4AAB-B14F-3C64735B1796}" dt="2021-04-29T16:24:39.722" v="3878" actId="1076"/>
          <ac:picMkLst>
            <pc:docMk/>
            <pc:sldMk cId="2356092005" sldId="312"/>
            <ac:picMk id="8" creationId="{2490D021-10EA-46C3-93F2-8A42E18B4641}"/>
          </ac:picMkLst>
        </pc:picChg>
      </pc:sldChg>
      <pc:sldChg chg="addSp modSp add ord">
        <pc:chgData name="Ellen Torfs" userId="c6aa1e10-4a12-4511-8c7c-135720d4f277" providerId="ADAL" clId="{FCD87220-40B5-4AAB-B14F-3C64735B1796}" dt="2021-04-29T16:26:36.667" v="3889" actId="14100"/>
        <pc:sldMkLst>
          <pc:docMk/>
          <pc:sldMk cId="2717132246" sldId="313"/>
        </pc:sldMkLst>
        <pc:spChg chg="mod">
          <ac:chgData name="Ellen Torfs" userId="c6aa1e10-4a12-4511-8c7c-135720d4f277" providerId="ADAL" clId="{FCD87220-40B5-4AAB-B14F-3C64735B1796}" dt="2021-04-29T16:23:57.432" v="3871" actId="14100"/>
          <ac:spMkLst>
            <pc:docMk/>
            <pc:sldMk cId="2717132246" sldId="313"/>
            <ac:spMk id="2" creationId="{E2C03A50-FD5C-42D0-8899-FA8392005560}"/>
          </ac:spMkLst>
        </pc:spChg>
        <pc:spChg chg="mod">
          <ac:chgData name="Ellen Torfs" userId="c6aa1e10-4a12-4511-8c7c-135720d4f277" providerId="ADAL" clId="{FCD87220-40B5-4AAB-B14F-3C64735B1796}" dt="2021-04-29T13:04:27.749" v="3034" actId="20577"/>
          <ac:spMkLst>
            <pc:docMk/>
            <pc:sldMk cId="2717132246" sldId="313"/>
            <ac:spMk id="3" creationId="{65993387-F5D8-4A57-802B-BABB16CC5B64}"/>
          </ac:spMkLst>
        </pc:spChg>
        <pc:picChg chg="add mod">
          <ac:chgData name="Ellen Torfs" userId="c6aa1e10-4a12-4511-8c7c-135720d4f277" providerId="ADAL" clId="{FCD87220-40B5-4AAB-B14F-3C64735B1796}" dt="2021-04-29T16:26:13.587" v="3883" actId="1582"/>
          <ac:picMkLst>
            <pc:docMk/>
            <pc:sldMk cId="2717132246" sldId="313"/>
            <ac:picMk id="4" creationId="{FB71E952-4D58-443C-8350-6D849FAA1B59}"/>
          </ac:picMkLst>
        </pc:picChg>
        <pc:picChg chg="add mod modCrop">
          <ac:chgData name="Ellen Torfs" userId="c6aa1e10-4a12-4511-8c7c-135720d4f277" providerId="ADAL" clId="{FCD87220-40B5-4AAB-B14F-3C64735B1796}" dt="2021-04-29T16:26:18.515" v="3884" actId="108"/>
          <ac:picMkLst>
            <pc:docMk/>
            <pc:sldMk cId="2717132246" sldId="313"/>
            <ac:picMk id="5" creationId="{B8A1E2F5-961C-4BF8-8946-68A5F5AFCB76}"/>
          </ac:picMkLst>
        </pc:picChg>
        <pc:picChg chg="add mod">
          <ac:chgData name="Ellen Torfs" userId="c6aa1e10-4a12-4511-8c7c-135720d4f277" providerId="ADAL" clId="{FCD87220-40B5-4AAB-B14F-3C64735B1796}" dt="2021-04-29T16:26:36.667" v="3889" actId="14100"/>
          <ac:picMkLst>
            <pc:docMk/>
            <pc:sldMk cId="2717132246" sldId="313"/>
            <ac:picMk id="6" creationId="{35588C9D-5822-42FE-A6F1-22C6004DCE75}"/>
          </ac:picMkLst>
        </pc:picChg>
      </pc:sldChg>
      <pc:sldChg chg="addSp modSp add">
        <pc:chgData name="Ellen Torfs" userId="c6aa1e10-4a12-4511-8c7c-135720d4f277" providerId="ADAL" clId="{FCD87220-40B5-4AAB-B14F-3C64735B1796}" dt="2021-04-29T18:07:19.984" v="5408" actId="20577"/>
        <pc:sldMkLst>
          <pc:docMk/>
          <pc:sldMk cId="118240715" sldId="314"/>
        </pc:sldMkLst>
        <pc:spChg chg="mod">
          <ac:chgData name="Ellen Torfs" userId="c6aa1e10-4a12-4511-8c7c-135720d4f277" providerId="ADAL" clId="{FCD87220-40B5-4AAB-B14F-3C64735B1796}" dt="2021-04-29T18:07:19.984" v="5408" actId="20577"/>
          <ac:spMkLst>
            <pc:docMk/>
            <pc:sldMk cId="118240715" sldId="314"/>
            <ac:spMk id="2" creationId="{31069C68-5243-426D-B561-15CB929C7388}"/>
          </ac:spMkLst>
        </pc:spChg>
        <pc:spChg chg="mod">
          <ac:chgData name="Ellen Torfs" userId="c6aa1e10-4a12-4511-8c7c-135720d4f277" providerId="ADAL" clId="{FCD87220-40B5-4AAB-B14F-3C64735B1796}" dt="2021-04-29T17:17:59.055" v="4134" actId="20577"/>
          <ac:spMkLst>
            <pc:docMk/>
            <pc:sldMk cId="118240715" sldId="314"/>
            <ac:spMk id="3" creationId="{F9701B41-F3AD-46BD-9B25-F0CB12266106}"/>
          </ac:spMkLst>
        </pc:spChg>
        <pc:picChg chg="add mod">
          <ac:chgData name="Ellen Torfs" userId="c6aa1e10-4a12-4511-8c7c-135720d4f277" providerId="ADAL" clId="{FCD87220-40B5-4AAB-B14F-3C64735B1796}" dt="2021-04-29T17:40:01.026" v="4801" actId="1076"/>
          <ac:picMkLst>
            <pc:docMk/>
            <pc:sldMk cId="118240715" sldId="314"/>
            <ac:picMk id="4" creationId="{E69F864A-23B4-4CBF-A5B6-C6C45890F3D7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8:01:29.138" v="5272" actId="20577"/>
        <pc:sldMkLst>
          <pc:docMk/>
          <pc:sldMk cId="4014980449" sldId="315"/>
        </pc:sldMkLst>
        <pc:spChg chg="mod">
          <ac:chgData name="Ellen Torfs" userId="c6aa1e10-4a12-4511-8c7c-135720d4f277" providerId="ADAL" clId="{FCD87220-40B5-4AAB-B14F-3C64735B1796}" dt="2021-04-29T18:01:29.138" v="5272" actId="20577"/>
          <ac:spMkLst>
            <pc:docMk/>
            <pc:sldMk cId="4014980449" sldId="315"/>
            <ac:spMk id="2" creationId="{31069C68-5243-426D-B561-15CB929C7388}"/>
          </ac:spMkLst>
        </pc:spChg>
        <pc:spChg chg="add del mod">
          <ac:chgData name="Ellen Torfs" userId="c6aa1e10-4a12-4511-8c7c-135720d4f277" providerId="ADAL" clId="{FCD87220-40B5-4AAB-B14F-3C64735B1796}" dt="2021-04-29T17:44:30.220" v="4846" actId="20577"/>
          <ac:spMkLst>
            <pc:docMk/>
            <pc:sldMk cId="4014980449" sldId="315"/>
            <ac:spMk id="5" creationId="{8EA48D64-0B3C-4407-90A8-B8A2C4C18D0C}"/>
          </ac:spMkLst>
        </pc:spChg>
        <pc:spChg chg="add del mod">
          <ac:chgData name="Ellen Torfs" userId="c6aa1e10-4a12-4511-8c7c-135720d4f277" providerId="ADAL" clId="{FCD87220-40B5-4AAB-B14F-3C64735B1796}" dt="2021-04-29T17:45:19.235" v="4855" actId="20577"/>
          <ac:spMkLst>
            <pc:docMk/>
            <pc:sldMk cId="4014980449" sldId="315"/>
            <ac:spMk id="6" creationId="{5CF9B748-FB63-4ECF-B891-22FA3A9A634E}"/>
          </ac:spMkLst>
        </pc:spChg>
        <pc:spChg chg="add del mod">
          <ac:chgData name="Ellen Torfs" userId="c6aa1e10-4a12-4511-8c7c-135720d4f277" providerId="ADAL" clId="{FCD87220-40B5-4AAB-B14F-3C64735B1796}" dt="2021-04-29T17:46:41.931" v="4866" actId="478"/>
          <ac:spMkLst>
            <pc:docMk/>
            <pc:sldMk cId="4014980449" sldId="315"/>
            <ac:spMk id="7" creationId="{77294A80-19C0-4F5B-AC08-6637A4A93606}"/>
          </ac:spMkLst>
        </pc:spChg>
        <pc:spChg chg="add del mod">
          <ac:chgData name="Ellen Torfs" userId="c6aa1e10-4a12-4511-8c7c-135720d4f277" providerId="ADAL" clId="{FCD87220-40B5-4AAB-B14F-3C64735B1796}" dt="2021-04-29T17:47:24.660" v="4868" actId="478"/>
          <ac:spMkLst>
            <pc:docMk/>
            <pc:sldMk cId="4014980449" sldId="315"/>
            <ac:spMk id="8" creationId="{91F79301-AA6E-4C78-81A9-986EB746C6AE}"/>
          </ac:spMkLst>
        </pc:spChg>
        <pc:spChg chg="add del mod">
          <ac:chgData name="Ellen Torfs" userId="c6aa1e10-4a12-4511-8c7c-135720d4f277" providerId="ADAL" clId="{FCD87220-40B5-4AAB-B14F-3C64735B1796}" dt="2021-04-29T17:48:22.635" v="4874" actId="478"/>
          <ac:spMkLst>
            <pc:docMk/>
            <pc:sldMk cId="4014980449" sldId="315"/>
            <ac:spMk id="9" creationId="{DCCAD872-104F-4BA4-AE6D-03F1E2E6E120}"/>
          </ac:spMkLst>
        </pc:spChg>
        <pc:spChg chg="add del mod">
          <ac:chgData name="Ellen Torfs" userId="c6aa1e10-4a12-4511-8c7c-135720d4f277" providerId="ADAL" clId="{FCD87220-40B5-4AAB-B14F-3C64735B1796}" dt="2021-04-29T17:49:41.976" v="4877" actId="478"/>
          <ac:spMkLst>
            <pc:docMk/>
            <pc:sldMk cId="4014980449" sldId="315"/>
            <ac:spMk id="10" creationId="{B1C24E20-4788-4B54-9853-FC815C0F2E5F}"/>
          </ac:spMkLst>
        </pc:spChg>
        <pc:spChg chg="add del mod">
          <ac:chgData name="Ellen Torfs" userId="c6aa1e10-4a12-4511-8c7c-135720d4f277" providerId="ADAL" clId="{FCD87220-40B5-4AAB-B14F-3C64735B1796}" dt="2021-04-29T17:50:26.308" v="4880" actId="478"/>
          <ac:spMkLst>
            <pc:docMk/>
            <pc:sldMk cId="4014980449" sldId="315"/>
            <ac:spMk id="11" creationId="{E4404536-BAFD-43B5-A121-E3C1401DC1A9}"/>
          </ac:spMkLst>
        </pc:spChg>
        <pc:spChg chg="add del mod">
          <ac:chgData name="Ellen Torfs" userId="c6aa1e10-4a12-4511-8c7c-135720d4f277" providerId="ADAL" clId="{FCD87220-40B5-4AAB-B14F-3C64735B1796}" dt="2021-04-29T17:52:21.280" v="4907" actId="478"/>
          <ac:spMkLst>
            <pc:docMk/>
            <pc:sldMk cId="4014980449" sldId="315"/>
            <ac:spMk id="12" creationId="{D0A5DE4A-2A93-4AC8-9F89-8DC39CFE57F6}"/>
          </ac:spMkLst>
        </pc:spChg>
        <pc:spChg chg="add del">
          <ac:chgData name="Ellen Torfs" userId="c6aa1e10-4a12-4511-8c7c-135720d4f277" providerId="ADAL" clId="{FCD87220-40B5-4AAB-B14F-3C64735B1796}" dt="2021-04-29T17:51:47.464" v="4885" actId="20577"/>
          <ac:spMkLst>
            <pc:docMk/>
            <pc:sldMk cId="4014980449" sldId="315"/>
            <ac:spMk id="13" creationId="{7D679C8D-1D45-44BC-9190-36C2492001E8}"/>
          </ac:spMkLst>
        </pc:spChg>
        <pc:picChg chg="del">
          <ac:chgData name="Ellen Torfs" userId="c6aa1e10-4a12-4511-8c7c-135720d4f277" providerId="ADAL" clId="{FCD87220-40B5-4AAB-B14F-3C64735B1796}" dt="2021-04-29T17:41:07.687" v="4842" actId="478"/>
          <ac:picMkLst>
            <pc:docMk/>
            <pc:sldMk cId="4014980449" sldId="315"/>
            <ac:picMk id="4" creationId="{E69F864A-23B4-4CBF-A5B6-C6C45890F3D7}"/>
          </ac:picMkLst>
        </pc:picChg>
        <pc:picChg chg="add del mod">
          <ac:chgData name="Ellen Torfs" userId="c6aa1e10-4a12-4511-8c7c-135720d4f277" providerId="ADAL" clId="{FCD87220-40B5-4AAB-B14F-3C64735B1796}" dt="2021-04-29T17:53:29.708" v="4912" actId="478"/>
          <ac:picMkLst>
            <pc:docMk/>
            <pc:sldMk cId="4014980449" sldId="315"/>
            <ac:picMk id="14" creationId="{A9E61FDB-1D96-409A-B9FB-12B4986C4659}"/>
          </ac:picMkLst>
        </pc:picChg>
        <pc:picChg chg="add mod">
          <ac:chgData name="Ellen Torfs" userId="c6aa1e10-4a12-4511-8c7c-135720d4f277" providerId="ADAL" clId="{FCD87220-40B5-4AAB-B14F-3C64735B1796}" dt="2021-04-29T17:55:05.643" v="4971" actId="1076"/>
          <ac:picMkLst>
            <pc:docMk/>
            <pc:sldMk cId="4014980449" sldId="315"/>
            <ac:picMk id="15" creationId="{B08E5E18-B315-473E-AF42-DBD57748DF28}"/>
          </ac:picMkLst>
        </pc:picChg>
      </pc:sldChg>
      <pc:sldChg chg="addSp modSp add">
        <pc:chgData name="Ellen Torfs" userId="c6aa1e10-4a12-4511-8c7c-135720d4f277" providerId="ADAL" clId="{FCD87220-40B5-4AAB-B14F-3C64735B1796}" dt="2021-04-29T18:15:43.378" v="5531" actId="1076"/>
        <pc:sldMkLst>
          <pc:docMk/>
          <pc:sldMk cId="3348876143" sldId="316"/>
        </pc:sldMkLst>
        <pc:spChg chg="mod">
          <ac:chgData name="Ellen Torfs" userId="c6aa1e10-4a12-4511-8c7c-135720d4f277" providerId="ADAL" clId="{FCD87220-40B5-4AAB-B14F-3C64735B1796}" dt="2021-04-29T18:14:16.409" v="5519" actId="20577"/>
          <ac:spMkLst>
            <pc:docMk/>
            <pc:sldMk cId="3348876143" sldId="316"/>
            <ac:spMk id="2" creationId="{CF1757D3-B021-4AE1-97FC-3E547A33B381}"/>
          </ac:spMkLst>
        </pc:spChg>
        <pc:spChg chg="mod">
          <ac:chgData name="Ellen Torfs" userId="c6aa1e10-4a12-4511-8c7c-135720d4f277" providerId="ADAL" clId="{FCD87220-40B5-4AAB-B14F-3C64735B1796}" dt="2021-04-29T18:14:10.476" v="5516" actId="20577"/>
          <ac:spMkLst>
            <pc:docMk/>
            <pc:sldMk cId="3348876143" sldId="316"/>
            <ac:spMk id="3" creationId="{179053FB-0613-4B3E-8149-F35008AE61D2}"/>
          </ac:spMkLst>
        </pc:spChg>
        <pc:spChg chg="add mod">
          <ac:chgData name="Ellen Torfs" userId="c6aa1e10-4a12-4511-8c7c-135720d4f277" providerId="ADAL" clId="{FCD87220-40B5-4AAB-B14F-3C64735B1796}" dt="2021-04-29T18:15:31.842" v="5530" actId="14100"/>
          <ac:spMkLst>
            <pc:docMk/>
            <pc:sldMk cId="3348876143" sldId="316"/>
            <ac:spMk id="6" creationId="{420D7C95-F187-4B31-8CC5-BAC21DE6851F}"/>
          </ac:spMkLst>
        </pc:spChg>
        <pc:picChg chg="add mod">
          <ac:chgData name="Ellen Torfs" userId="c6aa1e10-4a12-4511-8c7c-135720d4f277" providerId="ADAL" clId="{FCD87220-40B5-4AAB-B14F-3C64735B1796}" dt="2021-04-29T18:15:43.378" v="5531" actId="1076"/>
          <ac:picMkLst>
            <pc:docMk/>
            <pc:sldMk cId="3348876143" sldId="316"/>
            <ac:picMk id="4" creationId="{597702A8-FE66-4446-8CAA-CF6ACE3B9901}"/>
          </ac:picMkLst>
        </pc:picChg>
        <pc:picChg chg="add mod">
          <ac:chgData name="Ellen Torfs" userId="c6aa1e10-4a12-4511-8c7c-135720d4f277" providerId="ADAL" clId="{FCD87220-40B5-4AAB-B14F-3C64735B1796}" dt="2021-04-29T18:14:27.898" v="5522" actId="1076"/>
          <ac:picMkLst>
            <pc:docMk/>
            <pc:sldMk cId="3348876143" sldId="316"/>
            <ac:picMk id="5" creationId="{B703FC49-D14B-432C-A985-0CA4C3E67B24}"/>
          </ac:picMkLst>
        </pc:picChg>
      </pc:sldChg>
      <pc:sldChg chg="addSp modSp add">
        <pc:chgData name="Ellen Torfs" userId="c6aa1e10-4a12-4511-8c7c-135720d4f277" providerId="ADAL" clId="{FCD87220-40B5-4AAB-B14F-3C64735B1796}" dt="2021-04-29T18:31:00.812" v="5876" actId="20577"/>
        <pc:sldMkLst>
          <pc:docMk/>
          <pc:sldMk cId="356511056" sldId="317"/>
        </pc:sldMkLst>
        <pc:spChg chg="mod">
          <ac:chgData name="Ellen Torfs" userId="c6aa1e10-4a12-4511-8c7c-135720d4f277" providerId="ADAL" clId="{FCD87220-40B5-4AAB-B14F-3C64735B1796}" dt="2021-04-29T18:31:00.812" v="5876" actId="20577"/>
          <ac:spMkLst>
            <pc:docMk/>
            <pc:sldMk cId="356511056" sldId="317"/>
            <ac:spMk id="2" creationId="{8C0933DE-76F6-41AD-A02D-4E6C33D0EC0A}"/>
          </ac:spMkLst>
        </pc:spChg>
        <pc:spChg chg="mod">
          <ac:chgData name="Ellen Torfs" userId="c6aa1e10-4a12-4511-8c7c-135720d4f277" providerId="ADAL" clId="{FCD87220-40B5-4AAB-B14F-3C64735B1796}" dt="2021-04-29T18:16:23.278" v="5554" actId="20577"/>
          <ac:spMkLst>
            <pc:docMk/>
            <pc:sldMk cId="356511056" sldId="317"/>
            <ac:spMk id="3" creationId="{56DE30C8-9038-4B06-9243-8EEE54F88946}"/>
          </ac:spMkLst>
        </pc:spChg>
        <pc:picChg chg="add mod">
          <ac:chgData name="Ellen Torfs" userId="c6aa1e10-4a12-4511-8c7c-135720d4f277" providerId="ADAL" clId="{FCD87220-40B5-4AAB-B14F-3C64735B1796}" dt="2021-04-29T18:30:24.243" v="5875" actId="1076"/>
          <ac:picMkLst>
            <pc:docMk/>
            <pc:sldMk cId="356511056" sldId="317"/>
            <ac:picMk id="4" creationId="{2DF5C622-D5D7-4050-9F0E-F2188A2E3EDA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8:49:19.322" v="6087" actId="20577"/>
        <pc:sldMkLst>
          <pc:docMk/>
          <pc:sldMk cId="1309826828" sldId="318"/>
        </pc:sldMkLst>
        <pc:spChg chg="mod">
          <ac:chgData name="Ellen Torfs" userId="c6aa1e10-4a12-4511-8c7c-135720d4f277" providerId="ADAL" clId="{FCD87220-40B5-4AAB-B14F-3C64735B1796}" dt="2021-04-29T18:49:19.322" v="6087" actId="20577"/>
          <ac:spMkLst>
            <pc:docMk/>
            <pc:sldMk cId="1309826828" sldId="318"/>
            <ac:spMk id="2" creationId="{1C1D72CB-9AB6-482D-B98B-9FBAC0467A09}"/>
          </ac:spMkLst>
        </pc:spChg>
        <pc:spChg chg="mod">
          <ac:chgData name="Ellen Torfs" userId="c6aa1e10-4a12-4511-8c7c-135720d4f277" providerId="ADAL" clId="{FCD87220-40B5-4AAB-B14F-3C64735B1796}" dt="2021-04-29T18:31:54.064" v="5901" actId="20577"/>
          <ac:spMkLst>
            <pc:docMk/>
            <pc:sldMk cId="1309826828" sldId="318"/>
            <ac:spMk id="3" creationId="{ADDE479D-8584-458C-96CD-B892A4C0EEA2}"/>
          </ac:spMkLst>
        </pc:spChg>
        <pc:spChg chg="add del mod">
          <ac:chgData name="Ellen Torfs" userId="c6aa1e10-4a12-4511-8c7c-135720d4f277" providerId="ADAL" clId="{FCD87220-40B5-4AAB-B14F-3C64735B1796}" dt="2021-04-29T18:40:03.821" v="5950" actId="478"/>
          <ac:spMkLst>
            <pc:docMk/>
            <pc:sldMk cId="1309826828" sldId="318"/>
            <ac:spMk id="4" creationId="{617BE0F2-BC02-434D-828A-9EE368F9F6D1}"/>
          </ac:spMkLst>
        </pc:spChg>
        <pc:spChg chg="add del mod">
          <ac:chgData name="Ellen Torfs" userId="c6aa1e10-4a12-4511-8c7c-135720d4f277" providerId="ADAL" clId="{FCD87220-40B5-4AAB-B14F-3C64735B1796}" dt="2021-04-29T18:40:03.822" v="5952" actId="20577"/>
          <ac:spMkLst>
            <pc:docMk/>
            <pc:sldMk cId="1309826828" sldId="318"/>
            <ac:spMk id="5" creationId="{9E5CB2EC-99FB-4C03-9546-8B18866F6EBB}"/>
          </ac:spMkLst>
        </pc:spChg>
        <pc:picChg chg="add del mod">
          <ac:chgData name="Ellen Torfs" userId="c6aa1e10-4a12-4511-8c7c-135720d4f277" providerId="ADAL" clId="{FCD87220-40B5-4AAB-B14F-3C64735B1796}" dt="2021-04-29T18:45:12.180" v="6005" actId="478"/>
          <ac:picMkLst>
            <pc:docMk/>
            <pc:sldMk cId="1309826828" sldId="318"/>
            <ac:picMk id="6" creationId="{9457C922-B078-4BD3-AF9C-BDD8C8747BCC}"/>
          </ac:picMkLst>
        </pc:picChg>
        <pc:picChg chg="add mod">
          <ac:chgData name="Ellen Torfs" userId="c6aa1e10-4a12-4511-8c7c-135720d4f277" providerId="ADAL" clId="{FCD87220-40B5-4AAB-B14F-3C64735B1796}" dt="2021-04-29T18:43:43.075" v="5985" actId="1076"/>
          <ac:picMkLst>
            <pc:docMk/>
            <pc:sldMk cId="1309826828" sldId="318"/>
            <ac:picMk id="7" creationId="{38C56F0D-A3FA-4242-B01C-B3990C390EA4}"/>
          </ac:picMkLst>
        </pc:picChg>
        <pc:picChg chg="add del mod">
          <ac:chgData name="Ellen Torfs" userId="c6aa1e10-4a12-4511-8c7c-135720d4f277" providerId="ADAL" clId="{FCD87220-40B5-4AAB-B14F-3C64735B1796}" dt="2021-04-29T18:42:38.966" v="5970" actId="478"/>
          <ac:picMkLst>
            <pc:docMk/>
            <pc:sldMk cId="1309826828" sldId="318"/>
            <ac:picMk id="8" creationId="{C5151515-5BC3-4F6D-8B36-9FFE738AABBD}"/>
          </ac:picMkLst>
        </pc:picChg>
        <pc:picChg chg="add del mod">
          <ac:chgData name="Ellen Torfs" userId="c6aa1e10-4a12-4511-8c7c-135720d4f277" providerId="ADAL" clId="{FCD87220-40B5-4AAB-B14F-3C64735B1796}" dt="2021-04-29T18:45:12.180" v="6005" actId="478"/>
          <ac:picMkLst>
            <pc:docMk/>
            <pc:sldMk cId="1309826828" sldId="318"/>
            <ac:picMk id="9" creationId="{90B9A558-50F5-440C-B2D6-18BD81A7E57C}"/>
          </ac:picMkLst>
        </pc:picChg>
        <pc:picChg chg="add del mod">
          <ac:chgData name="Ellen Torfs" userId="c6aa1e10-4a12-4511-8c7c-135720d4f277" providerId="ADAL" clId="{FCD87220-40B5-4AAB-B14F-3C64735B1796}" dt="2021-04-29T18:45:12.180" v="6005" actId="478"/>
          <ac:picMkLst>
            <pc:docMk/>
            <pc:sldMk cId="1309826828" sldId="318"/>
            <ac:picMk id="10" creationId="{9C033418-784B-4B5E-9161-27F459C2FC28}"/>
          </ac:picMkLst>
        </pc:picChg>
        <pc:picChg chg="add mod">
          <ac:chgData name="Ellen Torfs" userId="c6aa1e10-4a12-4511-8c7c-135720d4f277" providerId="ADAL" clId="{FCD87220-40B5-4AAB-B14F-3C64735B1796}" dt="2021-04-29T18:46:13.485" v="6019" actId="1076"/>
          <ac:picMkLst>
            <pc:docMk/>
            <pc:sldMk cId="1309826828" sldId="318"/>
            <ac:picMk id="11" creationId="{5AF928BD-1134-416F-8B70-EAB8AA455FF4}"/>
          </ac:picMkLst>
        </pc:picChg>
        <pc:picChg chg="add mod">
          <ac:chgData name="Ellen Torfs" userId="c6aa1e10-4a12-4511-8c7c-135720d4f277" providerId="ADAL" clId="{FCD87220-40B5-4AAB-B14F-3C64735B1796}" dt="2021-04-29T18:46:04.987" v="6018" actId="1076"/>
          <ac:picMkLst>
            <pc:docMk/>
            <pc:sldMk cId="1309826828" sldId="318"/>
            <ac:picMk id="12" creationId="{BD5D3678-4C1D-4B6B-83AD-F74107177B47}"/>
          </ac:picMkLst>
        </pc:picChg>
        <pc:picChg chg="add mod">
          <ac:chgData name="Ellen Torfs" userId="c6aa1e10-4a12-4511-8c7c-135720d4f277" providerId="ADAL" clId="{FCD87220-40B5-4AAB-B14F-3C64735B1796}" dt="2021-04-29T18:46:01.354" v="6016" actId="1076"/>
          <ac:picMkLst>
            <pc:docMk/>
            <pc:sldMk cId="1309826828" sldId="318"/>
            <ac:picMk id="13" creationId="{E2C532F6-9C51-4C9A-BCF9-B8651DAACD0E}"/>
          </ac:picMkLst>
        </pc:picChg>
        <pc:picChg chg="add mod">
          <ac:chgData name="Ellen Torfs" userId="c6aa1e10-4a12-4511-8c7c-135720d4f277" providerId="ADAL" clId="{FCD87220-40B5-4AAB-B14F-3C64735B1796}" dt="2021-04-29T18:46:03.562" v="6017" actId="1076"/>
          <ac:picMkLst>
            <pc:docMk/>
            <pc:sldMk cId="1309826828" sldId="318"/>
            <ac:picMk id="14" creationId="{76684A40-18A6-4112-96F6-49B50BD0F4DD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30T11:59:14.849" v="7187" actId="20577"/>
        <pc:sldMkLst>
          <pc:docMk/>
          <pc:sldMk cId="2364990907" sldId="319"/>
        </pc:sldMkLst>
        <pc:spChg chg="add del mod">
          <ac:chgData name="Ellen Torfs" userId="c6aa1e10-4a12-4511-8c7c-135720d4f277" providerId="ADAL" clId="{FCD87220-40B5-4AAB-B14F-3C64735B1796}" dt="2021-04-30T11:53:10.594" v="7132" actId="20577"/>
          <ac:spMkLst>
            <pc:docMk/>
            <pc:sldMk cId="2364990907" sldId="319"/>
            <ac:spMk id="2" creationId="{7C0A458A-8D60-4AFF-A7C9-45A8B0E35B4D}"/>
          </ac:spMkLst>
        </pc:spChg>
        <pc:spChg chg="mod">
          <ac:chgData name="Ellen Torfs" userId="c6aa1e10-4a12-4511-8c7c-135720d4f277" providerId="ADAL" clId="{FCD87220-40B5-4AAB-B14F-3C64735B1796}" dt="2021-04-29T18:49:43.468" v="6089" actId="20577"/>
          <ac:spMkLst>
            <pc:docMk/>
            <pc:sldMk cId="2364990907" sldId="319"/>
            <ac:spMk id="3" creationId="{FB75728D-556F-4F1E-82D2-C5E43C132C1E}"/>
          </ac:spMkLst>
        </pc:spChg>
        <pc:spChg chg="add del">
          <ac:chgData name="Ellen Torfs" userId="c6aa1e10-4a12-4511-8c7c-135720d4f277" providerId="ADAL" clId="{FCD87220-40B5-4AAB-B14F-3C64735B1796}" dt="2021-04-29T18:58:14.398" v="6327" actId="20577"/>
          <ac:spMkLst>
            <pc:docMk/>
            <pc:sldMk cId="2364990907" sldId="319"/>
            <ac:spMk id="5" creationId="{CF30A948-841C-433D-B6D7-78F2DED3C63F}"/>
          </ac:spMkLst>
        </pc:spChg>
        <pc:spChg chg="add del mod">
          <ac:chgData name="Ellen Torfs" userId="c6aa1e10-4a12-4511-8c7c-135720d4f277" providerId="ADAL" clId="{FCD87220-40B5-4AAB-B14F-3C64735B1796}" dt="2021-04-29T18:59:02.993" v="6345" actId="20577"/>
          <ac:spMkLst>
            <pc:docMk/>
            <pc:sldMk cId="2364990907" sldId="319"/>
            <ac:spMk id="6" creationId="{5BE9E92C-8C2C-482D-9A21-61AFC56A1A27}"/>
          </ac:spMkLst>
        </pc:spChg>
        <pc:spChg chg="add del mod">
          <ac:chgData name="Ellen Torfs" userId="c6aa1e10-4a12-4511-8c7c-135720d4f277" providerId="ADAL" clId="{FCD87220-40B5-4AAB-B14F-3C64735B1796}" dt="2021-04-29T18:58:31.853" v="6333" actId="478"/>
          <ac:spMkLst>
            <pc:docMk/>
            <pc:sldMk cId="2364990907" sldId="319"/>
            <ac:spMk id="8" creationId="{4C263C41-B435-42B7-90B3-8DCC68B67500}"/>
          </ac:spMkLst>
        </pc:spChg>
        <pc:spChg chg="add del">
          <ac:chgData name="Ellen Torfs" userId="c6aa1e10-4a12-4511-8c7c-135720d4f277" providerId="ADAL" clId="{FCD87220-40B5-4AAB-B14F-3C64735B1796}" dt="2021-04-29T19:01:40.436" v="6437" actId="478"/>
          <ac:spMkLst>
            <pc:docMk/>
            <pc:sldMk cId="2364990907" sldId="319"/>
            <ac:spMk id="9" creationId="{BCA6081E-B3D2-4AA1-BCE5-42461BC7804B}"/>
          </ac:spMkLst>
        </pc:spChg>
        <pc:picChg chg="add del mod">
          <ac:chgData name="Ellen Torfs" userId="c6aa1e10-4a12-4511-8c7c-135720d4f277" providerId="ADAL" clId="{FCD87220-40B5-4AAB-B14F-3C64735B1796}" dt="2021-04-29T18:59:02.991" v="6343" actId="478"/>
          <ac:picMkLst>
            <pc:docMk/>
            <pc:sldMk cId="2364990907" sldId="319"/>
            <ac:picMk id="4" creationId="{598088ED-FD89-4320-B815-6515BE7A3FB4}"/>
          </ac:picMkLst>
        </pc:picChg>
        <pc:picChg chg="add mod">
          <ac:chgData name="Ellen Torfs" userId="c6aa1e10-4a12-4511-8c7c-135720d4f277" providerId="ADAL" clId="{FCD87220-40B5-4AAB-B14F-3C64735B1796}" dt="2021-04-29T19:06:25.627" v="6561" actId="1076"/>
          <ac:picMkLst>
            <pc:docMk/>
            <pc:sldMk cId="2364990907" sldId="319"/>
            <ac:picMk id="10" creationId="{E62615F2-8C2B-4DE0-B24C-0A3AE1EE5A7D}"/>
          </ac:picMkLst>
        </pc:picChg>
        <pc:picChg chg="add mod">
          <ac:chgData name="Ellen Torfs" userId="c6aa1e10-4a12-4511-8c7c-135720d4f277" providerId="ADAL" clId="{FCD87220-40B5-4AAB-B14F-3C64735B1796}" dt="2021-04-29T19:06:52.418" v="6573" actId="1076"/>
          <ac:picMkLst>
            <pc:docMk/>
            <pc:sldMk cId="2364990907" sldId="319"/>
            <ac:picMk id="11" creationId="{78DDB761-554A-4F6C-8457-B0E7A9F9DC3B}"/>
          </ac:picMkLst>
        </pc:picChg>
      </pc:sldChg>
      <pc:sldChg chg="addSp delSp modSp add">
        <pc:chgData name="Ellen Torfs" userId="c6aa1e10-4a12-4511-8c7c-135720d4f277" providerId="ADAL" clId="{FCD87220-40B5-4AAB-B14F-3C64735B1796}" dt="2021-04-29T19:14:44.947" v="6629" actId="1076"/>
        <pc:sldMkLst>
          <pc:docMk/>
          <pc:sldMk cId="234729288" sldId="320"/>
        </pc:sldMkLst>
        <pc:spChg chg="mod">
          <ac:chgData name="Ellen Torfs" userId="c6aa1e10-4a12-4511-8c7c-135720d4f277" providerId="ADAL" clId="{FCD87220-40B5-4AAB-B14F-3C64735B1796}" dt="2021-04-29T19:09:45.803" v="6586" actId="1076"/>
          <ac:spMkLst>
            <pc:docMk/>
            <pc:sldMk cId="234729288" sldId="320"/>
            <ac:spMk id="2" creationId="{7C0A458A-8D60-4AFF-A7C9-45A8B0E35B4D}"/>
          </ac:spMkLst>
        </pc:spChg>
        <pc:spChg chg="add mod">
          <ac:chgData name="Ellen Torfs" userId="c6aa1e10-4a12-4511-8c7c-135720d4f277" providerId="ADAL" clId="{FCD87220-40B5-4AAB-B14F-3C64735B1796}" dt="2021-04-29T19:13:00.141" v="6620" actId="20577"/>
          <ac:spMkLst>
            <pc:docMk/>
            <pc:sldMk cId="234729288" sldId="320"/>
            <ac:spMk id="6" creationId="{C0499403-7637-4056-BDD7-0BB5FF8F3373}"/>
          </ac:spMkLst>
        </pc:spChg>
        <pc:spChg chg="add mod">
          <ac:chgData name="Ellen Torfs" userId="c6aa1e10-4a12-4511-8c7c-135720d4f277" providerId="ADAL" clId="{FCD87220-40B5-4AAB-B14F-3C64735B1796}" dt="2021-04-29T19:13:08.635" v="6621" actId="1076"/>
          <ac:spMkLst>
            <pc:docMk/>
            <pc:sldMk cId="234729288" sldId="320"/>
            <ac:spMk id="9" creationId="{D8226E24-7674-4EEE-9AC7-36FCB8EEE8DF}"/>
          </ac:spMkLst>
        </pc:spChg>
        <pc:spChg chg="add mod">
          <ac:chgData name="Ellen Torfs" userId="c6aa1e10-4a12-4511-8c7c-135720d4f277" providerId="ADAL" clId="{FCD87220-40B5-4AAB-B14F-3C64735B1796}" dt="2021-04-29T19:14:35.142" v="6627" actId="208"/>
          <ac:spMkLst>
            <pc:docMk/>
            <pc:sldMk cId="234729288" sldId="320"/>
            <ac:spMk id="12" creationId="{208A59B3-3B1A-4B89-B513-33419D97AC4C}"/>
          </ac:spMkLst>
        </pc:spChg>
        <pc:spChg chg="add mod">
          <ac:chgData name="Ellen Torfs" userId="c6aa1e10-4a12-4511-8c7c-135720d4f277" providerId="ADAL" clId="{FCD87220-40B5-4AAB-B14F-3C64735B1796}" dt="2021-04-29T19:14:44.947" v="6629" actId="1076"/>
          <ac:spMkLst>
            <pc:docMk/>
            <pc:sldMk cId="234729288" sldId="320"/>
            <ac:spMk id="13" creationId="{6B9BB9B0-94BC-49CA-B95D-0CE31D2B95DA}"/>
          </ac:spMkLst>
        </pc:spChg>
        <pc:picChg chg="add mod">
          <ac:chgData name="Ellen Torfs" userId="c6aa1e10-4a12-4511-8c7c-135720d4f277" providerId="ADAL" clId="{FCD87220-40B5-4AAB-B14F-3C64735B1796}" dt="2021-04-29T19:12:11.867" v="6604" actId="1076"/>
          <ac:picMkLst>
            <pc:docMk/>
            <pc:sldMk cId="234729288" sldId="320"/>
            <ac:picMk id="4" creationId="{9D138581-BC03-47B1-B99C-A2294C6B8AB6}"/>
          </ac:picMkLst>
        </pc:picChg>
        <pc:picChg chg="add mod">
          <ac:chgData name="Ellen Torfs" userId="c6aa1e10-4a12-4511-8c7c-135720d4f277" providerId="ADAL" clId="{FCD87220-40B5-4AAB-B14F-3C64735B1796}" dt="2021-04-29T19:12:06.298" v="6602" actId="1076"/>
          <ac:picMkLst>
            <pc:docMk/>
            <pc:sldMk cId="234729288" sldId="320"/>
            <ac:picMk id="5" creationId="{B0B047EC-16DC-49D8-9C40-0B1E97420E66}"/>
          </ac:picMkLst>
        </pc:picChg>
        <pc:picChg chg="del">
          <ac:chgData name="Ellen Torfs" userId="c6aa1e10-4a12-4511-8c7c-135720d4f277" providerId="ADAL" clId="{FCD87220-40B5-4AAB-B14F-3C64735B1796}" dt="2021-04-29T19:08:48.061" v="6583" actId="478"/>
          <ac:picMkLst>
            <pc:docMk/>
            <pc:sldMk cId="234729288" sldId="320"/>
            <ac:picMk id="10" creationId="{E62615F2-8C2B-4DE0-B24C-0A3AE1EE5A7D}"/>
          </ac:picMkLst>
        </pc:picChg>
        <pc:picChg chg="del">
          <ac:chgData name="Ellen Torfs" userId="c6aa1e10-4a12-4511-8c7c-135720d4f277" providerId="ADAL" clId="{FCD87220-40B5-4AAB-B14F-3C64735B1796}" dt="2021-04-29T19:08:49.425" v="6584" actId="478"/>
          <ac:picMkLst>
            <pc:docMk/>
            <pc:sldMk cId="234729288" sldId="320"/>
            <ac:picMk id="11" creationId="{78DDB761-554A-4F6C-8457-B0E7A9F9DC3B}"/>
          </ac:picMkLst>
        </pc:picChg>
        <pc:cxnChg chg="add mod">
          <ac:chgData name="Ellen Torfs" userId="c6aa1e10-4a12-4511-8c7c-135720d4f277" providerId="ADAL" clId="{FCD87220-40B5-4AAB-B14F-3C64735B1796}" dt="2021-04-29T19:13:48.841" v="6624" actId="1582"/>
          <ac:cxnSpMkLst>
            <pc:docMk/>
            <pc:sldMk cId="234729288" sldId="320"/>
            <ac:cxnSpMk id="8" creationId="{8181B99E-99A5-4876-BF7E-B5DD809BE151}"/>
          </ac:cxnSpMkLst>
        </pc:cxnChg>
      </pc:sldChg>
      <pc:sldChg chg="add del">
        <pc:chgData name="Ellen Torfs" userId="c6aa1e10-4a12-4511-8c7c-135720d4f277" providerId="ADAL" clId="{FCD87220-40B5-4AAB-B14F-3C64735B1796}" dt="2021-04-29T19:14:59.910" v="6631" actId="2696"/>
        <pc:sldMkLst>
          <pc:docMk/>
          <pc:sldMk cId="2659194304" sldId="321"/>
        </pc:sldMkLst>
      </pc:sldChg>
      <pc:sldChg chg="addSp delSp modSp add">
        <pc:chgData name="Ellen Torfs" userId="c6aa1e10-4a12-4511-8c7c-135720d4f277" providerId="ADAL" clId="{FCD87220-40B5-4AAB-B14F-3C64735B1796}" dt="2021-04-29T19:19:24.835" v="6654" actId="14100"/>
        <pc:sldMkLst>
          <pc:docMk/>
          <pc:sldMk cId="3815785513" sldId="321"/>
        </pc:sldMkLst>
        <pc:spChg chg="mod">
          <ac:chgData name="Ellen Torfs" userId="c6aa1e10-4a12-4511-8c7c-135720d4f277" providerId="ADAL" clId="{FCD87220-40B5-4AAB-B14F-3C64735B1796}" dt="2021-04-29T19:19:24.835" v="6654" actId="14100"/>
          <ac:spMkLst>
            <pc:docMk/>
            <pc:sldMk cId="3815785513" sldId="321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18:05.074" v="6643" actId="1076"/>
          <ac:spMkLst>
            <pc:docMk/>
            <pc:sldMk cId="3815785513" sldId="321"/>
            <ac:spMk id="13" creationId="{6B9BB9B0-94BC-49CA-B95D-0CE31D2B95DA}"/>
          </ac:spMkLst>
        </pc:spChg>
        <pc:picChg chg="del">
          <ac:chgData name="Ellen Torfs" userId="c6aa1e10-4a12-4511-8c7c-135720d4f277" providerId="ADAL" clId="{FCD87220-40B5-4AAB-B14F-3C64735B1796}" dt="2021-04-29T19:16:17.492" v="6634" actId="478"/>
          <ac:picMkLst>
            <pc:docMk/>
            <pc:sldMk cId="3815785513" sldId="321"/>
            <ac:picMk id="4" creationId="{9D138581-BC03-47B1-B99C-A2294C6B8AB6}"/>
          </ac:picMkLst>
        </pc:picChg>
        <pc:picChg chg="del">
          <ac:chgData name="Ellen Torfs" userId="c6aa1e10-4a12-4511-8c7c-135720d4f277" providerId="ADAL" clId="{FCD87220-40B5-4AAB-B14F-3C64735B1796}" dt="2021-04-29T19:16:16.412" v="6633" actId="478"/>
          <ac:picMkLst>
            <pc:docMk/>
            <pc:sldMk cId="3815785513" sldId="321"/>
            <ac:picMk id="5" creationId="{B0B047EC-16DC-49D8-9C40-0B1E97420E66}"/>
          </ac:picMkLst>
        </pc:picChg>
        <pc:picChg chg="add mod ord">
          <ac:chgData name="Ellen Torfs" userId="c6aa1e10-4a12-4511-8c7c-135720d4f277" providerId="ADAL" clId="{FCD87220-40B5-4AAB-B14F-3C64735B1796}" dt="2021-04-29T19:19:09.371" v="6649" actId="1076"/>
          <ac:picMkLst>
            <pc:docMk/>
            <pc:sldMk cId="3815785513" sldId="321"/>
            <ac:picMk id="7" creationId="{C976D175-A448-4865-A0D8-1450560F8F03}"/>
          </ac:picMkLst>
        </pc:picChg>
        <pc:picChg chg="add mod ord">
          <ac:chgData name="Ellen Torfs" userId="c6aa1e10-4a12-4511-8c7c-135720d4f277" providerId="ADAL" clId="{FCD87220-40B5-4AAB-B14F-3C64735B1796}" dt="2021-04-29T19:19:19.729" v="6652" actId="167"/>
          <ac:picMkLst>
            <pc:docMk/>
            <pc:sldMk cId="3815785513" sldId="321"/>
            <ac:picMk id="10" creationId="{22426131-D608-4DD9-86D3-F3915B5409B2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29T19:39:33.971" v="6750" actId="1076"/>
        <pc:sldMkLst>
          <pc:docMk/>
          <pc:sldMk cId="2487270244" sldId="322"/>
        </pc:sldMkLst>
        <pc:spChg chg="del mod">
          <ac:chgData name="Ellen Torfs" userId="c6aa1e10-4a12-4511-8c7c-135720d4f277" providerId="ADAL" clId="{FCD87220-40B5-4AAB-B14F-3C64735B1796}" dt="2021-04-29T19:36:30.659" v="6723" actId="478"/>
          <ac:spMkLst>
            <pc:docMk/>
            <pc:sldMk cId="2487270244" sldId="322"/>
            <ac:spMk id="2" creationId="{7C0A458A-8D60-4AFF-A7C9-45A8B0E35B4D}"/>
          </ac:spMkLst>
        </pc:spChg>
        <pc:spChg chg="mod">
          <ac:chgData name="Ellen Torfs" userId="c6aa1e10-4a12-4511-8c7c-135720d4f277" providerId="ADAL" clId="{FCD87220-40B5-4AAB-B14F-3C64735B1796}" dt="2021-04-29T19:36:36.434" v="6724" actId="1076"/>
          <ac:spMkLst>
            <pc:docMk/>
            <pc:sldMk cId="2487270244" sldId="322"/>
            <ac:spMk id="6" creationId="{C0499403-7637-4056-BDD7-0BB5FF8F3373}"/>
          </ac:spMkLst>
        </pc:spChg>
        <pc:spChg chg="mod">
          <ac:chgData name="Ellen Torfs" userId="c6aa1e10-4a12-4511-8c7c-135720d4f277" providerId="ADAL" clId="{FCD87220-40B5-4AAB-B14F-3C64735B1796}" dt="2021-04-29T19:36:26.739" v="6722" actId="1076"/>
          <ac:spMkLst>
            <pc:docMk/>
            <pc:sldMk cId="2487270244" sldId="322"/>
            <ac:spMk id="9" creationId="{D8226E24-7674-4EEE-9AC7-36FCB8EEE8DF}"/>
          </ac:spMkLst>
        </pc:spChg>
        <pc:spChg chg="mod">
          <ac:chgData name="Ellen Torfs" userId="c6aa1e10-4a12-4511-8c7c-135720d4f277" providerId="ADAL" clId="{FCD87220-40B5-4AAB-B14F-3C64735B1796}" dt="2021-04-29T19:37:20.483" v="6736" actId="14100"/>
          <ac:spMkLst>
            <pc:docMk/>
            <pc:sldMk cId="2487270244" sldId="322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37:08.283" v="6733" actId="14100"/>
          <ac:spMkLst>
            <pc:docMk/>
            <pc:sldMk cId="2487270244" sldId="322"/>
            <ac:spMk id="13" creationId="{6B9BB9B0-94BC-49CA-B95D-0CE31D2B95DA}"/>
          </ac:spMkLst>
        </pc:spChg>
        <pc:picChg chg="add mod ord">
          <ac:chgData name="Ellen Torfs" userId="c6aa1e10-4a12-4511-8c7c-135720d4f277" providerId="ADAL" clId="{FCD87220-40B5-4AAB-B14F-3C64735B1796}" dt="2021-04-29T19:37:12.859" v="6734" actId="1076"/>
          <ac:picMkLst>
            <pc:docMk/>
            <pc:sldMk cId="2487270244" sldId="322"/>
            <ac:picMk id="4" creationId="{1CEDA678-B157-45F4-BB54-36AC26E3345C}"/>
          </ac:picMkLst>
        </pc:picChg>
        <pc:picChg chg="add mod ord">
          <ac:chgData name="Ellen Torfs" userId="c6aa1e10-4a12-4511-8c7c-135720d4f277" providerId="ADAL" clId="{FCD87220-40B5-4AAB-B14F-3C64735B1796}" dt="2021-04-29T19:39:33.971" v="6750" actId="1076"/>
          <ac:picMkLst>
            <pc:docMk/>
            <pc:sldMk cId="2487270244" sldId="322"/>
            <ac:picMk id="5" creationId="{53A91C6B-B9E1-4357-BEC5-5B3E87FA2BF4}"/>
          </ac:picMkLst>
        </pc:picChg>
        <pc:picChg chg="del">
          <ac:chgData name="Ellen Torfs" userId="c6aa1e10-4a12-4511-8c7c-135720d4f277" providerId="ADAL" clId="{FCD87220-40B5-4AAB-B14F-3C64735B1796}" dt="2021-04-29T19:23:05.006" v="6663" actId="478"/>
          <ac:picMkLst>
            <pc:docMk/>
            <pc:sldMk cId="2487270244" sldId="322"/>
            <ac:picMk id="7" creationId="{C976D175-A448-4865-A0D8-1450560F8F03}"/>
          </ac:picMkLst>
        </pc:picChg>
        <pc:picChg chg="del">
          <ac:chgData name="Ellen Torfs" userId="c6aa1e10-4a12-4511-8c7c-135720d4f277" providerId="ADAL" clId="{FCD87220-40B5-4AAB-B14F-3C64735B1796}" dt="2021-04-29T19:22:35.067" v="6656" actId="478"/>
          <ac:picMkLst>
            <pc:docMk/>
            <pc:sldMk cId="2487270244" sldId="322"/>
            <ac:picMk id="10" creationId="{22426131-D608-4DD9-86D3-F3915B5409B2}"/>
          </ac:picMkLst>
        </pc:picChg>
        <pc:cxnChg chg="mod">
          <ac:chgData name="Ellen Torfs" userId="c6aa1e10-4a12-4511-8c7c-135720d4f277" providerId="ADAL" clId="{FCD87220-40B5-4AAB-B14F-3C64735B1796}" dt="2021-04-29T19:39:12.730" v="6749" actId="1076"/>
          <ac:cxnSpMkLst>
            <pc:docMk/>
            <pc:sldMk cId="2487270244" sldId="322"/>
            <ac:cxnSpMk id="8" creationId="{8181B99E-99A5-4876-BF7E-B5DD809BE151}"/>
          </ac:cxnSpMkLst>
        </pc:cxnChg>
      </pc:sldChg>
      <pc:sldChg chg="add del">
        <pc:chgData name="Ellen Torfs" userId="c6aa1e10-4a12-4511-8c7c-135720d4f277" providerId="ADAL" clId="{FCD87220-40B5-4AAB-B14F-3C64735B1796}" dt="2021-04-29T19:30:31.733" v="6684" actId="2696"/>
        <pc:sldMkLst>
          <pc:docMk/>
          <pc:sldMk cId="93958893" sldId="323"/>
        </pc:sldMkLst>
      </pc:sldChg>
      <pc:sldChg chg="addSp delSp modSp add modNotesTx">
        <pc:chgData name="Ellen Torfs" userId="c6aa1e10-4a12-4511-8c7c-135720d4f277" providerId="ADAL" clId="{FCD87220-40B5-4AAB-B14F-3C64735B1796}" dt="2021-04-29T19:50:58.810" v="7101" actId="20577"/>
        <pc:sldMkLst>
          <pc:docMk/>
          <pc:sldMk cId="299463262" sldId="323"/>
        </pc:sldMkLst>
        <pc:spChg chg="mod">
          <ac:chgData name="Ellen Torfs" userId="c6aa1e10-4a12-4511-8c7c-135720d4f277" providerId="ADAL" clId="{FCD87220-40B5-4AAB-B14F-3C64735B1796}" dt="2021-04-29T19:39:01.554" v="6746" actId="1076"/>
          <ac:spMkLst>
            <pc:docMk/>
            <pc:sldMk cId="299463262" sldId="323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40:45.466" v="6765" actId="14100"/>
          <ac:spMkLst>
            <pc:docMk/>
            <pc:sldMk cId="299463262" sldId="323"/>
            <ac:spMk id="13" creationId="{6B9BB9B0-94BC-49CA-B95D-0CE31D2B95DA}"/>
          </ac:spMkLst>
        </pc:spChg>
        <pc:picChg chg="add mod ord">
          <ac:chgData name="Ellen Torfs" userId="c6aa1e10-4a12-4511-8c7c-135720d4f277" providerId="ADAL" clId="{FCD87220-40B5-4AAB-B14F-3C64735B1796}" dt="2021-04-29T19:38:55.536" v="6745" actId="167"/>
          <ac:picMkLst>
            <pc:docMk/>
            <pc:sldMk cId="299463262" sldId="323"/>
            <ac:picMk id="2" creationId="{54FC2350-286B-4820-A40B-4E92F52EC5A7}"/>
          </ac:picMkLst>
        </pc:picChg>
        <pc:picChg chg="del">
          <ac:chgData name="Ellen Torfs" userId="c6aa1e10-4a12-4511-8c7c-135720d4f277" providerId="ADAL" clId="{FCD87220-40B5-4AAB-B14F-3C64735B1796}" dt="2021-04-29T19:38:47.057" v="6740" actId="478"/>
          <ac:picMkLst>
            <pc:docMk/>
            <pc:sldMk cId="299463262" sldId="323"/>
            <ac:picMk id="4" creationId="{1CEDA678-B157-45F4-BB54-36AC26E3345C}"/>
          </ac:picMkLst>
        </pc:picChg>
        <pc:picChg chg="del">
          <ac:chgData name="Ellen Torfs" userId="c6aa1e10-4a12-4511-8c7c-135720d4f277" providerId="ADAL" clId="{FCD87220-40B5-4AAB-B14F-3C64735B1796}" dt="2021-04-29T19:39:04.873" v="6747" actId="478"/>
          <ac:picMkLst>
            <pc:docMk/>
            <pc:sldMk cId="299463262" sldId="323"/>
            <ac:picMk id="5" creationId="{53A91C6B-B9E1-4357-BEC5-5B3E87FA2BF4}"/>
          </ac:picMkLst>
        </pc:picChg>
        <pc:picChg chg="add mod ord">
          <ac:chgData name="Ellen Torfs" userId="c6aa1e10-4a12-4511-8c7c-135720d4f277" providerId="ADAL" clId="{FCD87220-40B5-4AAB-B14F-3C64735B1796}" dt="2021-04-29T19:40:28.809" v="6758" actId="167"/>
          <ac:picMkLst>
            <pc:docMk/>
            <pc:sldMk cId="299463262" sldId="323"/>
            <ac:picMk id="7" creationId="{E354CE1C-C1D1-4C87-99C7-40ADC28CC87A}"/>
          </ac:picMkLst>
        </pc:picChg>
        <pc:cxnChg chg="mod">
          <ac:chgData name="Ellen Torfs" userId="c6aa1e10-4a12-4511-8c7c-135720d4f277" providerId="ADAL" clId="{FCD87220-40B5-4AAB-B14F-3C64735B1796}" dt="2021-04-29T19:40:54.442" v="6766" actId="1076"/>
          <ac:cxnSpMkLst>
            <pc:docMk/>
            <pc:sldMk cId="299463262" sldId="323"/>
            <ac:cxnSpMk id="8" creationId="{8181B99E-99A5-4876-BF7E-B5DD809BE151}"/>
          </ac:cxnSpMkLst>
        </pc:cxnChg>
      </pc:sldChg>
      <pc:sldChg chg="add del">
        <pc:chgData name="Ellen Torfs" userId="c6aa1e10-4a12-4511-8c7c-135720d4f277" providerId="ADAL" clId="{FCD87220-40B5-4AAB-B14F-3C64735B1796}" dt="2021-04-29T19:37:48.236" v="6738" actId="2696"/>
        <pc:sldMkLst>
          <pc:docMk/>
          <pc:sldMk cId="4254393239" sldId="323"/>
        </pc:sldMkLst>
      </pc:sldChg>
      <pc:sldChg chg="addSp delSp modSp add ord">
        <pc:chgData name="Ellen Torfs" userId="c6aa1e10-4a12-4511-8c7c-135720d4f277" providerId="ADAL" clId="{FCD87220-40B5-4AAB-B14F-3C64735B1796}" dt="2021-04-29T19:47:39.139" v="6983" actId="20577"/>
        <pc:sldMkLst>
          <pc:docMk/>
          <pc:sldMk cId="3828353517" sldId="324"/>
        </pc:sldMkLst>
        <pc:spChg chg="mod">
          <ac:chgData name="Ellen Torfs" userId="c6aa1e10-4a12-4511-8c7c-135720d4f277" providerId="ADAL" clId="{FCD87220-40B5-4AAB-B14F-3C64735B1796}" dt="2021-04-29T19:46:31.746" v="6976" actId="14100"/>
          <ac:spMkLst>
            <pc:docMk/>
            <pc:sldMk cId="3828353517" sldId="324"/>
            <ac:spMk id="12" creationId="{208A59B3-3B1A-4B89-B513-33419D97AC4C}"/>
          </ac:spMkLst>
        </pc:spChg>
        <pc:spChg chg="mod">
          <ac:chgData name="Ellen Torfs" userId="c6aa1e10-4a12-4511-8c7c-135720d4f277" providerId="ADAL" clId="{FCD87220-40B5-4AAB-B14F-3C64735B1796}" dt="2021-04-29T19:47:22.994" v="6982" actId="1076"/>
          <ac:spMkLst>
            <pc:docMk/>
            <pc:sldMk cId="3828353517" sldId="324"/>
            <ac:spMk id="13" creationId="{6B9BB9B0-94BC-49CA-B95D-0CE31D2B95DA}"/>
          </ac:spMkLst>
        </pc:spChg>
        <pc:picChg chg="add mod ord">
          <ac:chgData name="Ellen Torfs" userId="c6aa1e10-4a12-4511-8c7c-135720d4f277" providerId="ADAL" clId="{FCD87220-40B5-4AAB-B14F-3C64735B1796}" dt="2021-04-29T19:46:23.603" v="6974" actId="1076"/>
          <ac:picMkLst>
            <pc:docMk/>
            <pc:sldMk cId="3828353517" sldId="324"/>
            <ac:picMk id="2" creationId="{CA4E58A4-715B-4400-BD0F-69374E38F6CB}"/>
          </ac:picMkLst>
        </pc:picChg>
        <pc:picChg chg="del">
          <ac:chgData name="Ellen Torfs" userId="c6aa1e10-4a12-4511-8c7c-135720d4f277" providerId="ADAL" clId="{FCD87220-40B5-4AAB-B14F-3C64735B1796}" dt="2021-04-29T19:46:10.613" v="6968" actId="478"/>
          <ac:picMkLst>
            <pc:docMk/>
            <pc:sldMk cId="3828353517" sldId="324"/>
            <ac:picMk id="4" creationId="{1CEDA678-B157-45F4-BB54-36AC26E3345C}"/>
          </ac:picMkLst>
        </pc:picChg>
        <pc:picChg chg="del">
          <ac:chgData name="Ellen Torfs" userId="c6aa1e10-4a12-4511-8c7c-135720d4f277" providerId="ADAL" clId="{FCD87220-40B5-4AAB-B14F-3C64735B1796}" dt="2021-04-29T19:46:33.251" v="6977" actId="478"/>
          <ac:picMkLst>
            <pc:docMk/>
            <pc:sldMk cId="3828353517" sldId="324"/>
            <ac:picMk id="5" creationId="{53A91C6B-B9E1-4357-BEC5-5B3E87FA2BF4}"/>
          </ac:picMkLst>
        </pc:picChg>
        <pc:picChg chg="add mod ord">
          <ac:chgData name="Ellen Torfs" userId="c6aa1e10-4a12-4511-8c7c-135720d4f277" providerId="ADAL" clId="{FCD87220-40B5-4AAB-B14F-3C64735B1796}" dt="2021-04-29T19:47:18.409" v="6981" actId="167"/>
          <ac:picMkLst>
            <pc:docMk/>
            <pc:sldMk cId="3828353517" sldId="324"/>
            <ac:picMk id="7" creationId="{C4B8559D-0550-4BE2-9E0E-20B36A148D88}"/>
          </ac:picMkLst>
        </pc:picChg>
      </pc:sldChg>
      <pc:sldChg chg="addSp modSp add">
        <pc:chgData name="Ellen Torfs" userId="c6aa1e10-4a12-4511-8c7c-135720d4f277" providerId="ADAL" clId="{FCD87220-40B5-4AAB-B14F-3C64735B1796}" dt="2021-04-30T12:02:36.165" v="7511" actId="20577"/>
        <pc:sldMkLst>
          <pc:docMk/>
          <pc:sldMk cId="3570408345" sldId="325"/>
        </pc:sldMkLst>
        <pc:spChg chg="mod">
          <ac:chgData name="Ellen Torfs" userId="c6aa1e10-4a12-4511-8c7c-135720d4f277" providerId="ADAL" clId="{FCD87220-40B5-4AAB-B14F-3C64735B1796}" dt="2021-04-30T12:02:36.165" v="7511" actId="20577"/>
          <ac:spMkLst>
            <pc:docMk/>
            <pc:sldMk cId="3570408345" sldId="325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1:59:32.544" v="7205" actId="20577"/>
          <ac:spMkLst>
            <pc:docMk/>
            <pc:sldMk cId="3570408345" sldId="325"/>
            <ac:spMk id="3" creationId="{9D09BC2A-7E0A-4AD4-BBBA-F0EE7B7150A1}"/>
          </ac:spMkLst>
        </pc:spChg>
        <pc:picChg chg="add mod">
          <ac:chgData name="Ellen Torfs" userId="c6aa1e10-4a12-4511-8c7c-135720d4f277" providerId="ADAL" clId="{FCD87220-40B5-4AAB-B14F-3C64735B1796}" dt="2021-04-30T12:01:57.237" v="7393" actId="1076"/>
          <ac:picMkLst>
            <pc:docMk/>
            <pc:sldMk cId="3570408345" sldId="325"/>
            <ac:picMk id="4" creationId="{28E49A6C-EC0B-4B67-BD81-8B2FFDA507E7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06:53.405" v="7537" actId="167"/>
        <pc:sldMkLst>
          <pc:docMk/>
          <pc:sldMk cId="1067487802" sldId="326"/>
        </pc:sldMkLst>
        <pc:spChg chg="mod">
          <ac:chgData name="Ellen Torfs" userId="c6aa1e10-4a12-4511-8c7c-135720d4f277" providerId="ADAL" clId="{FCD87220-40B5-4AAB-B14F-3C64735B1796}" dt="2021-04-30T12:03:52.037" v="7532" actId="20577"/>
          <ac:spMkLst>
            <pc:docMk/>
            <pc:sldMk cId="1067487802" sldId="326"/>
            <ac:spMk id="2" creationId="{CF1757D3-B021-4AE1-97FC-3E547A33B381}"/>
          </ac:spMkLst>
        </pc:spChg>
        <pc:spChg chg="mod">
          <ac:chgData name="Ellen Torfs" userId="c6aa1e10-4a12-4511-8c7c-135720d4f277" providerId="ADAL" clId="{FCD87220-40B5-4AAB-B14F-3C64735B1796}" dt="2021-04-30T12:03:09.542" v="7523" actId="20577"/>
          <ac:spMkLst>
            <pc:docMk/>
            <pc:sldMk cId="1067487802" sldId="326"/>
            <ac:spMk id="3" creationId="{179053FB-0613-4B3E-8149-F35008AE61D2}"/>
          </ac:spMkLst>
        </pc:spChg>
        <pc:picChg chg="del">
          <ac:chgData name="Ellen Torfs" userId="c6aa1e10-4a12-4511-8c7c-135720d4f277" providerId="ADAL" clId="{FCD87220-40B5-4AAB-B14F-3C64735B1796}" dt="2021-04-30T12:03:44.700" v="7526" actId="478"/>
          <ac:picMkLst>
            <pc:docMk/>
            <pc:sldMk cId="1067487802" sldId="326"/>
            <ac:picMk id="4" creationId="{597702A8-FE66-4446-8CAA-CF6ACE3B9901}"/>
          </ac:picMkLst>
        </pc:picChg>
        <pc:picChg chg="del">
          <ac:chgData name="Ellen Torfs" userId="c6aa1e10-4a12-4511-8c7c-135720d4f277" providerId="ADAL" clId="{FCD87220-40B5-4AAB-B14F-3C64735B1796}" dt="2021-04-30T12:03:17.757" v="7524" actId="478"/>
          <ac:picMkLst>
            <pc:docMk/>
            <pc:sldMk cId="1067487802" sldId="326"/>
            <ac:picMk id="5" creationId="{B703FC49-D14B-432C-A985-0CA4C3E67B24}"/>
          </ac:picMkLst>
        </pc:picChg>
        <pc:picChg chg="add mod">
          <ac:chgData name="Ellen Torfs" userId="c6aa1e10-4a12-4511-8c7c-135720d4f277" providerId="ADAL" clId="{FCD87220-40B5-4AAB-B14F-3C64735B1796}" dt="2021-04-30T12:03:47.869" v="7527" actId="1076"/>
          <ac:picMkLst>
            <pc:docMk/>
            <pc:sldMk cId="1067487802" sldId="326"/>
            <ac:picMk id="7" creationId="{FC820062-C0EF-4B03-BA20-3AF8AD4C76A4}"/>
          </ac:picMkLst>
        </pc:picChg>
        <pc:picChg chg="add mod ord">
          <ac:chgData name="Ellen Torfs" userId="c6aa1e10-4a12-4511-8c7c-135720d4f277" providerId="ADAL" clId="{FCD87220-40B5-4AAB-B14F-3C64735B1796}" dt="2021-04-30T12:06:53.405" v="7537" actId="167"/>
          <ac:picMkLst>
            <pc:docMk/>
            <pc:sldMk cId="1067487802" sldId="326"/>
            <ac:picMk id="8" creationId="{5ACD4A2C-3CC6-46E3-9EFF-B798E9E5F555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30T12:14:47.812" v="7684" actId="1076"/>
        <pc:sldMkLst>
          <pc:docMk/>
          <pc:sldMk cId="1235447454" sldId="327"/>
        </pc:sldMkLst>
        <pc:spChg chg="mod">
          <ac:chgData name="Ellen Torfs" userId="c6aa1e10-4a12-4511-8c7c-135720d4f277" providerId="ADAL" clId="{FCD87220-40B5-4AAB-B14F-3C64735B1796}" dt="2021-04-30T12:14:44.218" v="7683" actId="403"/>
          <ac:spMkLst>
            <pc:docMk/>
            <pc:sldMk cId="1235447454" sldId="327"/>
            <ac:spMk id="2" creationId="{8C0933DE-76F6-41AD-A02D-4E6C33D0EC0A}"/>
          </ac:spMkLst>
        </pc:spChg>
        <pc:spChg chg="mod">
          <ac:chgData name="Ellen Torfs" userId="c6aa1e10-4a12-4511-8c7c-135720d4f277" providerId="ADAL" clId="{FCD87220-40B5-4AAB-B14F-3C64735B1796}" dt="2021-04-30T12:11:11.546" v="7643" actId="20577"/>
          <ac:spMkLst>
            <pc:docMk/>
            <pc:sldMk cId="1235447454" sldId="327"/>
            <ac:spMk id="3" creationId="{56DE30C8-9038-4B06-9243-8EEE54F88946}"/>
          </ac:spMkLst>
        </pc:spChg>
        <pc:picChg chg="del">
          <ac:chgData name="Ellen Torfs" userId="c6aa1e10-4a12-4511-8c7c-135720d4f277" providerId="ADAL" clId="{FCD87220-40B5-4AAB-B14F-3C64735B1796}" dt="2021-04-30T12:08:03.975" v="7539" actId="478"/>
          <ac:picMkLst>
            <pc:docMk/>
            <pc:sldMk cId="1235447454" sldId="327"/>
            <ac:picMk id="4" creationId="{2DF5C622-D5D7-4050-9F0E-F2188A2E3EDA}"/>
          </ac:picMkLst>
        </pc:picChg>
        <pc:picChg chg="add mod">
          <ac:chgData name="Ellen Torfs" userId="c6aa1e10-4a12-4511-8c7c-135720d4f277" providerId="ADAL" clId="{FCD87220-40B5-4AAB-B14F-3C64735B1796}" dt="2021-04-30T12:14:47.812" v="7684" actId="1076"/>
          <ac:picMkLst>
            <pc:docMk/>
            <pc:sldMk cId="1235447454" sldId="327"/>
            <ac:picMk id="5" creationId="{C174F1A3-85F2-41B0-A93D-4925D5166CE7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17:20.790" v="7708" actId="1076"/>
        <pc:sldMkLst>
          <pc:docMk/>
          <pc:sldMk cId="1050161493" sldId="328"/>
        </pc:sldMkLst>
        <pc:spChg chg="mod">
          <ac:chgData name="Ellen Torfs" userId="c6aa1e10-4a12-4511-8c7c-135720d4f277" providerId="ADAL" clId="{FCD87220-40B5-4AAB-B14F-3C64735B1796}" dt="2021-04-30T12:16:42.813" v="7704" actId="20577"/>
          <ac:spMkLst>
            <pc:docMk/>
            <pc:sldMk cId="1050161493" sldId="328"/>
            <ac:spMk id="2" creationId="{27B37D6E-7C0E-42C4-AE13-D3AE3D9F837D}"/>
          </ac:spMkLst>
        </pc:spChg>
        <pc:spChg chg="mod">
          <ac:chgData name="Ellen Torfs" userId="c6aa1e10-4a12-4511-8c7c-135720d4f277" providerId="ADAL" clId="{FCD87220-40B5-4AAB-B14F-3C64735B1796}" dt="2021-04-30T12:14:28.118" v="7680" actId="20577"/>
          <ac:spMkLst>
            <pc:docMk/>
            <pc:sldMk cId="1050161493" sldId="328"/>
            <ac:spMk id="3" creationId="{4AE0A6D3-FDC6-40AD-9B34-C949621AAF61}"/>
          </ac:spMkLst>
        </pc:spChg>
        <pc:picChg chg="add del">
          <ac:chgData name="Ellen Torfs" userId="c6aa1e10-4a12-4511-8c7c-135720d4f277" providerId="ADAL" clId="{FCD87220-40B5-4AAB-B14F-3C64735B1796}" dt="2021-04-30T12:14:59.075" v="7686" actId="478"/>
          <ac:picMkLst>
            <pc:docMk/>
            <pc:sldMk cId="1050161493" sldId="328"/>
            <ac:picMk id="4" creationId="{605CD1BA-01BE-473C-8848-2D5D0A430246}"/>
          </ac:picMkLst>
        </pc:picChg>
        <pc:picChg chg="add mod">
          <ac:chgData name="Ellen Torfs" userId="c6aa1e10-4a12-4511-8c7c-135720d4f277" providerId="ADAL" clId="{FCD87220-40B5-4AAB-B14F-3C64735B1796}" dt="2021-04-30T12:16:31.516" v="7698" actId="14100"/>
          <ac:picMkLst>
            <pc:docMk/>
            <pc:sldMk cId="1050161493" sldId="328"/>
            <ac:picMk id="5" creationId="{E2D8DFBB-CF9B-42D1-9661-23DC6DE35D47}"/>
          </ac:picMkLst>
        </pc:picChg>
        <pc:picChg chg="add mod">
          <ac:chgData name="Ellen Torfs" userId="c6aa1e10-4a12-4511-8c7c-135720d4f277" providerId="ADAL" clId="{FCD87220-40B5-4AAB-B14F-3C64735B1796}" dt="2021-04-30T12:16:33.460" v="7699" actId="1076"/>
          <ac:picMkLst>
            <pc:docMk/>
            <pc:sldMk cId="1050161493" sldId="328"/>
            <ac:picMk id="6" creationId="{C9247400-8630-43F0-80FD-EEFD0A23DD11}"/>
          </ac:picMkLst>
        </pc:picChg>
        <pc:picChg chg="add mod">
          <ac:chgData name="Ellen Torfs" userId="c6aa1e10-4a12-4511-8c7c-135720d4f277" providerId="ADAL" clId="{FCD87220-40B5-4AAB-B14F-3C64735B1796}" dt="2021-04-30T12:17:20.790" v="7708" actId="1076"/>
          <ac:picMkLst>
            <pc:docMk/>
            <pc:sldMk cId="1050161493" sldId="328"/>
            <ac:picMk id="7" creationId="{4664E5BF-BAEB-440D-93BD-46C023AE15F7}"/>
          </ac:picMkLst>
        </pc:picChg>
      </pc:sldChg>
      <pc:sldChg chg="addSp delSp modSp add modNotesTx">
        <pc:chgData name="Ellen Torfs" userId="c6aa1e10-4a12-4511-8c7c-135720d4f277" providerId="ADAL" clId="{FCD87220-40B5-4AAB-B14F-3C64735B1796}" dt="2021-04-30T12:20:41.925" v="7730" actId="1076"/>
        <pc:sldMkLst>
          <pc:docMk/>
          <pc:sldMk cId="2271481475" sldId="329"/>
        </pc:sldMkLst>
        <pc:spChg chg="mod">
          <ac:chgData name="Ellen Torfs" userId="c6aa1e10-4a12-4511-8c7c-135720d4f277" providerId="ADAL" clId="{FCD87220-40B5-4AAB-B14F-3C64735B1796}" dt="2021-04-30T12:18:33.211" v="7727" actId="20577"/>
          <ac:spMkLst>
            <pc:docMk/>
            <pc:sldMk cId="2271481475" sldId="329"/>
            <ac:spMk id="2" creationId="{7C0A458A-8D60-4AFF-A7C9-45A8B0E35B4D}"/>
          </ac:spMkLst>
        </pc:spChg>
        <pc:spChg chg="mod">
          <ac:chgData name="Ellen Torfs" userId="c6aa1e10-4a12-4511-8c7c-135720d4f277" providerId="ADAL" clId="{FCD87220-40B5-4AAB-B14F-3C64735B1796}" dt="2021-04-30T12:18:18.730" v="7719" actId="20577"/>
          <ac:spMkLst>
            <pc:docMk/>
            <pc:sldMk cId="2271481475" sldId="329"/>
            <ac:spMk id="3" creationId="{FB75728D-556F-4F1E-82D2-C5E43C132C1E}"/>
          </ac:spMkLst>
        </pc:spChg>
        <pc:picChg chg="add mod">
          <ac:chgData name="Ellen Torfs" userId="c6aa1e10-4a12-4511-8c7c-135720d4f277" providerId="ADAL" clId="{FCD87220-40B5-4AAB-B14F-3C64735B1796}" dt="2021-04-30T12:20:41.925" v="7730" actId="1076"/>
          <ac:picMkLst>
            <pc:docMk/>
            <pc:sldMk cId="2271481475" sldId="329"/>
            <ac:picMk id="4" creationId="{7F429511-33EF-4321-AF3A-87739A8A9265}"/>
          </ac:picMkLst>
        </pc:picChg>
        <pc:picChg chg="del">
          <ac:chgData name="Ellen Torfs" userId="c6aa1e10-4a12-4511-8c7c-135720d4f277" providerId="ADAL" clId="{FCD87220-40B5-4AAB-B14F-3C64735B1796}" dt="2021-04-30T12:18:26.150" v="7720" actId="478"/>
          <ac:picMkLst>
            <pc:docMk/>
            <pc:sldMk cId="2271481475" sldId="329"/>
            <ac:picMk id="11" creationId="{78DDB761-554A-4F6C-8457-B0E7A9F9DC3B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27:59.116" v="8098" actId="1076"/>
        <pc:sldMkLst>
          <pc:docMk/>
          <pc:sldMk cId="4133310219" sldId="330"/>
        </pc:sldMkLst>
        <pc:spChg chg="mod">
          <ac:chgData name="Ellen Torfs" userId="c6aa1e10-4a12-4511-8c7c-135720d4f277" providerId="ADAL" clId="{FCD87220-40B5-4AAB-B14F-3C64735B1796}" dt="2021-04-30T12:26:10.042" v="8072" actId="20577"/>
          <ac:spMkLst>
            <pc:docMk/>
            <pc:sldMk cId="4133310219" sldId="330"/>
            <ac:spMk id="2" creationId="{DD1D37A5-BBE8-4AE2-95C4-76B9A1CEEFBC}"/>
          </ac:spMkLst>
        </pc:spChg>
        <pc:spChg chg="mod">
          <ac:chgData name="Ellen Torfs" userId="c6aa1e10-4a12-4511-8c7c-135720d4f277" providerId="ADAL" clId="{FCD87220-40B5-4AAB-B14F-3C64735B1796}" dt="2021-04-30T12:21:07.916" v="7732" actId="1076"/>
          <ac:spMkLst>
            <pc:docMk/>
            <pc:sldMk cId="4133310219" sldId="330"/>
            <ac:spMk id="3" creationId="{EE5D7C58-A1AE-4C9D-86E7-70D1D1CA38C8}"/>
          </ac:spMkLst>
        </pc:spChg>
        <pc:spChg chg="add mod">
          <ac:chgData name="Ellen Torfs" userId="c6aa1e10-4a12-4511-8c7c-135720d4f277" providerId="ADAL" clId="{FCD87220-40B5-4AAB-B14F-3C64735B1796}" dt="2021-04-30T12:27:59.116" v="8098" actId="1076"/>
          <ac:spMkLst>
            <pc:docMk/>
            <pc:sldMk cId="4133310219" sldId="330"/>
            <ac:spMk id="5" creationId="{30DADE64-F6FB-4861-A4A1-4A7FE170094A}"/>
          </ac:spMkLst>
        </pc:spChg>
        <pc:picChg chg="add mod">
          <ac:chgData name="Ellen Torfs" userId="c6aa1e10-4a12-4511-8c7c-135720d4f277" providerId="ADAL" clId="{FCD87220-40B5-4AAB-B14F-3C64735B1796}" dt="2021-04-30T12:27:53.411" v="8097" actId="1076"/>
          <ac:picMkLst>
            <pc:docMk/>
            <pc:sldMk cId="4133310219" sldId="330"/>
            <ac:picMk id="4" creationId="{AF5E0462-A2F0-4176-9470-4938BCD8264F}"/>
          </ac:picMkLst>
        </pc:picChg>
        <pc:picChg chg="add del mod">
          <ac:chgData name="Ellen Torfs" userId="c6aa1e10-4a12-4511-8c7c-135720d4f277" providerId="ADAL" clId="{FCD87220-40B5-4AAB-B14F-3C64735B1796}" dt="2021-04-30T12:27:46.244" v="8094" actId="478"/>
          <ac:picMkLst>
            <pc:docMk/>
            <pc:sldMk cId="4133310219" sldId="330"/>
            <ac:picMk id="6" creationId="{52A43E54-EC6E-4A9D-857D-2B7DD036D72B}"/>
          </ac:picMkLst>
        </pc:picChg>
      </pc:sldChg>
      <pc:sldChg chg="addSp modSp add">
        <pc:chgData name="Ellen Torfs" userId="c6aa1e10-4a12-4511-8c7c-135720d4f277" providerId="ADAL" clId="{FCD87220-40B5-4AAB-B14F-3C64735B1796}" dt="2021-04-30T12:30:47.108" v="8223" actId="1076"/>
        <pc:sldMkLst>
          <pc:docMk/>
          <pc:sldMk cId="3444638712" sldId="331"/>
        </pc:sldMkLst>
        <pc:spChg chg="mod">
          <ac:chgData name="Ellen Torfs" userId="c6aa1e10-4a12-4511-8c7c-135720d4f277" providerId="ADAL" clId="{FCD87220-40B5-4AAB-B14F-3C64735B1796}" dt="2021-04-30T12:30:14.522" v="8221" actId="20577"/>
          <ac:spMkLst>
            <pc:docMk/>
            <pc:sldMk cId="3444638712" sldId="331"/>
            <ac:spMk id="2" creationId="{1AB9B363-BF7F-4020-B3F7-BA0797E849A7}"/>
          </ac:spMkLst>
        </pc:spChg>
        <pc:spChg chg="mod">
          <ac:chgData name="Ellen Torfs" userId="c6aa1e10-4a12-4511-8c7c-135720d4f277" providerId="ADAL" clId="{FCD87220-40B5-4AAB-B14F-3C64735B1796}" dt="2021-04-30T12:28:08.808" v="8100" actId="1076"/>
          <ac:spMkLst>
            <pc:docMk/>
            <pc:sldMk cId="3444638712" sldId="331"/>
            <ac:spMk id="3" creationId="{6121D8D1-AA2D-4572-826B-DD47849F9EA5}"/>
          </ac:spMkLst>
        </pc:spChg>
        <pc:picChg chg="add mod">
          <ac:chgData name="Ellen Torfs" userId="c6aa1e10-4a12-4511-8c7c-135720d4f277" providerId="ADAL" clId="{FCD87220-40B5-4AAB-B14F-3C64735B1796}" dt="2021-04-30T12:30:47.108" v="8223" actId="1076"/>
          <ac:picMkLst>
            <pc:docMk/>
            <pc:sldMk cId="3444638712" sldId="331"/>
            <ac:picMk id="4" creationId="{DFCCB1CA-42E6-4BBA-8808-86D27068C8F1}"/>
          </ac:picMkLst>
        </pc:picChg>
      </pc:sldChg>
      <pc:sldChg chg="addSp modSp add">
        <pc:chgData name="Ellen Torfs" userId="c6aa1e10-4a12-4511-8c7c-135720d4f277" providerId="ADAL" clId="{FCD87220-40B5-4AAB-B14F-3C64735B1796}" dt="2021-04-30T17:06:04.807" v="10949" actId="20577"/>
        <pc:sldMkLst>
          <pc:docMk/>
          <pc:sldMk cId="1104983944" sldId="332"/>
        </pc:sldMkLst>
        <pc:spChg chg="mod">
          <ac:chgData name="Ellen Torfs" userId="c6aa1e10-4a12-4511-8c7c-135720d4f277" providerId="ADAL" clId="{FCD87220-40B5-4AAB-B14F-3C64735B1796}" dt="2021-04-30T17:06:04.807" v="10949" actId="20577"/>
          <ac:spMkLst>
            <pc:docMk/>
            <pc:sldMk cId="1104983944" sldId="332"/>
            <ac:spMk id="2" creationId="{1AB9B363-BF7F-4020-B3F7-BA0797E849A7}"/>
          </ac:spMkLst>
        </pc:spChg>
        <pc:spChg chg="add mod">
          <ac:chgData name="Ellen Torfs" userId="c6aa1e10-4a12-4511-8c7c-135720d4f277" providerId="ADAL" clId="{FCD87220-40B5-4AAB-B14F-3C64735B1796}" dt="2021-04-30T12:41:38.300" v="8721" actId="1076"/>
          <ac:spMkLst>
            <pc:docMk/>
            <pc:sldMk cId="1104983944" sldId="332"/>
            <ac:spMk id="5" creationId="{A52E0144-3333-4388-B7B3-991F525CDD42}"/>
          </ac:spMkLst>
        </pc:spChg>
        <pc:spChg chg="add mod">
          <ac:chgData name="Ellen Torfs" userId="c6aa1e10-4a12-4511-8c7c-135720d4f277" providerId="ADAL" clId="{FCD87220-40B5-4AAB-B14F-3C64735B1796}" dt="2021-04-30T12:39:24.219" v="8674" actId="14100"/>
          <ac:spMkLst>
            <pc:docMk/>
            <pc:sldMk cId="1104983944" sldId="332"/>
            <ac:spMk id="7" creationId="{27698506-4C19-4DA3-9821-525817810F5C}"/>
          </ac:spMkLst>
        </pc:spChg>
        <pc:picChg chg="add mod">
          <ac:chgData name="Ellen Torfs" userId="c6aa1e10-4a12-4511-8c7c-135720d4f277" providerId="ADAL" clId="{FCD87220-40B5-4AAB-B14F-3C64735B1796}" dt="2021-04-30T12:41:32.612" v="8720" actId="1076"/>
          <ac:picMkLst>
            <pc:docMk/>
            <pc:sldMk cId="1104983944" sldId="332"/>
            <ac:picMk id="4" creationId="{23923FE2-6D73-4A22-9FB6-D7B463662C8E}"/>
          </ac:picMkLst>
        </pc:picChg>
        <pc:picChg chg="add mod">
          <ac:chgData name="Ellen Torfs" userId="c6aa1e10-4a12-4511-8c7c-135720d4f277" providerId="ADAL" clId="{FCD87220-40B5-4AAB-B14F-3C64735B1796}" dt="2021-04-30T12:39:00.781" v="8669" actId="1582"/>
          <ac:picMkLst>
            <pc:docMk/>
            <pc:sldMk cId="1104983944" sldId="332"/>
            <ac:picMk id="6" creationId="{3639C8ED-BE3D-4E61-A484-72EFD5D2D025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02:42.112" v="10931" actId="20577"/>
        <pc:sldMkLst>
          <pc:docMk/>
          <pc:sldMk cId="735339201" sldId="333"/>
        </pc:sldMkLst>
        <pc:spChg chg="mod">
          <ac:chgData name="Ellen Torfs" userId="c6aa1e10-4a12-4511-8c7c-135720d4f277" providerId="ADAL" clId="{FCD87220-40B5-4AAB-B14F-3C64735B1796}" dt="2021-04-30T17:02:42.112" v="10931" actId="20577"/>
          <ac:spMkLst>
            <pc:docMk/>
            <pc:sldMk cId="735339201" sldId="333"/>
            <ac:spMk id="2" creationId="{1AB9B363-BF7F-4020-B3F7-BA0797E849A7}"/>
          </ac:spMkLst>
        </pc:spChg>
        <pc:spChg chg="del">
          <ac:chgData name="Ellen Torfs" userId="c6aa1e10-4a12-4511-8c7c-135720d4f277" providerId="ADAL" clId="{FCD87220-40B5-4AAB-B14F-3C64735B1796}" dt="2021-04-30T12:42:43.175" v="8735" actId="478"/>
          <ac:spMkLst>
            <pc:docMk/>
            <pc:sldMk cId="735339201" sldId="333"/>
            <ac:spMk id="5" creationId="{A52E0144-3333-4388-B7B3-991F525CDD42}"/>
          </ac:spMkLst>
        </pc:spChg>
        <pc:spChg chg="del">
          <ac:chgData name="Ellen Torfs" userId="c6aa1e10-4a12-4511-8c7c-135720d4f277" providerId="ADAL" clId="{FCD87220-40B5-4AAB-B14F-3C64735B1796}" dt="2021-04-30T12:42:40.556" v="8734" actId="478"/>
          <ac:spMkLst>
            <pc:docMk/>
            <pc:sldMk cId="735339201" sldId="333"/>
            <ac:spMk id="7" creationId="{27698506-4C19-4DA3-9821-525817810F5C}"/>
          </ac:spMkLst>
        </pc:spChg>
        <pc:spChg chg="add mod">
          <ac:chgData name="Ellen Torfs" userId="c6aa1e10-4a12-4511-8c7c-135720d4f277" providerId="ADAL" clId="{FCD87220-40B5-4AAB-B14F-3C64735B1796}" dt="2021-04-30T12:48:20.467" v="8862" actId="1076"/>
          <ac:spMkLst>
            <pc:docMk/>
            <pc:sldMk cId="735339201" sldId="333"/>
            <ac:spMk id="9" creationId="{914721DC-2F5D-4BCA-9B59-56A793E045DF}"/>
          </ac:spMkLst>
        </pc:spChg>
        <pc:spChg chg="add mod">
          <ac:chgData name="Ellen Torfs" userId="c6aa1e10-4a12-4511-8c7c-135720d4f277" providerId="ADAL" clId="{FCD87220-40B5-4AAB-B14F-3C64735B1796}" dt="2021-04-30T12:48:15.387" v="8860" actId="1076"/>
          <ac:spMkLst>
            <pc:docMk/>
            <pc:sldMk cId="735339201" sldId="333"/>
            <ac:spMk id="10" creationId="{73874EEF-38F8-4C33-9E61-C241E741F12D}"/>
          </ac:spMkLst>
        </pc:spChg>
        <pc:picChg chg="del">
          <ac:chgData name="Ellen Torfs" userId="c6aa1e10-4a12-4511-8c7c-135720d4f277" providerId="ADAL" clId="{FCD87220-40B5-4AAB-B14F-3C64735B1796}" dt="2021-04-30T12:42:34.555" v="8732" actId="478"/>
          <ac:picMkLst>
            <pc:docMk/>
            <pc:sldMk cId="735339201" sldId="333"/>
            <ac:picMk id="4" creationId="{23923FE2-6D73-4A22-9FB6-D7B463662C8E}"/>
          </ac:picMkLst>
        </pc:picChg>
        <pc:picChg chg="del">
          <ac:chgData name="Ellen Torfs" userId="c6aa1e10-4a12-4511-8c7c-135720d4f277" providerId="ADAL" clId="{FCD87220-40B5-4AAB-B14F-3C64735B1796}" dt="2021-04-30T12:42:37.668" v="8733" actId="478"/>
          <ac:picMkLst>
            <pc:docMk/>
            <pc:sldMk cId="735339201" sldId="333"/>
            <ac:picMk id="6" creationId="{3639C8ED-BE3D-4E61-A484-72EFD5D2D025}"/>
          </ac:picMkLst>
        </pc:picChg>
        <pc:picChg chg="add mod">
          <ac:chgData name="Ellen Torfs" userId="c6aa1e10-4a12-4511-8c7c-135720d4f277" providerId="ADAL" clId="{FCD87220-40B5-4AAB-B14F-3C64735B1796}" dt="2021-04-30T12:48:30.396" v="8866" actId="1076"/>
          <ac:picMkLst>
            <pc:docMk/>
            <pc:sldMk cId="735339201" sldId="333"/>
            <ac:picMk id="8" creationId="{56BF96E8-DF65-4867-B6F7-6F73E77E36FB}"/>
          </ac:picMkLst>
        </pc:picChg>
        <pc:picChg chg="add mod">
          <ac:chgData name="Ellen Torfs" userId="c6aa1e10-4a12-4511-8c7c-135720d4f277" providerId="ADAL" clId="{FCD87220-40B5-4AAB-B14F-3C64735B1796}" dt="2021-04-30T12:48:36.588" v="8869" actId="1076"/>
          <ac:picMkLst>
            <pc:docMk/>
            <pc:sldMk cId="735339201" sldId="333"/>
            <ac:picMk id="11" creationId="{01BDB08C-93A8-4682-BBE5-2B52B73F41C7}"/>
          </ac:picMkLst>
        </pc:picChg>
        <pc:picChg chg="add del">
          <ac:chgData name="Ellen Torfs" userId="c6aa1e10-4a12-4511-8c7c-135720d4f277" providerId="ADAL" clId="{FCD87220-40B5-4AAB-B14F-3C64735B1796}" dt="2021-04-30T12:54:25.437" v="8871" actId="20577"/>
          <ac:picMkLst>
            <pc:docMk/>
            <pc:sldMk cId="735339201" sldId="333"/>
            <ac:picMk id="12" creationId="{D2EE8072-BF38-46A5-A9FD-D0FAB56FAF1A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2:56:40.651" v="9026" actId="1076"/>
        <pc:sldMkLst>
          <pc:docMk/>
          <pc:sldMk cId="562029108" sldId="334"/>
        </pc:sldMkLst>
        <pc:spChg chg="mod">
          <ac:chgData name="Ellen Torfs" userId="c6aa1e10-4a12-4511-8c7c-135720d4f277" providerId="ADAL" clId="{FCD87220-40B5-4AAB-B14F-3C64735B1796}" dt="2021-04-30T12:56:37.610" v="9025" actId="20577"/>
          <ac:spMkLst>
            <pc:docMk/>
            <pc:sldMk cId="562029108" sldId="334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2:54:44.457" v="8885" actId="20577"/>
          <ac:spMkLst>
            <pc:docMk/>
            <pc:sldMk cId="562029108" sldId="334"/>
            <ac:spMk id="3" creationId="{9D09BC2A-7E0A-4AD4-BBBA-F0EE7B7150A1}"/>
          </ac:spMkLst>
        </pc:spChg>
        <pc:picChg chg="del">
          <ac:chgData name="Ellen Torfs" userId="c6aa1e10-4a12-4511-8c7c-135720d4f277" providerId="ADAL" clId="{FCD87220-40B5-4AAB-B14F-3C64735B1796}" dt="2021-04-30T12:55:36.882" v="8980" actId="478"/>
          <ac:picMkLst>
            <pc:docMk/>
            <pc:sldMk cId="562029108" sldId="334"/>
            <ac:picMk id="4" creationId="{28E49A6C-EC0B-4B67-BD81-8B2FFDA507E7}"/>
          </ac:picMkLst>
        </pc:picChg>
        <pc:picChg chg="add mod">
          <ac:chgData name="Ellen Torfs" userId="c6aa1e10-4a12-4511-8c7c-135720d4f277" providerId="ADAL" clId="{FCD87220-40B5-4AAB-B14F-3C64735B1796}" dt="2021-04-30T12:56:40.651" v="9026" actId="1076"/>
          <ac:picMkLst>
            <pc:docMk/>
            <pc:sldMk cId="562029108" sldId="334"/>
            <ac:picMk id="5" creationId="{CE954D95-7042-4ECC-8C45-29ADF0DA87B9}"/>
          </ac:picMkLst>
        </pc:picChg>
      </pc:sldChg>
      <pc:sldChg chg="modSp add">
        <pc:chgData name="Ellen Torfs" userId="c6aa1e10-4a12-4511-8c7c-135720d4f277" providerId="ADAL" clId="{FCD87220-40B5-4AAB-B14F-3C64735B1796}" dt="2021-04-30T13:22:57.779" v="9583" actId="20577"/>
        <pc:sldMkLst>
          <pc:docMk/>
          <pc:sldMk cId="912438961" sldId="335"/>
        </pc:sldMkLst>
        <pc:spChg chg="mod">
          <ac:chgData name="Ellen Torfs" userId="c6aa1e10-4a12-4511-8c7c-135720d4f277" providerId="ADAL" clId="{FCD87220-40B5-4AAB-B14F-3C64735B1796}" dt="2021-04-30T13:22:57.779" v="9583" actId="20577"/>
          <ac:spMkLst>
            <pc:docMk/>
            <pc:sldMk cId="912438961" sldId="335"/>
            <ac:spMk id="2" creationId="{BEFA8851-64FF-4850-BE80-70DDF478FBF0}"/>
          </ac:spMkLst>
        </pc:spChg>
        <pc:spChg chg="mod">
          <ac:chgData name="Ellen Torfs" userId="c6aa1e10-4a12-4511-8c7c-135720d4f277" providerId="ADAL" clId="{FCD87220-40B5-4AAB-B14F-3C64735B1796}" dt="2021-04-30T13:00:15.792" v="9134" actId="20577"/>
          <ac:spMkLst>
            <pc:docMk/>
            <pc:sldMk cId="912438961" sldId="335"/>
            <ac:spMk id="3" creationId="{14D26A72-46E6-4024-84F4-ECBFBD81663F}"/>
          </ac:spMkLst>
        </pc:spChg>
      </pc:sldChg>
      <pc:sldChg chg="addSp delSp modSp add">
        <pc:chgData name="Ellen Torfs" userId="c6aa1e10-4a12-4511-8c7c-135720d4f277" providerId="ADAL" clId="{FCD87220-40B5-4AAB-B14F-3C64735B1796}" dt="2021-04-30T14:22:08.460" v="10190" actId="20577"/>
        <pc:sldMkLst>
          <pc:docMk/>
          <pc:sldMk cId="3068087690" sldId="336"/>
        </pc:sldMkLst>
        <pc:spChg chg="mod">
          <ac:chgData name="Ellen Torfs" userId="c6aa1e10-4a12-4511-8c7c-135720d4f277" providerId="ADAL" clId="{FCD87220-40B5-4AAB-B14F-3C64735B1796}" dt="2021-04-30T14:22:08.460" v="10190" actId="20577"/>
          <ac:spMkLst>
            <pc:docMk/>
            <pc:sldMk cId="3068087690" sldId="336"/>
            <ac:spMk id="2" creationId="{20C9B0B4-4713-45EC-A3DB-AC03B60C7B49}"/>
          </ac:spMkLst>
        </pc:spChg>
        <pc:spChg chg="mod">
          <ac:chgData name="Ellen Torfs" userId="c6aa1e10-4a12-4511-8c7c-135720d4f277" providerId="ADAL" clId="{FCD87220-40B5-4AAB-B14F-3C64735B1796}" dt="2021-04-30T13:24:05.091" v="9631" actId="20577"/>
          <ac:spMkLst>
            <pc:docMk/>
            <pc:sldMk cId="3068087690" sldId="336"/>
            <ac:spMk id="3" creationId="{A7D660F1-B190-4C49-9249-C4C2BE194A77}"/>
          </ac:spMkLst>
        </pc:spChg>
        <pc:spChg chg="add mod">
          <ac:chgData name="Ellen Torfs" userId="c6aa1e10-4a12-4511-8c7c-135720d4f277" providerId="ADAL" clId="{FCD87220-40B5-4AAB-B14F-3C64735B1796}" dt="2021-04-30T14:21:43.433" v="10179" actId="1076"/>
          <ac:spMkLst>
            <pc:docMk/>
            <pc:sldMk cId="3068087690" sldId="336"/>
            <ac:spMk id="6" creationId="{BE352620-CF92-498A-988E-BDA2E3BE2191}"/>
          </ac:spMkLst>
        </pc:spChg>
        <pc:picChg chg="add del mod modCrop">
          <ac:chgData name="Ellen Torfs" userId="c6aa1e10-4a12-4511-8c7c-135720d4f277" providerId="ADAL" clId="{FCD87220-40B5-4AAB-B14F-3C64735B1796}" dt="2021-04-30T14:18:08.177" v="9956" actId="478"/>
          <ac:picMkLst>
            <pc:docMk/>
            <pc:sldMk cId="3068087690" sldId="336"/>
            <ac:picMk id="4" creationId="{A67CEDE1-28DB-45FB-97A5-157F01710242}"/>
          </ac:picMkLst>
        </pc:picChg>
        <pc:picChg chg="add mod">
          <ac:chgData name="Ellen Torfs" userId="c6aa1e10-4a12-4511-8c7c-135720d4f277" providerId="ADAL" clId="{FCD87220-40B5-4AAB-B14F-3C64735B1796}" dt="2021-04-30T14:21:38.290" v="10178" actId="1076"/>
          <ac:picMkLst>
            <pc:docMk/>
            <pc:sldMk cId="3068087690" sldId="336"/>
            <ac:picMk id="5" creationId="{6090DC24-9EAF-41F8-9B33-9CF9FB939294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4:17:33.114" v="9954" actId="14100"/>
        <pc:sldMkLst>
          <pc:docMk/>
          <pc:sldMk cId="3369556687" sldId="337"/>
        </pc:sldMkLst>
        <pc:spChg chg="mod">
          <ac:chgData name="Ellen Torfs" userId="c6aa1e10-4a12-4511-8c7c-135720d4f277" providerId="ADAL" clId="{FCD87220-40B5-4AAB-B14F-3C64735B1796}" dt="2021-04-30T14:00:56.232" v="9914" actId="14100"/>
          <ac:spMkLst>
            <pc:docMk/>
            <pc:sldMk cId="3369556687" sldId="337"/>
            <ac:spMk id="2" creationId="{F7015649-9C48-4E6E-B87E-32D70B635BFF}"/>
          </ac:spMkLst>
        </pc:spChg>
        <pc:spChg chg="mod">
          <ac:chgData name="Ellen Torfs" userId="c6aa1e10-4a12-4511-8c7c-135720d4f277" providerId="ADAL" clId="{FCD87220-40B5-4AAB-B14F-3C64735B1796}" dt="2021-04-30T14:01:03.412" v="9915" actId="14100"/>
          <ac:spMkLst>
            <pc:docMk/>
            <pc:sldMk cId="3369556687" sldId="337"/>
            <ac:spMk id="3" creationId="{55AD06F7-98A7-4F2F-8872-671E267BAEB8}"/>
          </ac:spMkLst>
        </pc:spChg>
        <pc:picChg chg="add del mod">
          <ac:chgData name="Ellen Torfs" userId="c6aa1e10-4a12-4511-8c7c-135720d4f277" providerId="ADAL" clId="{FCD87220-40B5-4AAB-B14F-3C64735B1796}" dt="2021-04-30T14:16:53.205" v="9950" actId="478"/>
          <ac:picMkLst>
            <pc:docMk/>
            <pc:sldMk cId="3369556687" sldId="337"/>
            <ac:picMk id="4" creationId="{FD249C07-9BC6-49CB-B81A-C1440CBF8F24}"/>
          </ac:picMkLst>
        </pc:picChg>
        <pc:picChg chg="add mod">
          <ac:chgData name="Ellen Torfs" userId="c6aa1e10-4a12-4511-8c7c-135720d4f277" providerId="ADAL" clId="{FCD87220-40B5-4AAB-B14F-3C64735B1796}" dt="2021-04-30T14:17:33.114" v="9954" actId="14100"/>
          <ac:picMkLst>
            <pc:docMk/>
            <pc:sldMk cId="3369556687" sldId="337"/>
            <ac:picMk id="5" creationId="{8D83464F-6DA8-4940-B1BC-C3CF260DBEF3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4:49:24.034" v="10563" actId="478"/>
        <pc:sldMkLst>
          <pc:docMk/>
          <pc:sldMk cId="339898329" sldId="338"/>
        </pc:sldMkLst>
        <pc:spChg chg="del">
          <ac:chgData name="Ellen Torfs" userId="c6aa1e10-4a12-4511-8c7c-135720d4f277" providerId="ADAL" clId="{FCD87220-40B5-4AAB-B14F-3C64735B1796}" dt="2021-04-30T14:32:48.788" v="10543" actId="478"/>
          <ac:spMkLst>
            <pc:docMk/>
            <pc:sldMk cId="339898329" sldId="338"/>
            <ac:spMk id="2" creationId="{24F23463-BDEE-4687-8FD5-5F577501FCC6}"/>
          </ac:spMkLst>
        </pc:spChg>
        <pc:spChg chg="mod">
          <ac:chgData name="Ellen Torfs" userId="c6aa1e10-4a12-4511-8c7c-135720d4f277" providerId="ADAL" clId="{FCD87220-40B5-4AAB-B14F-3C64735B1796}" dt="2021-04-30T14:03:23.520" v="9949" actId="20577"/>
          <ac:spMkLst>
            <pc:docMk/>
            <pc:sldMk cId="339898329" sldId="338"/>
            <ac:spMk id="3" creationId="{0A3CBCD4-65A1-4535-8538-C21558D9F3E9}"/>
          </ac:spMkLst>
        </pc:spChg>
        <pc:spChg chg="add del mod">
          <ac:chgData name="Ellen Torfs" userId="c6aa1e10-4a12-4511-8c7c-135720d4f277" providerId="ADAL" clId="{FCD87220-40B5-4AAB-B14F-3C64735B1796}" dt="2021-04-30T14:49:23.270" v="10562" actId="478"/>
          <ac:spMkLst>
            <pc:docMk/>
            <pc:sldMk cId="339898329" sldId="338"/>
            <ac:spMk id="6" creationId="{C1FAEAE9-C9F7-4358-9C98-40D488ECC208}"/>
          </ac:spMkLst>
        </pc:spChg>
        <pc:picChg chg="add mod">
          <ac:chgData name="Ellen Torfs" userId="c6aa1e10-4a12-4511-8c7c-135720d4f277" providerId="ADAL" clId="{FCD87220-40B5-4AAB-B14F-3C64735B1796}" dt="2021-04-30T14:32:53.361" v="10545" actId="1076"/>
          <ac:picMkLst>
            <pc:docMk/>
            <pc:sldMk cId="339898329" sldId="338"/>
            <ac:picMk id="4" creationId="{4A8A901F-82A4-47B8-B64B-C72507E17BE5}"/>
          </ac:picMkLst>
        </pc:picChg>
        <pc:picChg chg="add mod">
          <ac:chgData name="Ellen Torfs" userId="c6aa1e10-4a12-4511-8c7c-135720d4f277" providerId="ADAL" clId="{FCD87220-40B5-4AAB-B14F-3C64735B1796}" dt="2021-04-30T14:33:31.467" v="10550" actId="1076"/>
          <ac:picMkLst>
            <pc:docMk/>
            <pc:sldMk cId="339898329" sldId="338"/>
            <ac:picMk id="5" creationId="{659F7E7E-4216-48A1-8268-F94610FFE153}"/>
          </ac:picMkLst>
        </pc:picChg>
        <pc:picChg chg="add del mod">
          <ac:chgData name="Ellen Torfs" userId="c6aa1e10-4a12-4511-8c7c-135720d4f277" providerId="ADAL" clId="{FCD87220-40B5-4AAB-B14F-3C64735B1796}" dt="2021-04-30T14:49:24.034" v="10563" actId="478"/>
          <ac:picMkLst>
            <pc:docMk/>
            <pc:sldMk cId="339898329" sldId="338"/>
            <ac:picMk id="7" creationId="{D5D327FB-3F49-4AA2-B9DA-2F64367C2772}"/>
          </ac:picMkLst>
        </pc:picChg>
      </pc:sldChg>
      <pc:sldChg chg="addSp modSp add ord">
        <pc:chgData name="Ellen Torfs" userId="c6aa1e10-4a12-4511-8c7c-135720d4f277" providerId="ADAL" clId="{FCD87220-40B5-4AAB-B14F-3C64735B1796}" dt="2021-04-30T14:28:17.105" v="10540" actId="20577"/>
        <pc:sldMkLst>
          <pc:docMk/>
          <pc:sldMk cId="2747078790" sldId="339"/>
        </pc:sldMkLst>
        <pc:spChg chg="mod">
          <ac:chgData name="Ellen Torfs" userId="c6aa1e10-4a12-4511-8c7c-135720d4f277" providerId="ADAL" clId="{FCD87220-40B5-4AAB-B14F-3C64735B1796}" dt="2021-04-30T14:28:17.105" v="10540" actId="20577"/>
          <ac:spMkLst>
            <pc:docMk/>
            <pc:sldMk cId="2747078790" sldId="339"/>
            <ac:spMk id="2" creationId="{B0FF457F-0979-448E-8DD4-CE9D99F01122}"/>
          </ac:spMkLst>
        </pc:spChg>
        <pc:spChg chg="mod">
          <ac:chgData name="Ellen Torfs" userId="c6aa1e10-4a12-4511-8c7c-135720d4f277" providerId="ADAL" clId="{FCD87220-40B5-4AAB-B14F-3C64735B1796}" dt="2021-04-30T14:18:55.409" v="10003" actId="20577"/>
          <ac:spMkLst>
            <pc:docMk/>
            <pc:sldMk cId="2747078790" sldId="339"/>
            <ac:spMk id="3" creationId="{28D3857D-F8A1-4476-A7AA-D4352409B3DD}"/>
          </ac:spMkLst>
        </pc:spChg>
        <pc:picChg chg="add mod">
          <ac:chgData name="Ellen Torfs" userId="c6aa1e10-4a12-4511-8c7c-135720d4f277" providerId="ADAL" clId="{FCD87220-40B5-4AAB-B14F-3C64735B1796}" dt="2021-04-30T14:27:28.248" v="10513" actId="1076"/>
          <ac:picMkLst>
            <pc:docMk/>
            <pc:sldMk cId="2747078790" sldId="339"/>
            <ac:picMk id="4" creationId="{3D3D1893-5CAE-429E-AA34-E1969F68C344}"/>
          </ac:picMkLst>
        </pc:picChg>
      </pc:sldChg>
      <pc:sldChg chg="modSp add">
        <pc:chgData name="Ellen Torfs" userId="c6aa1e10-4a12-4511-8c7c-135720d4f277" providerId="ADAL" clId="{FCD87220-40B5-4AAB-B14F-3C64735B1796}" dt="2021-04-30T14:49:37.264" v="10567" actId="208"/>
        <pc:sldMkLst>
          <pc:docMk/>
          <pc:sldMk cId="2301247844" sldId="340"/>
        </pc:sldMkLst>
        <pc:picChg chg="mod">
          <ac:chgData name="Ellen Torfs" userId="c6aa1e10-4a12-4511-8c7c-135720d4f277" providerId="ADAL" clId="{FCD87220-40B5-4AAB-B14F-3C64735B1796}" dt="2021-04-30T14:49:37.264" v="10567" actId="208"/>
          <ac:picMkLst>
            <pc:docMk/>
            <pc:sldMk cId="2301247844" sldId="340"/>
            <ac:picMk id="7" creationId="{D5D327FB-3F49-4AA2-B9DA-2F64367C2772}"/>
          </ac:picMkLst>
        </pc:picChg>
      </pc:sldChg>
      <pc:sldChg chg="addSp modSp add">
        <pc:chgData name="Ellen Torfs" userId="c6aa1e10-4a12-4511-8c7c-135720d4f277" providerId="ADAL" clId="{FCD87220-40B5-4AAB-B14F-3C64735B1796}" dt="2021-04-30T14:58:55.271" v="10781" actId="1076"/>
        <pc:sldMkLst>
          <pc:docMk/>
          <pc:sldMk cId="3410402085" sldId="341"/>
        </pc:sldMkLst>
        <pc:spChg chg="mod">
          <ac:chgData name="Ellen Torfs" userId="c6aa1e10-4a12-4511-8c7c-135720d4f277" providerId="ADAL" clId="{FCD87220-40B5-4AAB-B14F-3C64735B1796}" dt="2021-04-30T14:58:15.234" v="10779" actId="20577"/>
          <ac:spMkLst>
            <pc:docMk/>
            <pc:sldMk cId="3410402085" sldId="341"/>
            <ac:spMk id="2" creationId="{84973308-2D1A-4924-9A97-E61A71A691D1}"/>
          </ac:spMkLst>
        </pc:spChg>
        <pc:spChg chg="mod">
          <ac:chgData name="Ellen Torfs" userId="c6aa1e10-4a12-4511-8c7c-135720d4f277" providerId="ADAL" clId="{FCD87220-40B5-4AAB-B14F-3C64735B1796}" dt="2021-04-30T14:51:13.380" v="10586" actId="20577"/>
          <ac:spMkLst>
            <pc:docMk/>
            <pc:sldMk cId="3410402085" sldId="341"/>
            <ac:spMk id="3" creationId="{8E01FDA0-C5DA-456D-BF45-2CC7DDD2C04B}"/>
          </ac:spMkLst>
        </pc:spChg>
        <pc:spChg chg="add mod">
          <ac:chgData name="Ellen Torfs" userId="c6aa1e10-4a12-4511-8c7c-135720d4f277" providerId="ADAL" clId="{FCD87220-40B5-4AAB-B14F-3C64735B1796}" dt="2021-04-30T14:57:13.721" v="10690" actId="1076"/>
          <ac:spMkLst>
            <pc:docMk/>
            <pc:sldMk cId="3410402085" sldId="341"/>
            <ac:spMk id="5" creationId="{73B1D3A6-117F-4A97-9CE6-071A1BAA85D3}"/>
          </ac:spMkLst>
        </pc:spChg>
        <pc:picChg chg="add mod">
          <ac:chgData name="Ellen Torfs" userId="c6aa1e10-4a12-4511-8c7c-135720d4f277" providerId="ADAL" clId="{FCD87220-40B5-4AAB-B14F-3C64735B1796}" dt="2021-04-30T14:56:58.248" v="10688" actId="1076"/>
          <ac:picMkLst>
            <pc:docMk/>
            <pc:sldMk cId="3410402085" sldId="341"/>
            <ac:picMk id="4" creationId="{264DDC6D-79D5-4D5D-8D6F-3B9A6D381665}"/>
          </ac:picMkLst>
        </pc:picChg>
        <pc:picChg chg="add mod">
          <ac:chgData name="Ellen Torfs" userId="c6aa1e10-4a12-4511-8c7c-135720d4f277" providerId="ADAL" clId="{FCD87220-40B5-4AAB-B14F-3C64735B1796}" dt="2021-04-30T14:58:55.271" v="10781" actId="1076"/>
          <ac:picMkLst>
            <pc:docMk/>
            <pc:sldMk cId="3410402085" sldId="341"/>
            <ac:picMk id="6" creationId="{A9AFC857-7123-45C3-BFF3-F621D84D79D9}"/>
          </ac:picMkLst>
        </pc:picChg>
      </pc:sldChg>
      <pc:sldChg chg="addSp modSp add">
        <pc:chgData name="Ellen Torfs" userId="c6aa1e10-4a12-4511-8c7c-135720d4f277" providerId="ADAL" clId="{FCD87220-40B5-4AAB-B14F-3C64735B1796}" dt="2021-04-30T17:11:46.324" v="11114" actId="1076"/>
        <pc:sldMkLst>
          <pc:docMk/>
          <pc:sldMk cId="3425781260" sldId="342"/>
        </pc:sldMkLst>
        <pc:spChg chg="mod">
          <ac:chgData name="Ellen Torfs" userId="c6aa1e10-4a12-4511-8c7c-135720d4f277" providerId="ADAL" clId="{FCD87220-40B5-4AAB-B14F-3C64735B1796}" dt="2021-04-30T15:08:14.177" v="10926" actId="20577"/>
          <ac:spMkLst>
            <pc:docMk/>
            <pc:sldMk cId="3425781260" sldId="342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5:07:40.178" v="10922" actId="20577"/>
          <ac:spMkLst>
            <pc:docMk/>
            <pc:sldMk cId="3425781260" sldId="342"/>
            <ac:spMk id="3" creationId="{9D09BC2A-7E0A-4AD4-BBBA-F0EE7B7150A1}"/>
          </ac:spMkLst>
        </pc:spChg>
        <pc:picChg chg="mod">
          <ac:chgData name="Ellen Torfs" userId="c6aa1e10-4a12-4511-8c7c-135720d4f277" providerId="ADAL" clId="{FCD87220-40B5-4AAB-B14F-3C64735B1796}" dt="2021-04-30T15:08:19.064" v="10927" actId="1076"/>
          <ac:picMkLst>
            <pc:docMk/>
            <pc:sldMk cId="3425781260" sldId="342"/>
            <ac:picMk id="4" creationId="{28E49A6C-EC0B-4B67-BD81-8B2FFDA507E7}"/>
          </ac:picMkLst>
        </pc:picChg>
        <pc:picChg chg="add mod">
          <ac:chgData name="Ellen Torfs" userId="c6aa1e10-4a12-4511-8c7c-135720d4f277" providerId="ADAL" clId="{FCD87220-40B5-4AAB-B14F-3C64735B1796}" dt="2021-04-30T15:08:20.439" v="10928" actId="1076"/>
          <ac:picMkLst>
            <pc:docMk/>
            <pc:sldMk cId="3425781260" sldId="342"/>
            <ac:picMk id="5" creationId="{31786BAA-B603-4F4B-932F-72D454FEE7A7}"/>
          </ac:picMkLst>
        </pc:picChg>
        <pc:picChg chg="add mod">
          <ac:chgData name="Ellen Torfs" userId="c6aa1e10-4a12-4511-8c7c-135720d4f277" providerId="ADAL" clId="{FCD87220-40B5-4AAB-B14F-3C64735B1796}" dt="2021-04-30T17:11:46.324" v="11114" actId="1076"/>
          <ac:picMkLst>
            <pc:docMk/>
            <pc:sldMk cId="3425781260" sldId="342"/>
            <ac:picMk id="6" creationId="{5521D41D-C06C-40B0-A868-9B316AC31017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26:00.444" v="12045" actId="1076"/>
        <pc:sldMkLst>
          <pc:docMk/>
          <pc:sldMk cId="2741244398" sldId="343"/>
        </pc:sldMkLst>
        <pc:spChg chg="mod">
          <ac:chgData name="Ellen Torfs" userId="c6aa1e10-4a12-4511-8c7c-135720d4f277" providerId="ADAL" clId="{FCD87220-40B5-4AAB-B14F-3C64735B1796}" dt="2021-04-30T17:25:15.976" v="12042" actId="15"/>
          <ac:spMkLst>
            <pc:docMk/>
            <pc:sldMk cId="2741244398" sldId="343"/>
            <ac:spMk id="2" creationId="{FD7C61E0-7EAE-4551-B61E-568A1A5FE761}"/>
          </ac:spMkLst>
        </pc:spChg>
        <pc:spChg chg="mod">
          <ac:chgData name="Ellen Torfs" userId="c6aa1e10-4a12-4511-8c7c-135720d4f277" providerId="ADAL" clId="{FCD87220-40B5-4AAB-B14F-3C64735B1796}" dt="2021-04-30T15:02:56.417" v="10856" actId="20577"/>
          <ac:spMkLst>
            <pc:docMk/>
            <pc:sldMk cId="2741244398" sldId="343"/>
            <ac:spMk id="3" creationId="{E0FC6225-2507-4BFA-8C27-12AAE0D42E0B}"/>
          </ac:spMkLst>
        </pc:spChg>
        <pc:picChg chg="add del mod">
          <ac:chgData name="Ellen Torfs" userId="c6aa1e10-4a12-4511-8c7c-135720d4f277" providerId="ADAL" clId="{FCD87220-40B5-4AAB-B14F-3C64735B1796}" dt="2021-04-30T17:08:55.082" v="10951" actId="478"/>
          <ac:picMkLst>
            <pc:docMk/>
            <pc:sldMk cId="2741244398" sldId="343"/>
            <ac:picMk id="4" creationId="{EAC6625C-51DA-4EC9-86F8-34C6F1B52657}"/>
          </ac:picMkLst>
        </pc:picChg>
        <pc:picChg chg="add mod">
          <ac:chgData name="Ellen Torfs" userId="c6aa1e10-4a12-4511-8c7c-135720d4f277" providerId="ADAL" clId="{FCD87220-40B5-4AAB-B14F-3C64735B1796}" dt="2021-04-30T17:25:19.036" v="12043" actId="1076"/>
          <ac:picMkLst>
            <pc:docMk/>
            <pc:sldMk cId="2741244398" sldId="343"/>
            <ac:picMk id="5" creationId="{BFE6CD46-06D3-4B7A-AF0F-C9702B824785}"/>
          </ac:picMkLst>
        </pc:picChg>
        <pc:picChg chg="add mod">
          <ac:chgData name="Ellen Torfs" userId="c6aa1e10-4a12-4511-8c7c-135720d4f277" providerId="ADAL" clId="{FCD87220-40B5-4AAB-B14F-3C64735B1796}" dt="2021-04-30T17:26:00.444" v="12045" actId="1076"/>
          <ac:picMkLst>
            <pc:docMk/>
            <pc:sldMk cId="2741244398" sldId="343"/>
            <ac:picMk id="6" creationId="{741CAFD3-0174-45D9-A8CB-0277B1CA9E0D}"/>
          </ac:picMkLst>
        </pc:picChg>
      </pc:sldChg>
      <pc:sldChg chg="addSp modSp add">
        <pc:chgData name="Ellen Torfs" userId="c6aa1e10-4a12-4511-8c7c-135720d4f277" providerId="ADAL" clId="{FCD87220-40B5-4AAB-B14F-3C64735B1796}" dt="2021-04-30T17:21:54.092" v="11846" actId="1076"/>
        <pc:sldMkLst>
          <pc:docMk/>
          <pc:sldMk cId="248321903" sldId="344"/>
        </pc:sldMkLst>
        <pc:spChg chg="mod">
          <ac:chgData name="Ellen Torfs" userId="c6aa1e10-4a12-4511-8c7c-135720d4f277" providerId="ADAL" clId="{FCD87220-40B5-4AAB-B14F-3C64735B1796}" dt="2021-04-30T17:21:47.802" v="11843" actId="20577"/>
          <ac:spMkLst>
            <pc:docMk/>
            <pc:sldMk cId="248321903" sldId="344"/>
            <ac:spMk id="2" creationId="{C1D7EEA3-BE5A-4A82-A98E-AF3CACA024B2}"/>
          </ac:spMkLst>
        </pc:spChg>
        <pc:spChg chg="mod">
          <ac:chgData name="Ellen Torfs" userId="c6aa1e10-4a12-4511-8c7c-135720d4f277" providerId="ADAL" clId="{FCD87220-40B5-4AAB-B14F-3C64735B1796}" dt="2021-04-30T17:10:07.868" v="11108" actId="20577"/>
          <ac:spMkLst>
            <pc:docMk/>
            <pc:sldMk cId="248321903" sldId="344"/>
            <ac:spMk id="3" creationId="{8D17161E-59AB-4F59-863C-8965C6087464}"/>
          </ac:spMkLst>
        </pc:spChg>
        <pc:picChg chg="add mod">
          <ac:chgData name="Ellen Torfs" userId="c6aa1e10-4a12-4511-8c7c-135720d4f277" providerId="ADAL" clId="{FCD87220-40B5-4AAB-B14F-3C64735B1796}" dt="2021-04-30T17:21:54.092" v="11846" actId="1076"/>
          <ac:picMkLst>
            <pc:docMk/>
            <pc:sldMk cId="248321903" sldId="344"/>
            <ac:picMk id="4" creationId="{DED8A6E9-D2AE-4825-AD38-8DE03675B783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15:15.133" v="11365" actId="20577"/>
        <pc:sldMkLst>
          <pc:docMk/>
          <pc:sldMk cId="2191294742" sldId="345"/>
        </pc:sldMkLst>
        <pc:spChg chg="mod">
          <ac:chgData name="Ellen Torfs" userId="c6aa1e10-4a12-4511-8c7c-135720d4f277" providerId="ADAL" clId="{FCD87220-40B5-4AAB-B14F-3C64735B1796}" dt="2021-04-30T17:15:15.133" v="11365" actId="20577"/>
          <ac:spMkLst>
            <pc:docMk/>
            <pc:sldMk cId="2191294742" sldId="345"/>
            <ac:spMk id="2" creationId="{0A0E54EB-8682-413C-92E6-10AC6FE1D8FB}"/>
          </ac:spMkLst>
        </pc:spChg>
        <pc:spChg chg="add mod">
          <ac:chgData name="Ellen Torfs" userId="c6aa1e10-4a12-4511-8c7c-135720d4f277" providerId="ADAL" clId="{FCD87220-40B5-4AAB-B14F-3C64735B1796}" dt="2021-04-30T17:13:30.115" v="11200" actId="14100"/>
          <ac:spMkLst>
            <pc:docMk/>
            <pc:sldMk cId="2191294742" sldId="345"/>
            <ac:spMk id="7" creationId="{0A460F33-F63B-434F-9B4D-85F9D17AE96D}"/>
          </ac:spMkLst>
        </pc:spChg>
        <pc:spChg chg="add mod">
          <ac:chgData name="Ellen Torfs" userId="c6aa1e10-4a12-4511-8c7c-135720d4f277" providerId="ADAL" clId="{FCD87220-40B5-4AAB-B14F-3C64735B1796}" dt="2021-04-30T17:13:34.195" v="11201" actId="1076"/>
          <ac:spMkLst>
            <pc:docMk/>
            <pc:sldMk cId="2191294742" sldId="345"/>
            <ac:spMk id="8" creationId="{DBAFCABD-A673-4098-9015-2092880786E8}"/>
          </ac:spMkLst>
        </pc:spChg>
        <pc:picChg chg="del">
          <ac:chgData name="Ellen Torfs" userId="c6aa1e10-4a12-4511-8c7c-135720d4f277" providerId="ADAL" clId="{FCD87220-40B5-4AAB-B14F-3C64735B1796}" dt="2021-04-30T17:12:11.078" v="11116" actId="478"/>
          <ac:picMkLst>
            <pc:docMk/>
            <pc:sldMk cId="2191294742" sldId="345"/>
            <ac:picMk id="4" creationId="{28E49A6C-EC0B-4B67-BD81-8B2FFDA507E7}"/>
          </ac:picMkLst>
        </pc:picChg>
        <pc:picChg chg="mod">
          <ac:chgData name="Ellen Torfs" userId="c6aa1e10-4a12-4511-8c7c-135720d4f277" providerId="ADAL" clId="{FCD87220-40B5-4AAB-B14F-3C64735B1796}" dt="2021-04-30T17:12:13.364" v="11117" actId="1076"/>
          <ac:picMkLst>
            <pc:docMk/>
            <pc:sldMk cId="2191294742" sldId="345"/>
            <ac:picMk id="5" creationId="{31786BAA-B603-4F4B-932F-72D454FEE7A7}"/>
          </ac:picMkLst>
        </pc:picChg>
        <pc:picChg chg="mod">
          <ac:chgData name="Ellen Torfs" userId="c6aa1e10-4a12-4511-8c7c-135720d4f277" providerId="ADAL" clId="{FCD87220-40B5-4AAB-B14F-3C64735B1796}" dt="2021-04-30T17:13:24.900" v="11198" actId="1076"/>
          <ac:picMkLst>
            <pc:docMk/>
            <pc:sldMk cId="2191294742" sldId="345"/>
            <ac:picMk id="6" creationId="{5521D41D-C06C-40B0-A868-9B316AC31017}"/>
          </ac:picMkLst>
        </pc:picChg>
      </pc:sldChg>
      <pc:sldChg chg="addSp modSp add">
        <pc:chgData name="Ellen Torfs" userId="c6aa1e10-4a12-4511-8c7c-135720d4f277" providerId="ADAL" clId="{FCD87220-40B5-4AAB-B14F-3C64735B1796}" dt="2021-04-30T17:24:02.988" v="11989" actId="1076"/>
        <pc:sldMkLst>
          <pc:docMk/>
          <pc:sldMk cId="2724702557" sldId="346"/>
        </pc:sldMkLst>
        <pc:spChg chg="mod">
          <ac:chgData name="Ellen Torfs" userId="c6aa1e10-4a12-4511-8c7c-135720d4f277" providerId="ADAL" clId="{FCD87220-40B5-4AAB-B14F-3C64735B1796}" dt="2021-04-30T17:23:50.591" v="11985" actId="20577"/>
          <ac:spMkLst>
            <pc:docMk/>
            <pc:sldMk cId="2724702557" sldId="346"/>
            <ac:spMk id="2" creationId="{AE5926FA-5F23-420C-892C-712B7B83FB80}"/>
          </ac:spMkLst>
        </pc:spChg>
        <pc:spChg chg="mod">
          <ac:chgData name="Ellen Torfs" userId="c6aa1e10-4a12-4511-8c7c-135720d4f277" providerId="ADAL" clId="{FCD87220-40B5-4AAB-B14F-3C64735B1796}" dt="2021-04-30T17:22:04.994" v="11848" actId="1076"/>
          <ac:spMkLst>
            <pc:docMk/>
            <pc:sldMk cId="2724702557" sldId="346"/>
            <ac:spMk id="3" creationId="{2DE6AAE4-9B00-4B79-BDAF-DDD6516FAAF0}"/>
          </ac:spMkLst>
        </pc:spChg>
        <pc:picChg chg="add mod">
          <ac:chgData name="Ellen Torfs" userId="c6aa1e10-4a12-4511-8c7c-135720d4f277" providerId="ADAL" clId="{FCD87220-40B5-4AAB-B14F-3C64735B1796}" dt="2021-04-30T17:24:02.988" v="11989" actId="1076"/>
          <ac:picMkLst>
            <pc:docMk/>
            <pc:sldMk cId="2724702557" sldId="346"/>
            <ac:picMk id="4" creationId="{B82B3150-5297-4423-9379-0A669C929A05}"/>
          </ac:picMkLst>
        </pc:picChg>
      </pc:sldChg>
      <pc:sldChg chg="addSp delSp modSp add">
        <pc:chgData name="Ellen Torfs" userId="c6aa1e10-4a12-4511-8c7c-135720d4f277" providerId="ADAL" clId="{FCD87220-40B5-4AAB-B14F-3C64735B1796}" dt="2021-04-30T17:29:50.313" v="12271" actId="1038"/>
        <pc:sldMkLst>
          <pc:docMk/>
          <pc:sldMk cId="1743878639" sldId="347"/>
        </pc:sldMkLst>
        <pc:spChg chg="mod">
          <ac:chgData name="Ellen Torfs" userId="c6aa1e10-4a12-4511-8c7c-135720d4f277" providerId="ADAL" clId="{FCD87220-40B5-4AAB-B14F-3C64735B1796}" dt="2021-04-30T17:28:48.807" v="12242" actId="6549"/>
          <ac:spMkLst>
            <pc:docMk/>
            <pc:sldMk cId="1743878639" sldId="347"/>
            <ac:spMk id="2" creationId="{0A0E54EB-8682-413C-92E6-10AC6FE1D8FB}"/>
          </ac:spMkLst>
        </pc:spChg>
        <pc:spChg chg="mod">
          <ac:chgData name="Ellen Torfs" userId="c6aa1e10-4a12-4511-8c7c-135720d4f277" providerId="ADAL" clId="{FCD87220-40B5-4AAB-B14F-3C64735B1796}" dt="2021-04-30T17:27:24.015" v="12063" actId="6549"/>
          <ac:spMkLst>
            <pc:docMk/>
            <pc:sldMk cId="1743878639" sldId="347"/>
            <ac:spMk id="3" creationId="{9D09BC2A-7E0A-4AD4-BBBA-F0EE7B7150A1}"/>
          </ac:spMkLst>
        </pc:spChg>
        <pc:spChg chg="mod">
          <ac:chgData name="Ellen Torfs" userId="c6aa1e10-4a12-4511-8c7c-135720d4f277" providerId="ADAL" clId="{FCD87220-40B5-4AAB-B14F-3C64735B1796}" dt="2021-04-30T17:29:10.948" v="12246" actId="208"/>
          <ac:spMkLst>
            <pc:docMk/>
            <pc:sldMk cId="1743878639" sldId="347"/>
            <ac:spMk id="7" creationId="{0A460F33-F63B-434F-9B4D-85F9D17AE96D}"/>
          </ac:spMkLst>
        </pc:spChg>
        <pc:spChg chg="mod">
          <ac:chgData name="Ellen Torfs" userId="c6aa1e10-4a12-4511-8c7c-135720d4f277" providerId="ADAL" clId="{FCD87220-40B5-4AAB-B14F-3C64735B1796}" dt="2021-04-30T17:29:06.636" v="12245" actId="1038"/>
          <ac:spMkLst>
            <pc:docMk/>
            <pc:sldMk cId="1743878639" sldId="347"/>
            <ac:spMk id="8" creationId="{DBAFCABD-A673-4098-9015-2092880786E8}"/>
          </ac:spMkLst>
        </pc:spChg>
        <pc:picChg chg="add mod ord">
          <ac:chgData name="Ellen Torfs" userId="c6aa1e10-4a12-4511-8c7c-135720d4f277" providerId="ADAL" clId="{FCD87220-40B5-4AAB-B14F-3C64735B1796}" dt="2021-04-30T17:29:50.313" v="12271" actId="1038"/>
          <ac:picMkLst>
            <pc:docMk/>
            <pc:sldMk cId="1743878639" sldId="347"/>
            <ac:picMk id="4" creationId="{17103D9B-270A-494C-A34E-5F74724829EF}"/>
          </ac:picMkLst>
        </pc:picChg>
        <pc:picChg chg="del">
          <ac:chgData name="Ellen Torfs" userId="c6aa1e10-4a12-4511-8c7c-135720d4f277" providerId="ADAL" clId="{FCD87220-40B5-4AAB-B14F-3C64735B1796}" dt="2021-04-30T17:28:55.965" v="12243" actId="478"/>
          <ac:picMkLst>
            <pc:docMk/>
            <pc:sldMk cId="1743878639" sldId="347"/>
            <ac:picMk id="6" creationId="{5521D41D-C06C-40B0-A868-9B316AC31017}"/>
          </ac:picMkLst>
        </pc:picChg>
      </pc:sldChg>
      <pc:sldChg chg="modSp add del">
        <pc:chgData name="Ellen Torfs" userId="c6aa1e10-4a12-4511-8c7c-135720d4f277" providerId="ADAL" clId="{FCD87220-40B5-4AAB-B14F-3C64735B1796}" dt="2021-04-30T17:27:04.710" v="12061" actId="2696"/>
        <pc:sldMkLst>
          <pc:docMk/>
          <pc:sldMk cId="3784806761" sldId="347"/>
        </pc:sldMkLst>
        <pc:spChg chg="mod">
          <ac:chgData name="Ellen Torfs" userId="c6aa1e10-4a12-4511-8c7c-135720d4f277" providerId="ADAL" clId="{FCD87220-40B5-4AAB-B14F-3C64735B1796}" dt="2021-04-30T17:26:39.218" v="12060" actId="20577"/>
          <ac:spMkLst>
            <pc:docMk/>
            <pc:sldMk cId="3784806761" sldId="347"/>
            <ac:spMk id="3" creationId="{D44482C2-329B-4A37-BC13-1C1B4F73EEE8}"/>
          </ac:spMkLst>
        </pc:spChg>
      </pc:sldChg>
    </pc:docChg>
  </pc:docChgLst>
  <pc:docChgLst>
    <pc:chgData name="Ellen Torfs" userId="c6aa1e10-4a12-4511-8c7c-135720d4f277" providerId="ADAL" clId="{850ED20A-81B7-42AE-8205-7B82132ACDDD}"/>
    <pc:docChg chg="undo custSel addSld delSld modSld">
      <pc:chgData name="Ellen Torfs" userId="c6aa1e10-4a12-4511-8c7c-135720d4f277" providerId="ADAL" clId="{850ED20A-81B7-42AE-8205-7B82132ACDDD}" dt="2021-06-21T17:11:11.526" v="9515" actId="1076"/>
      <pc:docMkLst>
        <pc:docMk/>
      </pc:docMkLst>
      <pc:sldChg chg="modSp">
        <pc:chgData name="Ellen Torfs" userId="c6aa1e10-4a12-4511-8c7c-135720d4f277" providerId="ADAL" clId="{850ED20A-81B7-42AE-8205-7B82132ACDDD}" dt="2021-06-21T09:19:02.944" v="42" actId="20577"/>
        <pc:sldMkLst>
          <pc:docMk/>
          <pc:sldMk cId="620996870" sldId="301"/>
        </pc:sldMkLst>
        <pc:spChg chg="mod">
          <ac:chgData name="Ellen Torfs" userId="c6aa1e10-4a12-4511-8c7c-135720d4f277" providerId="ADAL" clId="{850ED20A-81B7-42AE-8205-7B82132ACDDD}" dt="2021-06-21T09:18:40.520" v="7" actId="20577"/>
          <ac:spMkLst>
            <pc:docMk/>
            <pc:sldMk cId="620996870" sldId="301"/>
            <ac:spMk id="2" creationId="{5349FC4B-F96E-4BF9-B61B-743613DA2358}"/>
          </ac:spMkLst>
        </pc:spChg>
        <pc:spChg chg="mod">
          <ac:chgData name="Ellen Torfs" userId="c6aa1e10-4a12-4511-8c7c-135720d4f277" providerId="ADAL" clId="{850ED20A-81B7-42AE-8205-7B82132ACDDD}" dt="2021-06-21T09:19:02.944" v="42" actId="20577"/>
          <ac:spMkLst>
            <pc:docMk/>
            <pc:sldMk cId="620996870" sldId="301"/>
            <ac:spMk id="6" creationId="{3C10D04A-E56D-4316-9743-C554A890CDA9}"/>
          </ac:spMkLst>
        </pc:spChg>
      </pc:sldChg>
      <pc:sldChg chg="modSp">
        <pc:chgData name="Ellen Torfs" userId="c6aa1e10-4a12-4511-8c7c-135720d4f277" providerId="ADAL" clId="{850ED20A-81B7-42AE-8205-7B82132ACDDD}" dt="2021-06-21T09:52:50.582" v="1348" actId="20577"/>
        <pc:sldMkLst>
          <pc:docMk/>
          <pc:sldMk cId="2692106682" sldId="302"/>
        </pc:sldMkLst>
        <pc:spChg chg="mod">
          <ac:chgData name="Ellen Torfs" userId="c6aa1e10-4a12-4511-8c7c-135720d4f277" providerId="ADAL" clId="{850ED20A-81B7-42AE-8205-7B82132ACDDD}" dt="2021-06-21T09:22:38.255" v="97" actId="20577"/>
          <ac:spMkLst>
            <pc:docMk/>
            <pc:sldMk cId="2692106682" sldId="302"/>
            <ac:spMk id="2" creationId="{5B909E40-D93E-44D1-BB0E-8A2219312F6C}"/>
          </ac:spMkLst>
        </pc:spChg>
        <pc:spChg chg="mod">
          <ac:chgData name="Ellen Torfs" userId="c6aa1e10-4a12-4511-8c7c-135720d4f277" providerId="ADAL" clId="{850ED20A-81B7-42AE-8205-7B82132ACDDD}" dt="2021-06-21T09:52:50.582" v="1348" actId="20577"/>
          <ac:spMkLst>
            <pc:docMk/>
            <pc:sldMk cId="2692106682" sldId="302"/>
            <ac:spMk id="3" creationId="{BFF2E6CD-882A-41CA-AF1F-B5E118C9444D}"/>
          </ac:spMkLst>
        </pc:spChg>
      </pc:sldChg>
      <pc:sldChg chg="addSp delSp modSp add">
        <pc:chgData name="Ellen Torfs" userId="c6aa1e10-4a12-4511-8c7c-135720d4f277" providerId="ADAL" clId="{850ED20A-81B7-42AE-8205-7B82132ACDDD}" dt="2021-06-21T10:21:14.522" v="2017" actId="20577"/>
        <pc:sldMkLst>
          <pc:docMk/>
          <pc:sldMk cId="3336669980" sldId="303"/>
        </pc:sldMkLst>
        <pc:spChg chg="del">
          <ac:chgData name="Ellen Torfs" userId="c6aa1e10-4a12-4511-8c7c-135720d4f277" providerId="ADAL" clId="{850ED20A-81B7-42AE-8205-7B82132ACDDD}" dt="2021-06-21T09:31:03.743" v="311" actId="20577"/>
          <ac:spMkLst>
            <pc:docMk/>
            <pc:sldMk cId="3336669980" sldId="303"/>
            <ac:spMk id="2" creationId="{582A5227-B0BF-4C4F-98EB-B688BA823552}"/>
          </ac:spMkLst>
        </pc:spChg>
        <pc:spChg chg="mod">
          <ac:chgData name="Ellen Torfs" userId="c6aa1e10-4a12-4511-8c7c-135720d4f277" providerId="ADAL" clId="{850ED20A-81B7-42AE-8205-7B82132ACDDD}" dt="2021-06-21T09:28:45.030" v="310" actId="20577"/>
          <ac:spMkLst>
            <pc:docMk/>
            <pc:sldMk cId="3336669980" sldId="303"/>
            <ac:spMk id="3" creationId="{04441743-1C79-408C-A6ED-9EDDC123322C}"/>
          </ac:spMkLst>
        </pc:spChg>
        <pc:spChg chg="add mod">
          <ac:chgData name="Ellen Torfs" userId="c6aa1e10-4a12-4511-8c7c-135720d4f277" providerId="ADAL" clId="{850ED20A-81B7-42AE-8205-7B82132ACDDD}" dt="2021-06-21T10:21:14.522" v="2017" actId="20577"/>
          <ac:spMkLst>
            <pc:docMk/>
            <pc:sldMk cId="3336669980" sldId="303"/>
            <ac:spMk id="4" creationId="{87CEF387-1539-4C5D-BB44-654A9BD07363}"/>
          </ac:spMkLst>
        </pc:spChg>
        <pc:spChg chg="add mod">
          <ac:chgData name="Ellen Torfs" userId="c6aa1e10-4a12-4511-8c7c-135720d4f277" providerId="ADAL" clId="{850ED20A-81B7-42AE-8205-7B82132ACDDD}" dt="2021-06-21T10:18:10.007" v="1846" actId="113"/>
          <ac:spMkLst>
            <pc:docMk/>
            <pc:sldMk cId="3336669980" sldId="303"/>
            <ac:spMk id="5" creationId="{2B0A153C-40D5-4AB3-8581-05F7D031455B}"/>
          </ac:spMkLst>
        </pc:spChg>
        <pc:spChg chg="add mod">
          <ac:chgData name="Ellen Torfs" userId="c6aa1e10-4a12-4511-8c7c-135720d4f277" providerId="ADAL" clId="{850ED20A-81B7-42AE-8205-7B82132ACDDD}" dt="2021-06-21T09:31:03.776" v="317" actId="207"/>
          <ac:spMkLst>
            <pc:docMk/>
            <pc:sldMk cId="3336669980" sldId="303"/>
            <ac:spMk id="6" creationId="{2DEA487E-681F-400C-9B4F-E74C18B2AA54}"/>
          </ac:spMkLst>
        </pc:spChg>
        <pc:spChg chg="add mod">
          <ac:chgData name="Ellen Torfs" userId="c6aa1e10-4a12-4511-8c7c-135720d4f277" providerId="ADAL" clId="{850ED20A-81B7-42AE-8205-7B82132ACDDD}" dt="2021-06-21T09:31:03.776" v="323" actId="207"/>
          <ac:spMkLst>
            <pc:docMk/>
            <pc:sldMk cId="3336669980" sldId="303"/>
            <ac:spMk id="7" creationId="{BE8F4ADF-3D02-4BFD-86E2-4F46F022FFE5}"/>
          </ac:spMkLst>
        </pc:spChg>
      </pc:sldChg>
      <pc:sldChg chg="del">
        <pc:chgData name="Ellen Torfs" userId="c6aa1e10-4a12-4511-8c7c-135720d4f277" providerId="ADAL" clId="{850ED20A-81B7-42AE-8205-7B82132ACDDD}" dt="2021-06-21T09:22:05.949" v="43" actId="2696"/>
        <pc:sldMkLst>
          <pc:docMk/>
          <pc:sldMk cId="3496337695" sldId="303"/>
        </pc:sldMkLst>
      </pc:sldChg>
      <pc:sldChg chg="addSp delSp modSp add">
        <pc:chgData name="Ellen Torfs" userId="c6aa1e10-4a12-4511-8c7c-135720d4f277" providerId="ADAL" clId="{850ED20A-81B7-42AE-8205-7B82132ACDDD}" dt="2021-06-21T11:02:50.689" v="3163" actId="20577"/>
        <pc:sldMkLst>
          <pc:docMk/>
          <pc:sldMk cId="961405639" sldId="304"/>
        </pc:sldMkLst>
        <pc:spChg chg="del">
          <ac:chgData name="Ellen Torfs" userId="c6aa1e10-4a12-4511-8c7c-135720d4f277" providerId="ADAL" clId="{850ED20A-81B7-42AE-8205-7B82132ACDDD}" dt="2021-06-21T10:44:48.707" v="2273" actId="20577"/>
          <ac:spMkLst>
            <pc:docMk/>
            <pc:sldMk cId="961405639" sldId="304"/>
            <ac:spMk id="2" creationId="{FCDD719C-EC79-4D38-9531-AB0ADC2A1FCC}"/>
          </ac:spMkLst>
        </pc:spChg>
        <pc:spChg chg="del">
          <ac:chgData name="Ellen Torfs" userId="c6aa1e10-4a12-4511-8c7c-135720d4f277" providerId="ADAL" clId="{850ED20A-81B7-42AE-8205-7B82132ACDDD}" dt="2021-06-21T10:44:48.707" v="2273" actId="20577"/>
          <ac:spMkLst>
            <pc:docMk/>
            <pc:sldMk cId="961405639" sldId="304"/>
            <ac:spMk id="3" creationId="{12E92943-0651-4EA7-87B6-B537891D29B0}"/>
          </ac:spMkLst>
        </pc:spChg>
        <pc:spChg chg="del">
          <ac:chgData name="Ellen Torfs" userId="c6aa1e10-4a12-4511-8c7c-135720d4f277" providerId="ADAL" clId="{850ED20A-81B7-42AE-8205-7B82132ACDDD}" dt="2021-06-21T10:44:48.707" v="2273" actId="20577"/>
          <ac:spMkLst>
            <pc:docMk/>
            <pc:sldMk cId="961405639" sldId="304"/>
            <ac:spMk id="4" creationId="{890B2E18-F978-4906-8181-4EE489F45199}"/>
          </ac:spMkLst>
        </pc:spChg>
        <pc:spChg chg="add mod">
          <ac:chgData name="Ellen Torfs" userId="c6aa1e10-4a12-4511-8c7c-135720d4f277" providerId="ADAL" clId="{850ED20A-81B7-42AE-8205-7B82132ACDDD}" dt="2021-06-21T10:46:43.728" v="2342" actId="20577"/>
          <ac:spMkLst>
            <pc:docMk/>
            <pc:sldMk cId="961405639" sldId="304"/>
            <ac:spMk id="5" creationId="{21FA90D2-F018-4370-91E5-4EE6326420A6}"/>
          </ac:spMkLst>
        </pc:spChg>
        <pc:spChg chg="add mod">
          <ac:chgData name="Ellen Torfs" userId="c6aa1e10-4a12-4511-8c7c-135720d4f277" providerId="ADAL" clId="{850ED20A-81B7-42AE-8205-7B82132ACDDD}" dt="2021-06-21T11:02:50.689" v="3163" actId="20577"/>
          <ac:spMkLst>
            <pc:docMk/>
            <pc:sldMk cId="961405639" sldId="304"/>
            <ac:spMk id="6" creationId="{C3EEBA38-28F9-4C0D-B381-DAA116E10CA9}"/>
          </ac:spMkLst>
        </pc:spChg>
        <pc:spChg chg="add mod">
          <ac:chgData name="Ellen Torfs" userId="c6aa1e10-4a12-4511-8c7c-135720d4f277" providerId="ADAL" clId="{850ED20A-81B7-42AE-8205-7B82132ACDDD}" dt="2021-06-21T10:44:48.715" v="2279" actId="207"/>
          <ac:spMkLst>
            <pc:docMk/>
            <pc:sldMk cId="961405639" sldId="304"/>
            <ac:spMk id="7" creationId="{4BBE8913-5989-4E75-BC87-DB29D8C711D3}"/>
          </ac:spMkLst>
        </pc:spChg>
        <pc:spChg chg="add mod">
          <ac:chgData name="Ellen Torfs" userId="c6aa1e10-4a12-4511-8c7c-135720d4f277" providerId="ADAL" clId="{850ED20A-81B7-42AE-8205-7B82132ACDDD}" dt="2021-06-21T10:44:48.717" v="2285" actId="207"/>
          <ac:spMkLst>
            <pc:docMk/>
            <pc:sldMk cId="961405639" sldId="304"/>
            <ac:spMk id="8" creationId="{FBB02B94-F466-4D1C-A876-BDF9AA3A192D}"/>
          </ac:spMkLst>
        </pc:spChg>
      </pc:sldChg>
      <pc:sldChg chg="addSp delSp modSp add del">
        <pc:chgData name="Ellen Torfs" userId="c6aa1e10-4a12-4511-8c7c-135720d4f277" providerId="ADAL" clId="{850ED20A-81B7-42AE-8205-7B82132ACDDD}" dt="2021-06-21T10:34:05.178" v="2271" actId="2696"/>
        <pc:sldMkLst>
          <pc:docMk/>
          <pc:sldMk cId="1044793216" sldId="304"/>
        </pc:sldMkLst>
        <pc:spChg chg="del">
          <ac:chgData name="Ellen Torfs" userId="c6aa1e10-4a12-4511-8c7c-135720d4f277" providerId="ADAL" clId="{850ED20A-81B7-42AE-8205-7B82132ACDDD}" dt="2021-06-21T10:27:19.091" v="2024" actId="2696"/>
          <ac:spMkLst>
            <pc:docMk/>
            <pc:sldMk cId="1044793216" sldId="304"/>
            <ac:spMk id="2" creationId="{6B3866D6-7582-4F06-81A5-D5783BE8F803}"/>
          </ac:spMkLst>
        </pc:spChg>
        <pc:spChg chg="del">
          <ac:chgData name="Ellen Torfs" userId="c6aa1e10-4a12-4511-8c7c-135720d4f277" providerId="ADAL" clId="{850ED20A-81B7-42AE-8205-7B82132ACDDD}" dt="2021-06-21T10:27:19.091" v="2024" actId="2696"/>
          <ac:spMkLst>
            <pc:docMk/>
            <pc:sldMk cId="1044793216" sldId="304"/>
            <ac:spMk id="3" creationId="{21919314-3F1A-4400-86BE-8F366A587CD3}"/>
          </ac:spMkLst>
        </pc:spChg>
        <pc:spChg chg="del">
          <ac:chgData name="Ellen Torfs" userId="c6aa1e10-4a12-4511-8c7c-135720d4f277" providerId="ADAL" clId="{850ED20A-81B7-42AE-8205-7B82132ACDDD}" dt="2021-06-21T10:27:19.091" v="2024" actId="2696"/>
          <ac:spMkLst>
            <pc:docMk/>
            <pc:sldMk cId="1044793216" sldId="304"/>
            <ac:spMk id="4" creationId="{D0A210C8-0631-4B1B-BD97-10B179C4448E}"/>
          </ac:spMkLst>
        </pc:spChg>
        <pc:spChg chg="add mod">
          <ac:chgData name="Ellen Torfs" userId="c6aa1e10-4a12-4511-8c7c-135720d4f277" providerId="ADAL" clId="{850ED20A-81B7-42AE-8205-7B82132ACDDD}" dt="2021-06-21T10:27:25.834" v="2053" actId="20577"/>
          <ac:spMkLst>
            <pc:docMk/>
            <pc:sldMk cId="1044793216" sldId="304"/>
            <ac:spMk id="5" creationId="{6A09B8BF-25BC-41B1-B94E-26D5CC385915}"/>
          </ac:spMkLst>
        </pc:spChg>
        <pc:spChg chg="add mod">
          <ac:chgData name="Ellen Torfs" userId="c6aa1e10-4a12-4511-8c7c-135720d4f277" providerId="ADAL" clId="{850ED20A-81B7-42AE-8205-7B82132ACDDD}" dt="2021-06-21T10:31:53.176" v="2270" actId="20577"/>
          <ac:spMkLst>
            <pc:docMk/>
            <pc:sldMk cId="1044793216" sldId="304"/>
            <ac:spMk id="6" creationId="{2257D8EA-087A-491B-81EF-9EBCAFB312AC}"/>
          </ac:spMkLst>
        </pc:spChg>
        <pc:spChg chg="add mod">
          <ac:chgData name="Ellen Torfs" userId="c6aa1e10-4a12-4511-8c7c-135720d4f277" providerId="ADAL" clId="{850ED20A-81B7-42AE-8205-7B82132ACDDD}" dt="2021-06-21T10:27:19.098" v="2030" actId="207"/>
          <ac:spMkLst>
            <pc:docMk/>
            <pc:sldMk cId="1044793216" sldId="304"/>
            <ac:spMk id="7" creationId="{EBD641F5-B424-47BF-8354-D8BBC6F816FD}"/>
          </ac:spMkLst>
        </pc:spChg>
        <pc:spChg chg="add mod">
          <ac:chgData name="Ellen Torfs" userId="c6aa1e10-4a12-4511-8c7c-135720d4f277" providerId="ADAL" clId="{850ED20A-81B7-42AE-8205-7B82132ACDDD}" dt="2021-06-21T10:27:19.101" v="2036" actId="207"/>
          <ac:spMkLst>
            <pc:docMk/>
            <pc:sldMk cId="1044793216" sldId="304"/>
            <ac:spMk id="8" creationId="{20B6491B-A163-4F82-B978-AA76EC2516C8}"/>
          </ac:spMkLst>
        </pc:spChg>
      </pc:sldChg>
      <pc:sldChg chg="modSp add del">
        <pc:chgData name="Ellen Torfs" userId="c6aa1e10-4a12-4511-8c7c-135720d4f277" providerId="ADAL" clId="{850ED20A-81B7-42AE-8205-7B82132ACDDD}" dt="2021-06-21T10:26:15.097" v="2022" actId="2696"/>
        <pc:sldMkLst>
          <pc:docMk/>
          <pc:sldMk cId="3443870126" sldId="304"/>
        </pc:sldMkLst>
        <pc:spChg chg="mod">
          <ac:chgData name="Ellen Torfs" userId="c6aa1e10-4a12-4511-8c7c-135720d4f277" providerId="ADAL" clId="{850ED20A-81B7-42AE-8205-7B82132ACDDD}" dt="2021-06-21T10:26:05.015" v="2021" actId="6549"/>
          <ac:spMkLst>
            <pc:docMk/>
            <pc:sldMk cId="3443870126" sldId="304"/>
            <ac:spMk id="5" creationId="{2B0A153C-40D5-4AB3-8581-05F7D031455B}"/>
          </ac:spMkLst>
        </pc:spChg>
      </pc:sldChg>
      <pc:sldChg chg="addSp delSp modSp add">
        <pc:chgData name="Ellen Torfs" userId="c6aa1e10-4a12-4511-8c7c-135720d4f277" providerId="ADAL" clId="{850ED20A-81B7-42AE-8205-7B82132ACDDD}" dt="2021-06-21T12:05:39.007" v="4424" actId="6549"/>
        <pc:sldMkLst>
          <pc:docMk/>
          <pc:sldMk cId="2731780687" sldId="305"/>
        </pc:sldMkLst>
        <pc:spChg chg="mod">
          <ac:chgData name="Ellen Torfs" userId="c6aa1e10-4a12-4511-8c7c-135720d4f277" providerId="ADAL" clId="{850ED20A-81B7-42AE-8205-7B82132ACDDD}" dt="2021-06-21T12:05:39.007" v="4424" actId="6549"/>
          <ac:spMkLst>
            <pc:docMk/>
            <pc:sldMk cId="2731780687" sldId="305"/>
            <ac:spMk id="2" creationId="{B61481A5-9258-4059-A66C-56C9171001B2}"/>
          </ac:spMkLst>
        </pc:spChg>
        <pc:spChg chg="mod">
          <ac:chgData name="Ellen Torfs" userId="c6aa1e10-4a12-4511-8c7c-135720d4f277" providerId="ADAL" clId="{850ED20A-81B7-42AE-8205-7B82132ACDDD}" dt="2021-06-21T11:03:41.678" v="3175" actId="20577"/>
          <ac:spMkLst>
            <pc:docMk/>
            <pc:sldMk cId="2731780687" sldId="305"/>
            <ac:spMk id="3" creationId="{F9344722-7B0F-4373-BCDC-65FAA02BFCF7}"/>
          </ac:spMkLst>
        </pc:spChg>
        <pc:spChg chg="add del">
          <ac:chgData name="Ellen Torfs" userId="c6aa1e10-4a12-4511-8c7c-135720d4f277" providerId="ADAL" clId="{850ED20A-81B7-42AE-8205-7B82132ACDDD}" dt="2021-06-21T11:03:46.871" v="3177" actId="478"/>
          <ac:spMkLst>
            <pc:docMk/>
            <pc:sldMk cId="2731780687" sldId="305"/>
            <ac:spMk id="4" creationId="{7C5AA47A-F37D-4B1D-AD1D-B7CC0E5C205F}"/>
          </ac:spMkLst>
        </pc:spChg>
        <pc:picChg chg="add mod">
          <ac:chgData name="Ellen Torfs" userId="c6aa1e10-4a12-4511-8c7c-135720d4f277" providerId="ADAL" clId="{850ED20A-81B7-42AE-8205-7B82132ACDDD}" dt="2021-06-21T11:04:19.484" v="3182" actId="1076"/>
          <ac:picMkLst>
            <pc:docMk/>
            <pc:sldMk cId="2731780687" sldId="305"/>
            <ac:picMk id="5" creationId="{C592C4BA-5C1B-4D12-9F17-6A275BAA3BB1}"/>
          </ac:picMkLst>
        </pc:picChg>
      </pc:sldChg>
      <pc:sldChg chg="modSp add del">
        <pc:chgData name="Ellen Torfs" userId="c6aa1e10-4a12-4511-8c7c-135720d4f277" providerId="ADAL" clId="{850ED20A-81B7-42AE-8205-7B82132ACDDD}" dt="2021-06-21T11:54:02.914" v="3768" actId="2696"/>
        <pc:sldMkLst>
          <pc:docMk/>
          <pc:sldMk cId="630367705" sldId="306"/>
        </pc:sldMkLst>
        <pc:spChg chg="mod">
          <ac:chgData name="Ellen Torfs" userId="c6aa1e10-4a12-4511-8c7c-135720d4f277" providerId="ADAL" clId="{850ED20A-81B7-42AE-8205-7B82132ACDDD}" dt="2021-06-21T11:52:36.301" v="3766" actId="27636"/>
          <ac:spMkLst>
            <pc:docMk/>
            <pc:sldMk cId="630367705" sldId="306"/>
            <ac:spMk id="2" creationId="{B61481A5-9258-4059-A66C-56C9171001B2}"/>
          </ac:spMkLst>
        </pc:spChg>
      </pc:sldChg>
      <pc:sldChg chg="del">
        <pc:chgData name="Ellen Torfs" userId="c6aa1e10-4a12-4511-8c7c-135720d4f277" providerId="ADAL" clId="{850ED20A-81B7-42AE-8205-7B82132ACDDD}" dt="2021-06-21T09:22:06.209" v="44" actId="2696"/>
        <pc:sldMkLst>
          <pc:docMk/>
          <pc:sldMk cId="528274370" sldId="307"/>
        </pc:sldMkLst>
      </pc:sldChg>
      <pc:sldChg chg="modSp add">
        <pc:chgData name="Ellen Torfs" userId="c6aa1e10-4a12-4511-8c7c-135720d4f277" providerId="ADAL" clId="{850ED20A-81B7-42AE-8205-7B82132ACDDD}" dt="2021-06-21T12:01:03.414" v="4396" actId="20577"/>
        <pc:sldMkLst>
          <pc:docMk/>
          <pc:sldMk cId="927954261" sldId="307"/>
        </pc:sldMkLst>
        <pc:spChg chg="mod">
          <ac:chgData name="Ellen Torfs" userId="c6aa1e10-4a12-4511-8c7c-135720d4f277" providerId="ADAL" clId="{850ED20A-81B7-42AE-8205-7B82132ACDDD}" dt="2021-06-21T12:01:03.414" v="4396" actId="20577"/>
          <ac:spMkLst>
            <pc:docMk/>
            <pc:sldMk cId="927954261" sldId="307"/>
            <ac:spMk id="2" creationId="{B61481A5-9258-4059-A66C-56C9171001B2}"/>
          </ac:spMkLst>
        </pc:spChg>
      </pc:sldChg>
      <pc:sldChg chg="addSp delSp modSp add">
        <pc:chgData name="Ellen Torfs" userId="c6aa1e10-4a12-4511-8c7c-135720d4f277" providerId="ADAL" clId="{850ED20A-81B7-42AE-8205-7B82132ACDDD}" dt="2021-06-21T14:33:02.818" v="7497" actId="20577"/>
        <pc:sldMkLst>
          <pc:docMk/>
          <pc:sldMk cId="2370704042" sldId="308"/>
        </pc:sldMkLst>
        <pc:spChg chg="mod">
          <ac:chgData name="Ellen Torfs" userId="c6aa1e10-4a12-4511-8c7c-135720d4f277" providerId="ADAL" clId="{850ED20A-81B7-42AE-8205-7B82132ACDDD}" dt="2021-06-21T14:33:02.818" v="7497" actId="20577"/>
          <ac:spMkLst>
            <pc:docMk/>
            <pc:sldMk cId="2370704042" sldId="308"/>
            <ac:spMk id="2" creationId="{D243AB1A-A546-45AD-9FF9-ABD2D5724C32}"/>
          </ac:spMkLst>
        </pc:spChg>
        <pc:spChg chg="mod">
          <ac:chgData name="Ellen Torfs" userId="c6aa1e10-4a12-4511-8c7c-135720d4f277" providerId="ADAL" clId="{850ED20A-81B7-42AE-8205-7B82132ACDDD}" dt="2021-06-21T13:49:17.409" v="5970" actId="20577"/>
          <ac:spMkLst>
            <pc:docMk/>
            <pc:sldMk cId="2370704042" sldId="308"/>
            <ac:spMk id="3" creationId="{DD5D6EE2-C9BB-4270-ABE8-9AB404BDEC26}"/>
          </ac:spMkLst>
        </pc:spChg>
        <pc:spChg chg="add del">
          <ac:chgData name="Ellen Torfs" userId="c6aa1e10-4a12-4511-8c7c-135720d4f277" providerId="ADAL" clId="{850ED20A-81B7-42AE-8205-7B82132ACDDD}" dt="2021-06-21T12:39:40.906" v="4650" actId="20577"/>
          <ac:spMkLst>
            <pc:docMk/>
            <pc:sldMk cId="2370704042" sldId="308"/>
            <ac:spMk id="4" creationId="{DC3474D5-FB87-419C-B63B-735A81BA85CC}"/>
          </ac:spMkLst>
        </pc:spChg>
      </pc:sldChg>
      <pc:sldChg chg="del">
        <pc:chgData name="Ellen Torfs" userId="c6aa1e10-4a12-4511-8c7c-135720d4f277" providerId="ADAL" clId="{850ED20A-81B7-42AE-8205-7B82132ACDDD}" dt="2021-06-21T09:22:06.494" v="45" actId="2696"/>
        <pc:sldMkLst>
          <pc:docMk/>
          <pc:sldMk cId="3507341711" sldId="308"/>
        </pc:sldMkLst>
      </pc:sldChg>
      <pc:sldChg chg="addSp modSp add">
        <pc:chgData name="Ellen Torfs" userId="c6aa1e10-4a12-4511-8c7c-135720d4f277" providerId="ADAL" clId="{850ED20A-81B7-42AE-8205-7B82132ACDDD}" dt="2021-06-21T13:08:47.147" v="5208" actId="1076"/>
        <pc:sldMkLst>
          <pc:docMk/>
          <pc:sldMk cId="347229046" sldId="309"/>
        </pc:sldMkLst>
        <pc:spChg chg="mod">
          <ac:chgData name="Ellen Torfs" userId="c6aa1e10-4a12-4511-8c7c-135720d4f277" providerId="ADAL" clId="{850ED20A-81B7-42AE-8205-7B82132ACDDD}" dt="2021-06-21T13:07:21.534" v="5204" actId="12"/>
          <ac:spMkLst>
            <pc:docMk/>
            <pc:sldMk cId="347229046" sldId="309"/>
            <ac:spMk id="2" creationId="{46C8800D-212F-430D-AC85-4A655A3EF681}"/>
          </ac:spMkLst>
        </pc:spChg>
        <pc:spChg chg="mod">
          <ac:chgData name="Ellen Torfs" userId="c6aa1e10-4a12-4511-8c7c-135720d4f277" providerId="ADAL" clId="{850ED20A-81B7-42AE-8205-7B82132ACDDD}" dt="2021-06-21T12:54:51.446" v="4823" actId="20577"/>
          <ac:spMkLst>
            <pc:docMk/>
            <pc:sldMk cId="347229046" sldId="309"/>
            <ac:spMk id="3" creationId="{9D920CA6-38F1-4EBB-9387-FB581AFA31B9}"/>
          </ac:spMkLst>
        </pc:spChg>
        <pc:picChg chg="add mod">
          <ac:chgData name="Ellen Torfs" userId="c6aa1e10-4a12-4511-8c7c-135720d4f277" providerId="ADAL" clId="{850ED20A-81B7-42AE-8205-7B82132ACDDD}" dt="2021-06-21T13:08:47.147" v="5208" actId="1076"/>
          <ac:picMkLst>
            <pc:docMk/>
            <pc:sldMk cId="347229046" sldId="309"/>
            <ac:picMk id="4" creationId="{2D33A6E0-574B-4451-B617-A0F9BF92BCDA}"/>
          </ac:picMkLst>
        </pc:picChg>
      </pc:sldChg>
      <pc:sldChg chg="del">
        <pc:chgData name="Ellen Torfs" userId="c6aa1e10-4a12-4511-8c7c-135720d4f277" providerId="ADAL" clId="{850ED20A-81B7-42AE-8205-7B82132ACDDD}" dt="2021-06-21T09:22:06.525" v="46" actId="2696"/>
        <pc:sldMkLst>
          <pc:docMk/>
          <pc:sldMk cId="3509988430" sldId="309"/>
        </pc:sldMkLst>
      </pc:sldChg>
      <pc:sldChg chg="addSp delSp modSp add">
        <pc:chgData name="Ellen Torfs" userId="c6aa1e10-4a12-4511-8c7c-135720d4f277" providerId="ADAL" clId="{850ED20A-81B7-42AE-8205-7B82132ACDDD}" dt="2021-06-21T17:11:11.526" v="9515" actId="1076"/>
        <pc:sldMkLst>
          <pc:docMk/>
          <pc:sldMk cId="1588908234" sldId="310"/>
        </pc:sldMkLst>
        <pc:spChg chg="mod">
          <ac:chgData name="Ellen Torfs" userId="c6aa1e10-4a12-4511-8c7c-135720d4f277" providerId="ADAL" clId="{850ED20A-81B7-42AE-8205-7B82132ACDDD}" dt="2021-06-21T16:32:38.997" v="8586" actId="20577"/>
          <ac:spMkLst>
            <pc:docMk/>
            <pc:sldMk cId="1588908234" sldId="310"/>
            <ac:spMk id="2" creationId="{1C07CD94-9F1B-42BB-93A6-8B579BF649FD}"/>
          </ac:spMkLst>
        </pc:spChg>
        <pc:spChg chg="mod">
          <ac:chgData name="Ellen Torfs" userId="c6aa1e10-4a12-4511-8c7c-135720d4f277" providerId="ADAL" clId="{850ED20A-81B7-42AE-8205-7B82132ACDDD}" dt="2021-06-21T13:09:23.250" v="5226" actId="20577"/>
          <ac:spMkLst>
            <pc:docMk/>
            <pc:sldMk cId="1588908234" sldId="310"/>
            <ac:spMk id="3" creationId="{A3AC2FB2-87D7-4BC7-953F-4C0EAAF02BE3}"/>
          </ac:spMkLst>
        </pc:spChg>
        <pc:spChg chg="add del mod">
          <ac:chgData name="Ellen Torfs" userId="c6aa1e10-4a12-4511-8c7c-135720d4f277" providerId="ADAL" clId="{850ED20A-81B7-42AE-8205-7B82132ACDDD}" dt="2021-06-21T15:59:19.218" v="8505" actId="478"/>
          <ac:spMkLst>
            <pc:docMk/>
            <pc:sldMk cId="1588908234" sldId="310"/>
            <ac:spMk id="4" creationId="{5D0630D9-7599-4B67-9863-795CCB28072A}"/>
          </ac:spMkLst>
        </pc:spChg>
        <pc:picChg chg="add mod">
          <ac:chgData name="Ellen Torfs" userId="c6aa1e10-4a12-4511-8c7c-135720d4f277" providerId="ADAL" clId="{850ED20A-81B7-42AE-8205-7B82132ACDDD}" dt="2021-06-21T17:11:11.526" v="9515" actId="1076"/>
          <ac:picMkLst>
            <pc:docMk/>
            <pc:sldMk cId="1588908234" sldId="310"/>
            <ac:picMk id="5" creationId="{355E80B2-3825-401A-8480-2D287A84471B}"/>
          </ac:picMkLst>
        </pc:picChg>
      </pc:sldChg>
      <pc:sldChg chg="addSp modSp add">
        <pc:chgData name="Ellen Torfs" userId="c6aa1e10-4a12-4511-8c7c-135720d4f277" providerId="ADAL" clId="{850ED20A-81B7-42AE-8205-7B82132ACDDD}" dt="2021-06-21T13:32:49.761" v="5482" actId="108"/>
        <pc:sldMkLst>
          <pc:docMk/>
          <pc:sldMk cId="4117408665" sldId="311"/>
        </pc:sldMkLst>
        <pc:spChg chg="mod">
          <ac:chgData name="Ellen Torfs" userId="c6aa1e10-4a12-4511-8c7c-135720d4f277" providerId="ADAL" clId="{850ED20A-81B7-42AE-8205-7B82132ACDDD}" dt="2021-06-21T13:32:49.761" v="5482" actId="108"/>
          <ac:spMkLst>
            <pc:docMk/>
            <pc:sldMk cId="4117408665" sldId="311"/>
            <ac:spMk id="2" creationId="{88C4130E-3C8D-459D-BA84-364ED395318B}"/>
          </ac:spMkLst>
        </pc:spChg>
        <pc:spChg chg="mod">
          <ac:chgData name="Ellen Torfs" userId="c6aa1e10-4a12-4511-8c7c-135720d4f277" providerId="ADAL" clId="{850ED20A-81B7-42AE-8205-7B82132ACDDD}" dt="2021-06-21T13:30:21.301" v="5467" actId="5793"/>
          <ac:spMkLst>
            <pc:docMk/>
            <pc:sldMk cId="4117408665" sldId="311"/>
            <ac:spMk id="3" creationId="{A5CB134A-1F8A-412D-A54A-B6CF2ADF0FDF}"/>
          </ac:spMkLst>
        </pc:spChg>
        <pc:picChg chg="add mod">
          <ac:chgData name="Ellen Torfs" userId="c6aa1e10-4a12-4511-8c7c-135720d4f277" providerId="ADAL" clId="{850ED20A-81B7-42AE-8205-7B82132ACDDD}" dt="2021-06-21T13:27:21.184" v="5282" actId="1076"/>
          <ac:picMkLst>
            <pc:docMk/>
            <pc:sldMk cId="4117408665" sldId="311"/>
            <ac:picMk id="4" creationId="{3407FBEC-B4F4-42D6-A550-8477047D1383}"/>
          </ac:picMkLst>
        </pc:picChg>
        <pc:picChg chg="add mod">
          <ac:chgData name="Ellen Torfs" userId="c6aa1e10-4a12-4511-8c7c-135720d4f277" providerId="ADAL" clId="{850ED20A-81B7-42AE-8205-7B82132ACDDD}" dt="2021-06-21T13:32:01.241" v="5478" actId="1076"/>
          <ac:picMkLst>
            <pc:docMk/>
            <pc:sldMk cId="4117408665" sldId="311"/>
            <ac:picMk id="5" creationId="{4A8E685C-2D02-4602-BA5F-29B253A307A5}"/>
          </ac:picMkLst>
        </pc:picChg>
      </pc:sldChg>
      <pc:sldChg chg="addSp modSp add">
        <pc:chgData name="Ellen Torfs" userId="c6aa1e10-4a12-4511-8c7c-135720d4f277" providerId="ADAL" clId="{850ED20A-81B7-42AE-8205-7B82132ACDDD}" dt="2021-06-21T13:39:35.588" v="5803" actId="20577"/>
        <pc:sldMkLst>
          <pc:docMk/>
          <pc:sldMk cId="4282726283" sldId="312"/>
        </pc:sldMkLst>
        <pc:spChg chg="mod">
          <ac:chgData name="Ellen Torfs" userId="c6aa1e10-4a12-4511-8c7c-135720d4f277" providerId="ADAL" clId="{850ED20A-81B7-42AE-8205-7B82132ACDDD}" dt="2021-06-21T13:39:12.163" v="5743" actId="6549"/>
          <ac:spMkLst>
            <pc:docMk/>
            <pc:sldMk cId="4282726283" sldId="312"/>
            <ac:spMk id="2" creationId="{E50DB3CD-17FD-47FA-8E5A-F1092B926155}"/>
          </ac:spMkLst>
        </pc:spChg>
        <pc:spChg chg="mod">
          <ac:chgData name="Ellen Torfs" userId="c6aa1e10-4a12-4511-8c7c-135720d4f277" providerId="ADAL" clId="{850ED20A-81B7-42AE-8205-7B82132ACDDD}" dt="2021-06-21T13:39:35.588" v="5803" actId="20577"/>
          <ac:spMkLst>
            <pc:docMk/>
            <pc:sldMk cId="4282726283" sldId="312"/>
            <ac:spMk id="3" creationId="{2F381060-4180-4405-BB10-B4C6ADA4B3DC}"/>
          </ac:spMkLst>
        </pc:spChg>
        <pc:picChg chg="add mod">
          <ac:chgData name="Ellen Torfs" userId="c6aa1e10-4a12-4511-8c7c-135720d4f277" providerId="ADAL" clId="{850ED20A-81B7-42AE-8205-7B82132ACDDD}" dt="2021-06-21T13:39:17.087" v="5745" actId="14100"/>
          <ac:picMkLst>
            <pc:docMk/>
            <pc:sldMk cId="4282726283" sldId="312"/>
            <ac:picMk id="4" creationId="{609D5B83-0BD5-43A9-ACA2-F8B7CBA22BCF}"/>
          </ac:picMkLst>
        </pc:picChg>
      </pc:sldChg>
      <pc:sldChg chg="del">
        <pc:chgData name="Ellen Torfs" userId="c6aa1e10-4a12-4511-8c7c-135720d4f277" providerId="ADAL" clId="{850ED20A-81B7-42AE-8205-7B82132ACDDD}" dt="2021-06-21T09:22:06.579" v="47" actId="2696"/>
        <pc:sldMkLst>
          <pc:docMk/>
          <pc:sldMk cId="2717132246" sldId="313"/>
        </pc:sldMkLst>
      </pc:sldChg>
      <pc:sldChg chg="addSp delSp modSp add">
        <pc:chgData name="Ellen Torfs" userId="c6aa1e10-4a12-4511-8c7c-135720d4f277" providerId="ADAL" clId="{850ED20A-81B7-42AE-8205-7B82132ACDDD}" dt="2021-06-21T14:03:40.323" v="6306" actId="208"/>
        <pc:sldMkLst>
          <pc:docMk/>
          <pc:sldMk cId="4097377858" sldId="313"/>
        </pc:sldMkLst>
        <pc:spChg chg="mod">
          <ac:chgData name="Ellen Torfs" userId="c6aa1e10-4a12-4511-8c7c-135720d4f277" providerId="ADAL" clId="{850ED20A-81B7-42AE-8205-7B82132ACDDD}" dt="2021-06-21T13:43:22.603" v="5884" actId="20577"/>
          <ac:spMkLst>
            <pc:docMk/>
            <pc:sldMk cId="4097377858" sldId="313"/>
            <ac:spMk id="2" creationId="{25B182AC-B21E-4880-884E-50C59BFCACCE}"/>
          </ac:spMkLst>
        </pc:spChg>
        <pc:spChg chg="mod">
          <ac:chgData name="Ellen Torfs" userId="c6aa1e10-4a12-4511-8c7c-135720d4f277" providerId="ADAL" clId="{850ED20A-81B7-42AE-8205-7B82132ACDDD}" dt="2021-06-21T13:40:09.037" v="5835" actId="20577"/>
          <ac:spMkLst>
            <pc:docMk/>
            <pc:sldMk cId="4097377858" sldId="313"/>
            <ac:spMk id="3" creationId="{2BE66CA8-C2CF-4A2E-A3CC-65CC5C53900D}"/>
          </ac:spMkLst>
        </pc:spChg>
        <pc:spChg chg="add del mod">
          <ac:chgData name="Ellen Torfs" userId="c6aa1e10-4a12-4511-8c7c-135720d4f277" providerId="ADAL" clId="{850ED20A-81B7-42AE-8205-7B82132ACDDD}" dt="2021-06-21T13:44:50.255" v="5903" actId="478"/>
          <ac:spMkLst>
            <pc:docMk/>
            <pc:sldMk cId="4097377858" sldId="313"/>
            <ac:spMk id="5" creationId="{870EA07B-C0D2-45B6-AB39-FC55AB16E30A}"/>
          </ac:spMkLst>
        </pc:spChg>
        <pc:spChg chg="add del mod">
          <ac:chgData name="Ellen Torfs" userId="c6aa1e10-4a12-4511-8c7c-135720d4f277" providerId="ADAL" clId="{850ED20A-81B7-42AE-8205-7B82132ACDDD}" dt="2021-06-21T13:45:08.418" v="5908" actId="478"/>
          <ac:spMkLst>
            <pc:docMk/>
            <pc:sldMk cId="4097377858" sldId="313"/>
            <ac:spMk id="6" creationId="{BF991BD2-3C84-4F76-8BF5-ACD06E08EAF1}"/>
          </ac:spMkLst>
        </pc:spChg>
        <pc:spChg chg="add del mod">
          <ac:chgData name="Ellen Torfs" userId="c6aa1e10-4a12-4511-8c7c-135720d4f277" providerId="ADAL" clId="{850ED20A-81B7-42AE-8205-7B82132ACDDD}" dt="2021-06-21T13:45:09.858" v="5909" actId="478"/>
          <ac:spMkLst>
            <pc:docMk/>
            <pc:sldMk cId="4097377858" sldId="313"/>
            <ac:spMk id="7" creationId="{5676C3D7-B436-4DBB-9423-79A278F45A58}"/>
          </ac:spMkLst>
        </pc:spChg>
        <pc:spChg chg="add del mod">
          <ac:chgData name="Ellen Torfs" userId="c6aa1e10-4a12-4511-8c7c-135720d4f277" providerId="ADAL" clId="{850ED20A-81B7-42AE-8205-7B82132ACDDD}" dt="2021-06-21T14:00:31.511" v="6277" actId="478"/>
          <ac:spMkLst>
            <pc:docMk/>
            <pc:sldMk cId="4097377858" sldId="313"/>
            <ac:spMk id="8" creationId="{AC55C465-8C65-46F6-A417-18E571CE629E}"/>
          </ac:spMkLst>
        </pc:spChg>
        <pc:spChg chg="add del mod">
          <ac:chgData name="Ellen Torfs" userId="c6aa1e10-4a12-4511-8c7c-135720d4f277" providerId="ADAL" clId="{850ED20A-81B7-42AE-8205-7B82132ACDDD}" dt="2021-06-21T14:00:33.323" v="6278" actId="478"/>
          <ac:spMkLst>
            <pc:docMk/>
            <pc:sldMk cId="4097377858" sldId="313"/>
            <ac:spMk id="9" creationId="{6EBE4A3E-9270-4580-937A-B3857027E40C}"/>
          </ac:spMkLst>
        </pc:spChg>
        <pc:spChg chg="add del">
          <ac:chgData name="Ellen Torfs" userId="c6aa1e10-4a12-4511-8c7c-135720d4f277" providerId="ADAL" clId="{850ED20A-81B7-42AE-8205-7B82132ACDDD}" dt="2021-06-21T13:45:51.465" v="5920" actId="208"/>
          <ac:spMkLst>
            <pc:docMk/>
            <pc:sldMk cId="4097377858" sldId="313"/>
            <ac:spMk id="10" creationId="{AC8A1D7D-C093-4060-948F-5C31335A4A1B}"/>
          </ac:spMkLst>
        </pc:spChg>
        <pc:spChg chg="add del mod">
          <ac:chgData name="Ellen Torfs" userId="c6aa1e10-4a12-4511-8c7c-135720d4f277" providerId="ADAL" clId="{850ED20A-81B7-42AE-8205-7B82132ACDDD}" dt="2021-06-21T14:00:34.507" v="6279" actId="478"/>
          <ac:spMkLst>
            <pc:docMk/>
            <pc:sldMk cId="4097377858" sldId="313"/>
            <ac:spMk id="11" creationId="{670A6A0A-0ED7-4198-B7CA-53EACF767D82}"/>
          </ac:spMkLst>
        </pc:spChg>
        <pc:spChg chg="add mod">
          <ac:chgData name="Ellen Torfs" userId="c6aa1e10-4a12-4511-8c7c-135720d4f277" providerId="ADAL" clId="{850ED20A-81B7-42AE-8205-7B82132ACDDD}" dt="2021-06-21T14:03:33.874" v="6305" actId="208"/>
          <ac:spMkLst>
            <pc:docMk/>
            <pc:sldMk cId="4097377858" sldId="313"/>
            <ac:spMk id="12" creationId="{7B595431-9A3E-4233-A28B-336325421C51}"/>
          </ac:spMkLst>
        </pc:spChg>
        <pc:spChg chg="add del mod">
          <ac:chgData name="Ellen Torfs" userId="c6aa1e10-4a12-4511-8c7c-135720d4f277" providerId="ADAL" clId="{850ED20A-81B7-42AE-8205-7B82132ACDDD}" dt="2021-06-21T13:56:08.919" v="6165" actId="208"/>
          <ac:spMkLst>
            <pc:docMk/>
            <pc:sldMk cId="4097377858" sldId="313"/>
            <ac:spMk id="13" creationId="{59D06366-AEF6-47A3-B526-32DF7FDE369B}"/>
          </ac:spMkLst>
        </pc:spChg>
        <pc:spChg chg="add del">
          <ac:chgData name="Ellen Torfs" userId="c6aa1e10-4a12-4511-8c7c-135720d4f277" providerId="ADAL" clId="{850ED20A-81B7-42AE-8205-7B82132ACDDD}" dt="2021-06-21T13:56:06.601" v="6163" actId="208"/>
          <ac:spMkLst>
            <pc:docMk/>
            <pc:sldMk cId="4097377858" sldId="313"/>
            <ac:spMk id="14" creationId="{5299AA01-EB3C-49E8-9DB6-000F39E977D5}"/>
          </ac:spMkLst>
        </pc:spChg>
        <pc:spChg chg="add mod">
          <ac:chgData name="Ellen Torfs" userId="c6aa1e10-4a12-4511-8c7c-135720d4f277" providerId="ADAL" clId="{850ED20A-81B7-42AE-8205-7B82132ACDDD}" dt="2021-06-21T14:03:40.323" v="6306" actId="208"/>
          <ac:spMkLst>
            <pc:docMk/>
            <pc:sldMk cId="4097377858" sldId="313"/>
            <ac:spMk id="15" creationId="{B9EE9C3C-7E3D-4795-B081-26BE07ED7298}"/>
          </ac:spMkLst>
        </pc:spChg>
        <pc:spChg chg="add mod">
          <ac:chgData name="Ellen Torfs" userId="c6aa1e10-4a12-4511-8c7c-135720d4f277" providerId="ADAL" clId="{850ED20A-81B7-42AE-8205-7B82132ACDDD}" dt="2021-06-21T14:01:37.804" v="6296" actId="108"/>
          <ac:spMkLst>
            <pc:docMk/>
            <pc:sldMk cId="4097377858" sldId="313"/>
            <ac:spMk id="16" creationId="{9E35755D-5A30-4F29-B44F-9B7483D92264}"/>
          </ac:spMkLst>
        </pc:spChg>
        <pc:spChg chg="add del">
          <ac:chgData name="Ellen Torfs" userId="c6aa1e10-4a12-4511-8c7c-135720d4f277" providerId="ADAL" clId="{850ED20A-81B7-42AE-8205-7B82132ACDDD}" dt="2021-06-21T13:58:08.063" v="6260" actId="208"/>
          <ac:spMkLst>
            <pc:docMk/>
            <pc:sldMk cId="4097377858" sldId="313"/>
            <ac:spMk id="17" creationId="{93911F61-549D-4EEB-8C5B-B6E4DA637E11}"/>
          </ac:spMkLst>
        </pc:spChg>
        <pc:picChg chg="add del mod modCrop">
          <ac:chgData name="Ellen Torfs" userId="c6aa1e10-4a12-4511-8c7c-135720d4f277" providerId="ADAL" clId="{850ED20A-81B7-42AE-8205-7B82132ACDDD}" dt="2021-06-21T14:02:55.013" v="6303" actId="1076"/>
          <ac:picMkLst>
            <pc:docMk/>
            <pc:sldMk cId="4097377858" sldId="313"/>
            <ac:picMk id="4" creationId="{28D706F3-AF4A-4156-98B6-E95221C6E290}"/>
          </ac:picMkLst>
        </pc:picChg>
      </pc:sldChg>
      <pc:sldChg chg="modSp add del">
        <pc:chgData name="Ellen Torfs" userId="c6aa1e10-4a12-4511-8c7c-135720d4f277" providerId="ADAL" clId="{850ED20A-81B7-42AE-8205-7B82132ACDDD}" dt="2021-06-21T13:49:23.898" v="5971" actId="2696"/>
        <pc:sldMkLst>
          <pc:docMk/>
          <pc:sldMk cId="2476242225" sldId="314"/>
        </pc:sldMkLst>
        <pc:spChg chg="mod">
          <ac:chgData name="Ellen Torfs" userId="c6aa1e10-4a12-4511-8c7c-135720d4f277" providerId="ADAL" clId="{850ED20A-81B7-42AE-8205-7B82132ACDDD}" dt="2021-06-21T13:47:36.153" v="5940" actId="20577"/>
          <ac:spMkLst>
            <pc:docMk/>
            <pc:sldMk cId="2476242225" sldId="314"/>
            <ac:spMk id="3" creationId="{528061E1-06EB-455B-AD5A-F10B5505500F}"/>
          </ac:spMkLst>
        </pc:spChg>
      </pc:sldChg>
      <pc:sldChg chg="addSp modSp add">
        <pc:chgData name="Ellen Torfs" userId="c6aa1e10-4a12-4511-8c7c-135720d4f277" providerId="ADAL" clId="{850ED20A-81B7-42AE-8205-7B82132ACDDD}" dt="2021-06-21T14:32:36.650" v="7490" actId="1076"/>
        <pc:sldMkLst>
          <pc:docMk/>
          <pc:sldMk cId="3310369761" sldId="315"/>
        </pc:sldMkLst>
        <pc:spChg chg="mod">
          <ac:chgData name="Ellen Torfs" userId="c6aa1e10-4a12-4511-8c7c-135720d4f277" providerId="ADAL" clId="{850ED20A-81B7-42AE-8205-7B82132ACDDD}" dt="2021-06-21T14:32:33.188" v="7489" actId="20577"/>
          <ac:spMkLst>
            <pc:docMk/>
            <pc:sldMk cId="3310369761" sldId="315"/>
            <ac:spMk id="2" creationId="{304DBA83-26C5-4D6B-89F5-102FB0132B2F}"/>
          </ac:spMkLst>
        </pc:spChg>
        <pc:spChg chg="mod">
          <ac:chgData name="Ellen Torfs" userId="c6aa1e10-4a12-4511-8c7c-135720d4f277" providerId="ADAL" clId="{850ED20A-81B7-42AE-8205-7B82132ACDDD}" dt="2021-06-21T13:48:29.983" v="5942" actId="1076"/>
          <ac:spMkLst>
            <pc:docMk/>
            <pc:sldMk cId="3310369761" sldId="315"/>
            <ac:spMk id="3" creationId="{26B9C219-2CEA-4FE6-93ED-58D3A978ECDA}"/>
          </ac:spMkLst>
        </pc:spChg>
        <pc:picChg chg="add mod">
          <ac:chgData name="Ellen Torfs" userId="c6aa1e10-4a12-4511-8c7c-135720d4f277" providerId="ADAL" clId="{850ED20A-81B7-42AE-8205-7B82132ACDDD}" dt="2021-06-21T14:32:36.650" v="7490" actId="1076"/>
          <ac:picMkLst>
            <pc:docMk/>
            <pc:sldMk cId="3310369761" sldId="315"/>
            <ac:picMk id="4" creationId="{9642041A-3988-43AA-BA73-70D8C3DDFD5E}"/>
          </ac:picMkLst>
        </pc:picChg>
      </pc:sldChg>
      <pc:sldChg chg="addSp delSp modSp add">
        <pc:chgData name="Ellen Torfs" userId="c6aa1e10-4a12-4511-8c7c-135720d4f277" providerId="ADAL" clId="{850ED20A-81B7-42AE-8205-7B82132ACDDD}" dt="2021-06-21T14:16:02.672" v="7045" actId="5793"/>
        <pc:sldMkLst>
          <pc:docMk/>
          <pc:sldMk cId="2415127037" sldId="316"/>
        </pc:sldMkLst>
        <pc:spChg chg="mod">
          <ac:chgData name="Ellen Torfs" userId="c6aa1e10-4a12-4511-8c7c-135720d4f277" providerId="ADAL" clId="{850ED20A-81B7-42AE-8205-7B82132ACDDD}" dt="2021-06-21T14:16:02.672" v="7045" actId="5793"/>
          <ac:spMkLst>
            <pc:docMk/>
            <pc:sldMk cId="2415127037" sldId="316"/>
            <ac:spMk id="2" creationId="{397A246C-2DE5-4AE2-8D39-727AA176B3B0}"/>
          </ac:spMkLst>
        </pc:spChg>
        <pc:spChg chg="mod">
          <ac:chgData name="Ellen Torfs" userId="c6aa1e10-4a12-4511-8c7c-135720d4f277" providerId="ADAL" clId="{850ED20A-81B7-42AE-8205-7B82132ACDDD}" dt="2021-06-21T14:05:42.919" v="6312" actId="20577"/>
          <ac:spMkLst>
            <pc:docMk/>
            <pc:sldMk cId="2415127037" sldId="316"/>
            <ac:spMk id="3" creationId="{5B17909D-A938-4414-ADA1-9ED084A13C26}"/>
          </ac:spMkLst>
        </pc:spChg>
        <pc:spChg chg="add del">
          <ac:chgData name="Ellen Torfs" userId="c6aa1e10-4a12-4511-8c7c-135720d4f277" providerId="ADAL" clId="{850ED20A-81B7-42AE-8205-7B82132ACDDD}" dt="2021-06-21T14:09:27.982" v="6646" actId="5793"/>
          <ac:spMkLst>
            <pc:docMk/>
            <pc:sldMk cId="2415127037" sldId="316"/>
            <ac:spMk id="4" creationId="{4546C65D-183C-487B-BA08-EAF52C834EDA}"/>
          </ac:spMkLst>
        </pc:spChg>
      </pc:sldChg>
      <pc:sldChg chg="modSp add">
        <pc:chgData name="Ellen Torfs" userId="c6aa1e10-4a12-4511-8c7c-135720d4f277" providerId="ADAL" clId="{850ED20A-81B7-42AE-8205-7B82132ACDDD}" dt="2021-06-21T14:37:50.493" v="7571" actId="6549"/>
        <pc:sldMkLst>
          <pc:docMk/>
          <pc:sldMk cId="3931596141" sldId="317"/>
        </pc:sldMkLst>
        <pc:spChg chg="mod">
          <ac:chgData name="Ellen Torfs" userId="c6aa1e10-4a12-4511-8c7c-135720d4f277" providerId="ADAL" clId="{850ED20A-81B7-42AE-8205-7B82132ACDDD}" dt="2021-06-21T14:37:50.493" v="7571" actId="6549"/>
          <ac:spMkLst>
            <pc:docMk/>
            <pc:sldMk cId="3931596141" sldId="317"/>
            <ac:spMk id="2" creationId="{795E3E20-A05A-4641-8C6C-5939C85D54C5}"/>
          </ac:spMkLst>
        </pc:spChg>
        <pc:spChg chg="mod">
          <ac:chgData name="Ellen Torfs" userId="c6aa1e10-4a12-4511-8c7c-135720d4f277" providerId="ADAL" clId="{850ED20A-81B7-42AE-8205-7B82132ACDDD}" dt="2021-06-21T14:17:55.393" v="7081" actId="20577"/>
          <ac:spMkLst>
            <pc:docMk/>
            <pc:sldMk cId="3931596141" sldId="317"/>
            <ac:spMk id="3" creationId="{10CA90E7-0064-4EAC-85E7-9C6DBD8C11CC}"/>
          </ac:spMkLst>
        </pc:spChg>
      </pc:sldChg>
      <pc:sldChg chg="addSp delSp modSp add">
        <pc:chgData name="Ellen Torfs" userId="c6aa1e10-4a12-4511-8c7c-135720d4f277" providerId="ADAL" clId="{850ED20A-81B7-42AE-8205-7B82132ACDDD}" dt="2021-06-21T14:45:25.320" v="7733" actId="20577"/>
        <pc:sldMkLst>
          <pc:docMk/>
          <pc:sldMk cId="1252197957" sldId="318"/>
        </pc:sldMkLst>
        <pc:spChg chg="del mod">
          <ac:chgData name="Ellen Torfs" userId="c6aa1e10-4a12-4511-8c7c-135720d4f277" providerId="ADAL" clId="{850ED20A-81B7-42AE-8205-7B82132ACDDD}" dt="2021-06-21T14:43:39.379" v="7625" actId="478"/>
          <ac:spMkLst>
            <pc:docMk/>
            <pc:sldMk cId="1252197957" sldId="318"/>
            <ac:spMk id="2" creationId="{5512C0E0-497A-498E-AD0F-18DE55969189}"/>
          </ac:spMkLst>
        </pc:spChg>
        <pc:spChg chg="mod">
          <ac:chgData name="Ellen Torfs" userId="c6aa1e10-4a12-4511-8c7c-135720d4f277" providerId="ADAL" clId="{850ED20A-81B7-42AE-8205-7B82132ACDDD}" dt="2021-06-21T14:45:25.320" v="7733" actId="20577"/>
          <ac:spMkLst>
            <pc:docMk/>
            <pc:sldMk cId="1252197957" sldId="318"/>
            <ac:spMk id="3" creationId="{8A405584-45F6-4259-829F-2608A13CBB54}"/>
          </ac:spMkLst>
        </pc:spChg>
        <pc:spChg chg="add del">
          <ac:chgData name="Ellen Torfs" userId="c6aa1e10-4a12-4511-8c7c-135720d4f277" providerId="ADAL" clId="{850ED20A-81B7-42AE-8205-7B82132ACDDD}" dt="2021-06-21T14:41:57.150" v="7617" actId="20577"/>
          <ac:spMkLst>
            <pc:docMk/>
            <pc:sldMk cId="1252197957" sldId="318"/>
            <ac:spMk id="4" creationId="{72677F09-CCD8-46ED-8847-C5B660870899}"/>
          </ac:spMkLst>
        </pc:spChg>
        <pc:spChg chg="add del">
          <ac:chgData name="Ellen Torfs" userId="c6aa1e10-4a12-4511-8c7c-135720d4f277" providerId="ADAL" clId="{850ED20A-81B7-42AE-8205-7B82132ACDDD}" dt="2021-06-21T14:42:01.358" v="7619" actId="20577"/>
          <ac:spMkLst>
            <pc:docMk/>
            <pc:sldMk cId="1252197957" sldId="318"/>
            <ac:spMk id="5" creationId="{B170F4C8-E8C8-4A24-9C66-0DCBA923C729}"/>
          </ac:spMkLst>
        </pc:spChg>
        <pc:spChg chg="add del mod">
          <ac:chgData name="Ellen Torfs" userId="c6aa1e10-4a12-4511-8c7c-135720d4f277" providerId="ADAL" clId="{850ED20A-81B7-42AE-8205-7B82132ACDDD}" dt="2021-06-21T14:42:23.229" v="7622" actId="478"/>
          <ac:spMkLst>
            <pc:docMk/>
            <pc:sldMk cId="1252197957" sldId="318"/>
            <ac:spMk id="6" creationId="{F2B71120-EA07-4640-804A-DBE10D69A024}"/>
          </ac:spMkLst>
        </pc:spChg>
        <pc:spChg chg="add del mod">
          <ac:chgData name="Ellen Torfs" userId="c6aa1e10-4a12-4511-8c7c-135720d4f277" providerId="ADAL" clId="{850ED20A-81B7-42AE-8205-7B82132ACDDD}" dt="2021-06-21T14:44:56.954" v="7709" actId="478"/>
          <ac:spMkLst>
            <pc:docMk/>
            <pc:sldMk cId="1252197957" sldId="318"/>
            <ac:spMk id="8" creationId="{C62F09CD-3327-40BA-9BFF-69693426AC0B}"/>
          </ac:spMkLst>
        </pc:spChg>
        <pc:spChg chg="add mod">
          <ac:chgData name="Ellen Torfs" userId="c6aa1e10-4a12-4511-8c7c-135720d4f277" providerId="ADAL" clId="{850ED20A-81B7-42AE-8205-7B82132ACDDD}" dt="2021-06-21T14:44:59.273" v="7710" actId="1076"/>
          <ac:spMkLst>
            <pc:docMk/>
            <pc:sldMk cId="1252197957" sldId="318"/>
            <ac:spMk id="9" creationId="{00B6C987-2E1E-4CBA-9B14-15473B0BA57C}"/>
          </ac:spMkLst>
        </pc:spChg>
      </pc:sldChg>
      <pc:sldChg chg="addSp modSp add">
        <pc:chgData name="Ellen Torfs" userId="c6aa1e10-4a12-4511-8c7c-135720d4f277" providerId="ADAL" clId="{850ED20A-81B7-42AE-8205-7B82132ACDDD}" dt="2021-06-21T14:48:04.009" v="7792" actId="1076"/>
        <pc:sldMkLst>
          <pc:docMk/>
          <pc:sldMk cId="606657963" sldId="319"/>
        </pc:sldMkLst>
        <pc:spChg chg="mod">
          <ac:chgData name="Ellen Torfs" userId="c6aa1e10-4a12-4511-8c7c-135720d4f277" providerId="ADAL" clId="{850ED20A-81B7-42AE-8205-7B82132ACDDD}" dt="2021-06-21T14:47:58.455" v="7791" actId="20577"/>
          <ac:spMkLst>
            <pc:docMk/>
            <pc:sldMk cId="606657963" sldId="319"/>
            <ac:spMk id="2" creationId="{30D33EBA-1913-453B-B768-44EEE688A8D3}"/>
          </ac:spMkLst>
        </pc:spChg>
        <pc:spChg chg="mod">
          <ac:chgData name="Ellen Torfs" userId="c6aa1e10-4a12-4511-8c7c-135720d4f277" providerId="ADAL" clId="{850ED20A-81B7-42AE-8205-7B82132ACDDD}" dt="2021-06-21T14:45:51.537" v="7743" actId="20577"/>
          <ac:spMkLst>
            <pc:docMk/>
            <pc:sldMk cId="606657963" sldId="319"/>
            <ac:spMk id="3" creationId="{37107334-C377-4E4F-B9B8-BA48D4339030}"/>
          </ac:spMkLst>
        </pc:spChg>
        <pc:picChg chg="add mod">
          <ac:chgData name="Ellen Torfs" userId="c6aa1e10-4a12-4511-8c7c-135720d4f277" providerId="ADAL" clId="{850ED20A-81B7-42AE-8205-7B82132ACDDD}" dt="2021-06-21T14:48:04.009" v="7792" actId="1076"/>
          <ac:picMkLst>
            <pc:docMk/>
            <pc:sldMk cId="606657963" sldId="319"/>
            <ac:picMk id="4" creationId="{5D21A34F-B0A3-4EDB-ABCE-BBEE1AF987ED}"/>
          </ac:picMkLst>
        </pc:picChg>
      </pc:sldChg>
      <pc:sldChg chg="del">
        <pc:chgData name="Ellen Torfs" userId="c6aa1e10-4a12-4511-8c7c-135720d4f277" providerId="ADAL" clId="{850ED20A-81B7-42AE-8205-7B82132ACDDD}" dt="2021-06-21T09:22:06.855" v="48" actId="2696"/>
        <pc:sldMkLst>
          <pc:docMk/>
          <pc:sldMk cId="466784537" sldId="320"/>
        </pc:sldMkLst>
      </pc:sldChg>
      <pc:sldChg chg="addSp delSp modSp add">
        <pc:chgData name="Ellen Torfs" userId="c6aa1e10-4a12-4511-8c7c-135720d4f277" providerId="ADAL" clId="{850ED20A-81B7-42AE-8205-7B82132ACDDD}" dt="2021-06-21T16:34:17.318" v="8602" actId="14100"/>
        <pc:sldMkLst>
          <pc:docMk/>
          <pc:sldMk cId="1944516410" sldId="320"/>
        </pc:sldMkLst>
        <pc:spChg chg="del">
          <ac:chgData name="Ellen Torfs" userId="c6aa1e10-4a12-4511-8c7c-135720d4f277" providerId="ADAL" clId="{850ED20A-81B7-42AE-8205-7B82132ACDDD}" dt="2021-06-21T14:58:53.016" v="7826" actId="478"/>
          <ac:spMkLst>
            <pc:docMk/>
            <pc:sldMk cId="1944516410" sldId="320"/>
            <ac:spMk id="2" creationId="{EE0CDC8E-C97B-48CF-AECD-8741337212BD}"/>
          </ac:spMkLst>
        </pc:spChg>
        <pc:spChg chg="mod">
          <ac:chgData name="Ellen Torfs" userId="c6aa1e10-4a12-4511-8c7c-135720d4f277" providerId="ADAL" clId="{850ED20A-81B7-42AE-8205-7B82132ACDDD}" dt="2021-06-21T14:58:37.159" v="7824" actId="20577"/>
          <ac:spMkLst>
            <pc:docMk/>
            <pc:sldMk cId="1944516410" sldId="320"/>
            <ac:spMk id="3" creationId="{A03A440B-C57F-4322-AB61-691917F8CB4C}"/>
          </ac:spMkLst>
        </pc:spChg>
        <pc:spChg chg="add mod">
          <ac:chgData name="Ellen Torfs" userId="c6aa1e10-4a12-4511-8c7c-135720d4f277" providerId="ADAL" clId="{850ED20A-81B7-42AE-8205-7B82132ACDDD}" dt="2021-06-21T16:34:17.318" v="8602" actId="14100"/>
          <ac:spMkLst>
            <pc:docMk/>
            <pc:sldMk cId="1944516410" sldId="320"/>
            <ac:spMk id="4" creationId="{4CCB7199-2ACA-4584-9630-3ABAD95D0B2F}"/>
          </ac:spMkLst>
        </pc:spChg>
        <pc:picChg chg="add mod modCrop">
          <ac:chgData name="Ellen Torfs" userId="c6aa1e10-4a12-4511-8c7c-135720d4f277" providerId="ADAL" clId="{850ED20A-81B7-42AE-8205-7B82132ACDDD}" dt="2021-06-21T15:01:17.912" v="7950" actId="1076"/>
          <ac:picMkLst>
            <pc:docMk/>
            <pc:sldMk cId="1944516410" sldId="320"/>
            <ac:picMk id="5" creationId="{5C23BA4E-8518-405A-94DD-619416A77F65}"/>
          </ac:picMkLst>
        </pc:picChg>
      </pc:sldChg>
      <pc:sldChg chg="modSp add">
        <pc:chgData name="Ellen Torfs" userId="c6aa1e10-4a12-4511-8c7c-135720d4f277" providerId="ADAL" clId="{850ED20A-81B7-42AE-8205-7B82132ACDDD}" dt="2021-06-21T15:39:40.032" v="8499" actId="20577"/>
        <pc:sldMkLst>
          <pc:docMk/>
          <pc:sldMk cId="2906044658" sldId="321"/>
        </pc:sldMkLst>
        <pc:spChg chg="mod">
          <ac:chgData name="Ellen Torfs" userId="c6aa1e10-4a12-4511-8c7c-135720d4f277" providerId="ADAL" clId="{850ED20A-81B7-42AE-8205-7B82132ACDDD}" dt="2021-06-21T15:39:40.032" v="8499" actId="20577"/>
          <ac:spMkLst>
            <pc:docMk/>
            <pc:sldMk cId="2906044658" sldId="321"/>
            <ac:spMk id="2" creationId="{F5870513-30E0-4561-894B-F3B5E5667693}"/>
          </ac:spMkLst>
        </pc:spChg>
        <pc:spChg chg="mod">
          <ac:chgData name="Ellen Torfs" userId="c6aa1e10-4a12-4511-8c7c-135720d4f277" providerId="ADAL" clId="{850ED20A-81B7-42AE-8205-7B82132ACDDD}" dt="2021-06-21T15:05:56.885" v="7989" actId="20577"/>
          <ac:spMkLst>
            <pc:docMk/>
            <pc:sldMk cId="2906044658" sldId="321"/>
            <ac:spMk id="3" creationId="{DB939ABD-7E94-45F3-858A-995BD94D99F0}"/>
          </ac:spMkLst>
        </pc:spChg>
      </pc:sldChg>
      <pc:sldChg chg="del">
        <pc:chgData name="Ellen Torfs" userId="c6aa1e10-4a12-4511-8c7c-135720d4f277" providerId="ADAL" clId="{850ED20A-81B7-42AE-8205-7B82132ACDDD}" dt="2021-06-21T09:22:07.035" v="49" actId="2696"/>
        <pc:sldMkLst>
          <pc:docMk/>
          <pc:sldMk cId="2918702459" sldId="321"/>
        </pc:sldMkLst>
      </pc:sldChg>
      <pc:sldChg chg="add del">
        <pc:chgData name="Ellen Torfs" userId="c6aa1e10-4a12-4511-8c7c-135720d4f277" providerId="ADAL" clId="{850ED20A-81B7-42AE-8205-7B82132ACDDD}" dt="2021-06-21T15:07:40.311" v="8003" actId="2696"/>
        <pc:sldMkLst>
          <pc:docMk/>
          <pc:sldMk cId="3082167148" sldId="322"/>
        </pc:sldMkLst>
      </pc:sldChg>
      <pc:sldChg chg="addSp delSp modSp add">
        <pc:chgData name="Ellen Torfs" userId="c6aa1e10-4a12-4511-8c7c-135720d4f277" providerId="ADAL" clId="{850ED20A-81B7-42AE-8205-7B82132ACDDD}" dt="2021-06-21T16:44:57.493" v="8801" actId="20577"/>
        <pc:sldMkLst>
          <pc:docMk/>
          <pc:sldMk cId="4288858698" sldId="322"/>
        </pc:sldMkLst>
        <pc:spChg chg="mod">
          <ac:chgData name="Ellen Torfs" userId="c6aa1e10-4a12-4511-8c7c-135720d4f277" providerId="ADAL" clId="{850ED20A-81B7-42AE-8205-7B82132ACDDD}" dt="2021-06-21T16:35:18.905" v="8616" actId="20577"/>
          <ac:spMkLst>
            <pc:docMk/>
            <pc:sldMk cId="4288858698" sldId="322"/>
            <ac:spMk id="2" creationId="{E0C7C63A-53E1-4823-BE67-4D46BB83F34F}"/>
          </ac:spMkLst>
        </pc:spChg>
        <pc:spChg chg="mod">
          <ac:chgData name="Ellen Torfs" userId="c6aa1e10-4a12-4511-8c7c-135720d4f277" providerId="ADAL" clId="{850ED20A-81B7-42AE-8205-7B82132ACDDD}" dt="2021-06-21T16:33:43.523" v="8599" actId="20577"/>
          <ac:spMkLst>
            <pc:docMk/>
            <pc:sldMk cId="4288858698" sldId="322"/>
            <ac:spMk id="3" creationId="{66473693-44DE-420F-9EA8-CC7D164BE7C0}"/>
          </ac:spMkLst>
        </pc:spChg>
        <pc:spChg chg="add del">
          <ac:chgData name="Ellen Torfs" userId="c6aa1e10-4a12-4511-8c7c-135720d4f277" providerId="ADAL" clId="{850ED20A-81B7-42AE-8205-7B82132ACDDD}" dt="2021-06-21T16:34:12.463" v="8601" actId="20577"/>
          <ac:spMkLst>
            <pc:docMk/>
            <pc:sldMk cId="4288858698" sldId="322"/>
            <ac:spMk id="4" creationId="{55C4E9FB-1951-45CC-8516-73C63D6C06E7}"/>
          </ac:spMkLst>
        </pc:spChg>
        <pc:spChg chg="add mod">
          <ac:chgData name="Ellen Torfs" userId="c6aa1e10-4a12-4511-8c7c-135720d4f277" providerId="ADAL" clId="{850ED20A-81B7-42AE-8205-7B82132ACDDD}" dt="2021-06-21T16:44:57.493" v="8801" actId="20577"/>
          <ac:spMkLst>
            <pc:docMk/>
            <pc:sldMk cId="4288858698" sldId="322"/>
            <ac:spMk id="5" creationId="{9A656333-46A3-428C-8051-8960C9D88165}"/>
          </ac:spMkLst>
        </pc:spChg>
        <pc:picChg chg="add mod">
          <ac:chgData name="Ellen Torfs" userId="c6aa1e10-4a12-4511-8c7c-135720d4f277" providerId="ADAL" clId="{850ED20A-81B7-42AE-8205-7B82132ACDDD}" dt="2021-06-21T16:38:14.400" v="8644" actId="1076"/>
          <ac:picMkLst>
            <pc:docMk/>
            <pc:sldMk cId="4288858698" sldId="322"/>
            <ac:picMk id="6" creationId="{3A8F1311-5B47-4958-A2E4-249255DBD466}"/>
          </ac:picMkLst>
        </pc:picChg>
      </pc:sldChg>
      <pc:sldChg chg="addSp delSp modSp add">
        <pc:chgData name="Ellen Torfs" userId="c6aa1e10-4a12-4511-8c7c-135720d4f277" providerId="ADAL" clId="{850ED20A-81B7-42AE-8205-7B82132ACDDD}" dt="2021-06-21T16:45:32.166" v="8810" actId="1076"/>
        <pc:sldMkLst>
          <pc:docMk/>
          <pc:sldMk cId="443143824" sldId="323"/>
        </pc:sldMkLst>
        <pc:spChg chg="del">
          <ac:chgData name="Ellen Torfs" userId="c6aa1e10-4a12-4511-8c7c-135720d4f277" providerId="ADAL" clId="{850ED20A-81B7-42AE-8205-7B82132ACDDD}" dt="2021-06-21T16:40:07.732" v="8676" actId="478"/>
          <ac:spMkLst>
            <pc:docMk/>
            <pc:sldMk cId="443143824" sldId="323"/>
            <ac:spMk id="2" creationId="{1B83D943-9AC9-44F8-968A-F223BC05FEC9}"/>
          </ac:spMkLst>
        </pc:spChg>
        <pc:spChg chg="mod">
          <ac:chgData name="Ellen Torfs" userId="c6aa1e10-4a12-4511-8c7c-135720d4f277" providerId="ADAL" clId="{850ED20A-81B7-42AE-8205-7B82132ACDDD}" dt="2021-06-21T16:42:15.818" v="8775" actId="20577"/>
          <ac:spMkLst>
            <pc:docMk/>
            <pc:sldMk cId="443143824" sldId="323"/>
            <ac:spMk id="3" creationId="{D884038B-EDDC-406D-8D8E-6BE3EF15C147}"/>
          </ac:spMkLst>
        </pc:spChg>
        <pc:spChg chg="add mod">
          <ac:chgData name="Ellen Torfs" userId="c6aa1e10-4a12-4511-8c7c-135720d4f277" providerId="ADAL" clId="{850ED20A-81B7-42AE-8205-7B82132ACDDD}" dt="2021-06-21T16:45:17.375" v="8806" actId="1076"/>
          <ac:spMkLst>
            <pc:docMk/>
            <pc:sldMk cId="443143824" sldId="323"/>
            <ac:spMk id="4" creationId="{36B07347-B1FA-4BB7-B77E-228B03FD1BD6}"/>
          </ac:spMkLst>
        </pc:spChg>
        <pc:picChg chg="add mod">
          <ac:chgData name="Ellen Torfs" userId="c6aa1e10-4a12-4511-8c7c-135720d4f277" providerId="ADAL" clId="{850ED20A-81B7-42AE-8205-7B82132ACDDD}" dt="2021-06-21T16:45:32.166" v="8810" actId="1076"/>
          <ac:picMkLst>
            <pc:docMk/>
            <pc:sldMk cId="443143824" sldId="323"/>
            <ac:picMk id="5" creationId="{808B6355-B7C4-49A8-A4A0-37DD8A0354C8}"/>
          </ac:picMkLst>
        </pc:picChg>
        <pc:picChg chg="add mod">
          <ac:chgData name="Ellen Torfs" userId="c6aa1e10-4a12-4511-8c7c-135720d4f277" providerId="ADAL" clId="{850ED20A-81B7-42AE-8205-7B82132ACDDD}" dt="2021-06-21T16:45:22.079" v="8807" actId="1076"/>
          <ac:picMkLst>
            <pc:docMk/>
            <pc:sldMk cId="443143824" sldId="323"/>
            <ac:picMk id="6" creationId="{BE1AC980-3F02-44F4-9A4C-96EAEE4F4A48}"/>
          </ac:picMkLst>
        </pc:picChg>
      </pc:sldChg>
      <pc:sldChg chg="del">
        <pc:chgData name="Ellen Torfs" userId="c6aa1e10-4a12-4511-8c7c-135720d4f277" providerId="ADAL" clId="{850ED20A-81B7-42AE-8205-7B82132ACDDD}" dt="2021-06-21T09:22:07.248" v="50" actId="2696"/>
        <pc:sldMkLst>
          <pc:docMk/>
          <pc:sldMk cId="538607073" sldId="324"/>
        </pc:sldMkLst>
      </pc:sldChg>
      <pc:sldChg chg="addSp modSp add">
        <pc:chgData name="Ellen Torfs" userId="c6aa1e10-4a12-4511-8c7c-135720d4f277" providerId="ADAL" clId="{850ED20A-81B7-42AE-8205-7B82132ACDDD}" dt="2021-06-21T16:58:35.645" v="9339" actId="1076"/>
        <pc:sldMkLst>
          <pc:docMk/>
          <pc:sldMk cId="890421040" sldId="324"/>
        </pc:sldMkLst>
        <pc:spChg chg="mod">
          <ac:chgData name="Ellen Torfs" userId="c6aa1e10-4a12-4511-8c7c-135720d4f277" providerId="ADAL" clId="{850ED20A-81B7-42AE-8205-7B82132ACDDD}" dt="2021-06-21T16:57:51.728" v="9330" actId="20577"/>
          <ac:spMkLst>
            <pc:docMk/>
            <pc:sldMk cId="890421040" sldId="324"/>
            <ac:spMk id="2" creationId="{D8F72FD6-8DE2-4C27-88AD-A9673DA81B6F}"/>
          </ac:spMkLst>
        </pc:spChg>
        <pc:spChg chg="mod">
          <ac:chgData name="Ellen Torfs" userId="c6aa1e10-4a12-4511-8c7c-135720d4f277" providerId="ADAL" clId="{850ED20A-81B7-42AE-8205-7B82132ACDDD}" dt="2021-06-21T16:48:48.224" v="8843" actId="20577"/>
          <ac:spMkLst>
            <pc:docMk/>
            <pc:sldMk cId="890421040" sldId="324"/>
            <ac:spMk id="3" creationId="{652A166B-7426-4C90-8BF8-C41F0F2A949A}"/>
          </ac:spMkLst>
        </pc:spChg>
        <pc:spChg chg="add mod">
          <ac:chgData name="Ellen Torfs" userId="c6aa1e10-4a12-4511-8c7c-135720d4f277" providerId="ADAL" clId="{850ED20A-81B7-42AE-8205-7B82132ACDDD}" dt="2021-06-21T16:58:35.645" v="9339" actId="1076"/>
          <ac:spMkLst>
            <pc:docMk/>
            <pc:sldMk cId="890421040" sldId="324"/>
            <ac:spMk id="4" creationId="{D47FAE8C-E914-4EBE-938E-33846C695A76}"/>
          </ac:spMkLst>
        </pc:spChg>
      </pc:sldChg>
      <pc:sldChg chg="addSp delSp modSp add">
        <pc:chgData name="Ellen Torfs" userId="c6aa1e10-4a12-4511-8c7c-135720d4f277" providerId="ADAL" clId="{850ED20A-81B7-42AE-8205-7B82132ACDDD}" dt="2021-06-21T17:04:46.638" v="9446" actId="1076"/>
        <pc:sldMkLst>
          <pc:docMk/>
          <pc:sldMk cId="330415975" sldId="325"/>
        </pc:sldMkLst>
        <pc:spChg chg="del">
          <ac:chgData name="Ellen Torfs" userId="c6aa1e10-4a12-4511-8c7c-135720d4f277" providerId="ADAL" clId="{850ED20A-81B7-42AE-8205-7B82132ACDDD}" dt="2021-06-21T17:02:25.302" v="9365" actId="478"/>
          <ac:spMkLst>
            <pc:docMk/>
            <pc:sldMk cId="330415975" sldId="325"/>
            <ac:spMk id="2" creationId="{B634CF2D-1489-43F7-9B8C-7EF067ADD957}"/>
          </ac:spMkLst>
        </pc:spChg>
        <pc:spChg chg="mod">
          <ac:chgData name="Ellen Torfs" userId="c6aa1e10-4a12-4511-8c7c-135720d4f277" providerId="ADAL" clId="{850ED20A-81B7-42AE-8205-7B82132ACDDD}" dt="2021-06-21T16:58:55.708" v="9363" actId="20577"/>
          <ac:spMkLst>
            <pc:docMk/>
            <pc:sldMk cId="330415975" sldId="325"/>
            <ac:spMk id="3" creationId="{A1C77664-B72E-4735-8DC5-76D7977A8E3D}"/>
          </ac:spMkLst>
        </pc:spChg>
        <pc:spChg chg="add mod">
          <ac:chgData name="Ellen Torfs" userId="c6aa1e10-4a12-4511-8c7c-135720d4f277" providerId="ADAL" clId="{850ED20A-81B7-42AE-8205-7B82132ACDDD}" dt="2021-06-21T17:03:28.717" v="9437" actId="20577"/>
          <ac:spMkLst>
            <pc:docMk/>
            <pc:sldMk cId="330415975" sldId="325"/>
            <ac:spMk id="4" creationId="{01E4DDF2-B42A-4571-8B75-CADF43DAC3F7}"/>
          </ac:spMkLst>
        </pc:spChg>
        <pc:picChg chg="add del mod">
          <ac:chgData name="Ellen Torfs" userId="c6aa1e10-4a12-4511-8c7c-135720d4f277" providerId="ADAL" clId="{850ED20A-81B7-42AE-8205-7B82132ACDDD}" dt="2021-06-21T17:04:18.453" v="9442" actId="478"/>
          <ac:picMkLst>
            <pc:docMk/>
            <pc:sldMk cId="330415975" sldId="325"/>
            <ac:picMk id="5" creationId="{B38ACCB3-E4B7-4C9D-9DC4-F57ACA769297}"/>
          </ac:picMkLst>
        </pc:picChg>
        <pc:picChg chg="add mod">
          <ac:chgData name="Ellen Torfs" userId="c6aa1e10-4a12-4511-8c7c-135720d4f277" providerId="ADAL" clId="{850ED20A-81B7-42AE-8205-7B82132ACDDD}" dt="2021-06-21T17:04:46.638" v="9446" actId="1076"/>
          <ac:picMkLst>
            <pc:docMk/>
            <pc:sldMk cId="330415975" sldId="325"/>
            <ac:picMk id="6" creationId="{3019D2C2-A230-4626-BC43-5E000F92F576}"/>
          </ac:picMkLst>
        </pc:picChg>
      </pc:sldChg>
      <pc:sldChg chg="del">
        <pc:chgData name="Ellen Torfs" userId="c6aa1e10-4a12-4511-8c7c-135720d4f277" providerId="ADAL" clId="{850ED20A-81B7-42AE-8205-7B82132ACDDD}" dt="2021-06-21T09:22:07.334" v="51" actId="2696"/>
        <pc:sldMkLst>
          <pc:docMk/>
          <pc:sldMk cId="3687148650" sldId="325"/>
        </pc:sldMkLst>
      </pc:sldChg>
      <pc:sldChg chg="del">
        <pc:chgData name="Ellen Torfs" userId="c6aa1e10-4a12-4511-8c7c-135720d4f277" providerId="ADAL" clId="{850ED20A-81B7-42AE-8205-7B82132ACDDD}" dt="2021-06-21T09:22:07.545" v="53" actId="2696"/>
        <pc:sldMkLst>
          <pc:docMk/>
          <pc:sldMk cId="2721605431" sldId="326"/>
        </pc:sldMkLst>
      </pc:sldChg>
      <pc:sldChg chg="addSp delSp modSp add">
        <pc:chgData name="Ellen Torfs" userId="c6aa1e10-4a12-4511-8c7c-135720d4f277" providerId="ADAL" clId="{850ED20A-81B7-42AE-8205-7B82132ACDDD}" dt="2021-06-21T17:09:33.373" v="9514" actId="1076"/>
        <pc:sldMkLst>
          <pc:docMk/>
          <pc:sldMk cId="2928987568" sldId="326"/>
        </pc:sldMkLst>
        <pc:spChg chg="mod">
          <ac:chgData name="Ellen Torfs" userId="c6aa1e10-4a12-4511-8c7c-135720d4f277" providerId="ADAL" clId="{850ED20A-81B7-42AE-8205-7B82132ACDDD}" dt="2021-06-21T17:05:02.041" v="9452" actId="20577"/>
          <ac:spMkLst>
            <pc:docMk/>
            <pc:sldMk cId="2928987568" sldId="326"/>
            <ac:spMk id="3" creationId="{D884038B-EDDC-406D-8D8E-6BE3EF15C147}"/>
          </ac:spMkLst>
        </pc:spChg>
        <pc:spChg chg="mod">
          <ac:chgData name="Ellen Torfs" userId="c6aa1e10-4a12-4511-8c7c-135720d4f277" providerId="ADAL" clId="{850ED20A-81B7-42AE-8205-7B82132ACDDD}" dt="2021-06-21T17:08:47.238" v="9512" actId="20577"/>
          <ac:spMkLst>
            <pc:docMk/>
            <pc:sldMk cId="2928987568" sldId="326"/>
            <ac:spMk id="4" creationId="{36B07347-B1FA-4BB7-B77E-228B03FD1BD6}"/>
          </ac:spMkLst>
        </pc:spChg>
        <pc:picChg chg="add mod">
          <ac:chgData name="Ellen Torfs" userId="c6aa1e10-4a12-4511-8c7c-135720d4f277" providerId="ADAL" clId="{850ED20A-81B7-42AE-8205-7B82132ACDDD}" dt="2021-06-21T17:09:33.373" v="9514" actId="1076"/>
          <ac:picMkLst>
            <pc:docMk/>
            <pc:sldMk cId="2928987568" sldId="326"/>
            <ac:picMk id="2" creationId="{3A431F6F-8B32-4415-8573-8C4A2A202EE6}"/>
          </ac:picMkLst>
        </pc:picChg>
        <pc:picChg chg="del">
          <ac:chgData name="Ellen Torfs" userId="c6aa1e10-4a12-4511-8c7c-135720d4f277" providerId="ADAL" clId="{850ED20A-81B7-42AE-8205-7B82132ACDDD}" dt="2021-06-21T17:05:11.516" v="9453" actId="478"/>
          <ac:picMkLst>
            <pc:docMk/>
            <pc:sldMk cId="2928987568" sldId="326"/>
            <ac:picMk id="5" creationId="{808B6355-B7C4-49A8-A4A0-37DD8A0354C8}"/>
          </ac:picMkLst>
        </pc:picChg>
      </pc:sldChg>
      <pc:sldChg chg="del">
        <pc:chgData name="Ellen Torfs" userId="c6aa1e10-4a12-4511-8c7c-135720d4f277" providerId="ADAL" clId="{850ED20A-81B7-42AE-8205-7B82132ACDDD}" dt="2021-06-21T09:22:08.094" v="57" actId="2696"/>
        <pc:sldMkLst>
          <pc:docMk/>
          <pc:sldMk cId="1606174415" sldId="328"/>
        </pc:sldMkLst>
      </pc:sldChg>
      <pc:sldChg chg="del">
        <pc:chgData name="Ellen Torfs" userId="c6aa1e10-4a12-4511-8c7c-135720d4f277" providerId="ADAL" clId="{850ED20A-81B7-42AE-8205-7B82132ACDDD}" dt="2021-06-21T09:22:07.777" v="55" actId="2696"/>
        <pc:sldMkLst>
          <pc:docMk/>
          <pc:sldMk cId="9087503" sldId="330"/>
        </pc:sldMkLst>
      </pc:sldChg>
      <pc:sldChg chg="del">
        <pc:chgData name="Ellen Torfs" userId="c6aa1e10-4a12-4511-8c7c-135720d4f277" providerId="ADAL" clId="{850ED20A-81B7-42AE-8205-7B82132ACDDD}" dt="2021-06-21T09:22:07.455" v="52" actId="2696"/>
        <pc:sldMkLst>
          <pc:docMk/>
          <pc:sldMk cId="1634764460" sldId="331"/>
        </pc:sldMkLst>
      </pc:sldChg>
      <pc:sldChg chg="del">
        <pc:chgData name="Ellen Torfs" userId="c6aa1e10-4a12-4511-8c7c-135720d4f277" providerId="ADAL" clId="{850ED20A-81B7-42AE-8205-7B82132ACDDD}" dt="2021-06-21T09:22:07.686" v="54" actId="2696"/>
        <pc:sldMkLst>
          <pc:docMk/>
          <pc:sldMk cId="1565163707" sldId="332"/>
        </pc:sldMkLst>
      </pc:sldChg>
      <pc:sldChg chg="del">
        <pc:chgData name="Ellen Torfs" userId="c6aa1e10-4a12-4511-8c7c-135720d4f277" providerId="ADAL" clId="{850ED20A-81B7-42AE-8205-7B82132ACDDD}" dt="2021-06-21T09:22:08.025" v="56" actId="2696"/>
        <pc:sldMkLst>
          <pc:docMk/>
          <pc:sldMk cId="1426867083" sldId="333"/>
        </pc:sldMkLst>
      </pc:sldChg>
      <pc:sldChg chg="del">
        <pc:chgData name="Ellen Torfs" userId="c6aa1e10-4a12-4511-8c7c-135720d4f277" providerId="ADAL" clId="{850ED20A-81B7-42AE-8205-7B82132ACDDD}" dt="2021-06-21T09:22:08.574" v="62" actId="2696"/>
        <pc:sldMkLst>
          <pc:docMk/>
          <pc:sldMk cId="2359379156" sldId="334"/>
        </pc:sldMkLst>
      </pc:sldChg>
      <pc:sldChg chg="del">
        <pc:chgData name="Ellen Torfs" userId="c6aa1e10-4a12-4511-8c7c-135720d4f277" providerId="ADAL" clId="{850ED20A-81B7-42AE-8205-7B82132ACDDD}" dt="2021-06-21T09:22:08.712" v="64" actId="2696"/>
        <pc:sldMkLst>
          <pc:docMk/>
          <pc:sldMk cId="1483461869" sldId="335"/>
        </pc:sldMkLst>
      </pc:sldChg>
      <pc:sldChg chg="del">
        <pc:chgData name="Ellen Torfs" userId="c6aa1e10-4a12-4511-8c7c-135720d4f277" providerId="ADAL" clId="{850ED20A-81B7-42AE-8205-7B82132ACDDD}" dt="2021-06-21T09:22:08.643" v="63" actId="2696"/>
        <pc:sldMkLst>
          <pc:docMk/>
          <pc:sldMk cId="4112417791" sldId="336"/>
        </pc:sldMkLst>
      </pc:sldChg>
      <pc:sldChg chg="del">
        <pc:chgData name="Ellen Torfs" userId="c6aa1e10-4a12-4511-8c7c-135720d4f277" providerId="ADAL" clId="{850ED20A-81B7-42AE-8205-7B82132ACDDD}" dt="2021-06-21T09:22:08.981" v="65" actId="2696"/>
        <pc:sldMkLst>
          <pc:docMk/>
          <pc:sldMk cId="3675941279" sldId="337"/>
        </pc:sldMkLst>
      </pc:sldChg>
      <pc:sldChg chg="del">
        <pc:chgData name="Ellen Torfs" userId="c6aa1e10-4a12-4511-8c7c-135720d4f277" providerId="ADAL" clId="{850ED20A-81B7-42AE-8205-7B82132ACDDD}" dt="2021-06-21T09:22:08.157" v="58" actId="2696"/>
        <pc:sldMkLst>
          <pc:docMk/>
          <pc:sldMk cId="3674749518" sldId="338"/>
        </pc:sldMkLst>
      </pc:sldChg>
      <pc:sldChg chg="del">
        <pc:chgData name="Ellen Torfs" userId="c6aa1e10-4a12-4511-8c7c-135720d4f277" providerId="ADAL" clId="{850ED20A-81B7-42AE-8205-7B82132ACDDD}" dt="2021-06-21T09:22:08.242" v="59" actId="2696"/>
        <pc:sldMkLst>
          <pc:docMk/>
          <pc:sldMk cId="2561673180" sldId="339"/>
        </pc:sldMkLst>
      </pc:sldChg>
      <pc:sldChg chg="del">
        <pc:chgData name="Ellen Torfs" userId="c6aa1e10-4a12-4511-8c7c-135720d4f277" providerId="ADAL" clId="{850ED20A-81B7-42AE-8205-7B82132ACDDD}" dt="2021-06-21T09:22:08.358" v="60" actId="2696"/>
        <pc:sldMkLst>
          <pc:docMk/>
          <pc:sldMk cId="1107688163" sldId="340"/>
        </pc:sldMkLst>
      </pc:sldChg>
      <pc:sldChg chg="del">
        <pc:chgData name="Ellen Torfs" userId="c6aa1e10-4a12-4511-8c7c-135720d4f277" providerId="ADAL" clId="{850ED20A-81B7-42AE-8205-7B82132ACDDD}" dt="2021-06-21T09:22:08.496" v="61" actId="2696"/>
        <pc:sldMkLst>
          <pc:docMk/>
          <pc:sldMk cId="486177152" sldId="341"/>
        </pc:sldMkLst>
      </pc:sldChg>
      <pc:sldMasterChg chg="delSldLayout">
        <pc:chgData name="Ellen Torfs" userId="c6aa1e10-4a12-4511-8c7c-135720d4f277" providerId="ADAL" clId="{850ED20A-81B7-42AE-8205-7B82132ACDDD}" dt="2021-06-21T15:07:40.312" v="8004" actId="2696"/>
        <pc:sldMasterMkLst>
          <pc:docMk/>
          <pc:sldMasterMk cId="1375580336" sldId="2147483648"/>
        </pc:sldMasterMkLst>
        <pc:sldLayoutChg chg="del">
          <pc:chgData name="Ellen Torfs" userId="c6aa1e10-4a12-4511-8c7c-135720d4f277" providerId="ADAL" clId="{850ED20A-81B7-42AE-8205-7B82132ACDDD}" dt="2021-06-21T15:07:40.312" v="8004" actId="2696"/>
          <pc:sldLayoutMkLst>
            <pc:docMk/>
            <pc:sldMasterMk cId="1375580336" sldId="2147483648"/>
            <pc:sldLayoutMk cId="597652084" sldId="2147483712"/>
          </pc:sldLayoutMkLst>
        </pc:sldLayoutChg>
      </pc:sldMasterChg>
    </pc:docChg>
  </pc:docChgLst>
  <pc:docChgLst>
    <pc:chgData name="Ellen Torfs" userId="c6aa1e10-4a12-4511-8c7c-135720d4f277" providerId="ADAL" clId="{77CCF5B3-C0E2-4801-98B9-41F9A838DC57}"/>
    <pc:docChg chg="undo custSel addSld delSld modSld sldOrd">
      <pc:chgData name="Ellen Torfs" userId="c6aa1e10-4a12-4511-8c7c-135720d4f277" providerId="ADAL" clId="{77CCF5B3-C0E2-4801-98B9-41F9A838DC57}" dt="2021-06-22T09:47:46.230" v="616"/>
      <pc:docMkLst>
        <pc:docMk/>
      </pc:docMkLst>
      <pc:sldChg chg="addSp modSp modNotesTx">
        <pc:chgData name="Ellen Torfs" userId="c6aa1e10-4a12-4511-8c7c-135720d4f277" providerId="ADAL" clId="{77CCF5B3-C0E2-4801-98B9-41F9A838DC57}" dt="2021-06-22T09:44:17.558" v="432" actId="1076"/>
        <pc:sldMkLst>
          <pc:docMk/>
          <pc:sldMk cId="2415127037" sldId="316"/>
        </pc:sldMkLst>
        <pc:spChg chg="mod">
          <ac:chgData name="Ellen Torfs" userId="c6aa1e10-4a12-4511-8c7c-135720d4f277" providerId="ADAL" clId="{77CCF5B3-C0E2-4801-98B9-41F9A838DC57}" dt="2021-06-22T09:30:57.499" v="50" actId="404"/>
          <ac:spMkLst>
            <pc:docMk/>
            <pc:sldMk cId="2415127037" sldId="316"/>
            <ac:spMk id="2" creationId="{397A246C-2DE5-4AE2-8D39-727AA176B3B0}"/>
          </ac:spMkLst>
        </pc:spChg>
        <pc:spChg chg="add mod">
          <ac:chgData name="Ellen Torfs" userId="c6aa1e10-4a12-4511-8c7c-135720d4f277" providerId="ADAL" clId="{77CCF5B3-C0E2-4801-98B9-41F9A838DC57}" dt="2021-06-22T09:43:43.334" v="428" actId="1076"/>
          <ac:spMkLst>
            <pc:docMk/>
            <pc:sldMk cId="2415127037" sldId="316"/>
            <ac:spMk id="5" creationId="{E9A2CD23-AB62-4BC9-910B-CDD6D4582526}"/>
          </ac:spMkLst>
        </pc:spChg>
        <pc:grpChg chg="add mod">
          <ac:chgData name="Ellen Torfs" userId="c6aa1e10-4a12-4511-8c7c-135720d4f277" providerId="ADAL" clId="{77CCF5B3-C0E2-4801-98B9-41F9A838DC57}" dt="2021-06-22T09:44:17.558" v="432" actId="1076"/>
          <ac:grpSpMkLst>
            <pc:docMk/>
            <pc:sldMk cId="2415127037" sldId="316"/>
            <ac:grpSpMk id="6" creationId="{BAFA99F0-D0AA-4A06-A107-BD0C712DE2D2}"/>
          </ac:grpSpMkLst>
        </pc:grpChg>
        <pc:picChg chg="add mod">
          <ac:chgData name="Ellen Torfs" userId="c6aa1e10-4a12-4511-8c7c-135720d4f277" providerId="ADAL" clId="{77CCF5B3-C0E2-4801-98B9-41F9A838DC57}" dt="2021-06-22T09:43:41.352" v="424" actId="1076"/>
          <ac:picMkLst>
            <pc:docMk/>
            <pc:sldMk cId="2415127037" sldId="316"/>
            <ac:picMk id="4" creationId="{7A453197-3FD2-4594-A887-440A209704DA}"/>
          </ac:picMkLst>
        </pc:picChg>
      </pc:sldChg>
      <pc:sldChg chg="addSp delSp modSp add">
        <pc:chgData name="Ellen Torfs" userId="c6aa1e10-4a12-4511-8c7c-135720d4f277" providerId="ADAL" clId="{77CCF5B3-C0E2-4801-98B9-41F9A838DC57}" dt="2021-06-22T09:41:08.366" v="380" actId="20577"/>
        <pc:sldMkLst>
          <pc:docMk/>
          <pc:sldMk cId="2933665879" sldId="327"/>
        </pc:sldMkLst>
        <pc:spChg chg="del">
          <ac:chgData name="Ellen Torfs" userId="c6aa1e10-4a12-4511-8c7c-135720d4f277" providerId="ADAL" clId="{77CCF5B3-C0E2-4801-98B9-41F9A838DC57}" dt="2021-06-22T09:39:10.591" v="284" actId="478"/>
          <ac:spMkLst>
            <pc:docMk/>
            <pc:sldMk cId="2933665879" sldId="327"/>
            <ac:spMk id="2" creationId="{E77F5682-398D-48C7-BF0F-D0BCBC61B6CC}"/>
          </ac:spMkLst>
        </pc:spChg>
        <pc:spChg chg="mod">
          <ac:chgData name="Ellen Torfs" userId="c6aa1e10-4a12-4511-8c7c-135720d4f277" providerId="ADAL" clId="{77CCF5B3-C0E2-4801-98B9-41F9A838DC57}" dt="2021-06-22T09:38:51.120" v="280" actId="20577"/>
          <ac:spMkLst>
            <pc:docMk/>
            <pc:sldMk cId="2933665879" sldId="327"/>
            <ac:spMk id="3" creationId="{F82DB356-6CC4-4CED-87F7-FB3028181E7D}"/>
          </ac:spMkLst>
        </pc:spChg>
        <pc:spChg chg="add mod">
          <ac:chgData name="Ellen Torfs" userId="c6aa1e10-4a12-4511-8c7c-135720d4f277" providerId="ADAL" clId="{77CCF5B3-C0E2-4801-98B9-41F9A838DC57}" dt="2021-06-22T09:41:08.366" v="380" actId="20577"/>
          <ac:spMkLst>
            <pc:docMk/>
            <pc:sldMk cId="2933665879" sldId="327"/>
            <ac:spMk id="5" creationId="{BD873DD6-7657-4E02-9466-998F5805F8FB}"/>
          </ac:spMkLst>
        </pc:spChg>
        <pc:picChg chg="add mod">
          <ac:chgData name="Ellen Torfs" userId="c6aa1e10-4a12-4511-8c7c-135720d4f277" providerId="ADAL" clId="{77CCF5B3-C0E2-4801-98B9-41F9A838DC57}" dt="2021-06-22T09:40:54.942" v="340" actId="1076"/>
          <ac:picMkLst>
            <pc:docMk/>
            <pc:sldMk cId="2933665879" sldId="327"/>
            <ac:picMk id="4" creationId="{B9BB22F2-623C-417E-8DB6-B52C780C310A}"/>
          </ac:picMkLst>
        </pc:picChg>
      </pc:sldChg>
      <pc:sldChg chg="addSp delSp modSp add del">
        <pc:chgData name="Ellen Torfs" userId="c6aa1e10-4a12-4511-8c7c-135720d4f277" providerId="ADAL" clId="{77CCF5B3-C0E2-4801-98B9-41F9A838DC57}" dt="2021-06-22T09:33:03.270" v="118" actId="2696"/>
        <pc:sldMkLst>
          <pc:docMk/>
          <pc:sldMk cId="3015247502" sldId="327"/>
        </pc:sldMkLst>
        <pc:spChg chg="mod">
          <ac:chgData name="Ellen Torfs" userId="c6aa1e10-4a12-4511-8c7c-135720d4f277" providerId="ADAL" clId="{77CCF5B3-C0E2-4801-98B9-41F9A838DC57}" dt="2021-06-22T09:29:38.591" v="38" actId="20577"/>
          <ac:spMkLst>
            <pc:docMk/>
            <pc:sldMk cId="3015247502" sldId="327"/>
            <ac:spMk id="3" creationId="{4600E2D9-61A1-4D4C-A8E9-9631E5B35AF2}"/>
          </ac:spMkLst>
        </pc:spChg>
        <pc:spChg chg="add del">
          <ac:chgData name="Ellen Torfs" userId="c6aa1e10-4a12-4511-8c7c-135720d4f277" providerId="ADAL" clId="{77CCF5B3-C0E2-4801-98B9-41F9A838DC57}" dt="2021-06-22T09:29:46.641" v="40" actId="478"/>
          <ac:spMkLst>
            <pc:docMk/>
            <pc:sldMk cId="3015247502" sldId="327"/>
            <ac:spMk id="4" creationId="{60E865E3-0A35-4655-9DCE-2105A0A5F2B4}"/>
          </ac:spMkLst>
        </pc:spChg>
      </pc:sldChg>
      <pc:sldChg chg="addSp modSp add ord">
        <pc:chgData name="Ellen Torfs" userId="c6aa1e10-4a12-4511-8c7c-135720d4f277" providerId="ADAL" clId="{77CCF5B3-C0E2-4801-98B9-41F9A838DC57}" dt="2021-06-22T09:41:21.429" v="390" actId="20577"/>
        <pc:sldMkLst>
          <pc:docMk/>
          <pc:sldMk cId="3938694877" sldId="328"/>
        </pc:sldMkLst>
        <pc:spChg chg="mod">
          <ac:chgData name="Ellen Torfs" userId="c6aa1e10-4a12-4511-8c7c-135720d4f277" providerId="ADAL" clId="{77CCF5B3-C0E2-4801-98B9-41F9A838DC57}" dt="2021-06-22T09:41:21.429" v="390" actId="20577"/>
          <ac:spMkLst>
            <pc:docMk/>
            <pc:sldMk cId="3938694877" sldId="328"/>
            <ac:spMk id="2" creationId="{B50C54A7-2A05-43EA-BEA4-CDAAF2098369}"/>
          </ac:spMkLst>
        </pc:spChg>
        <pc:spChg chg="mod">
          <ac:chgData name="Ellen Torfs" userId="c6aa1e10-4a12-4511-8c7c-135720d4f277" providerId="ADAL" clId="{77CCF5B3-C0E2-4801-98B9-41F9A838DC57}" dt="2021-06-22T09:39:41.696" v="298" actId="20577"/>
          <ac:spMkLst>
            <pc:docMk/>
            <pc:sldMk cId="3938694877" sldId="328"/>
            <ac:spMk id="3" creationId="{BF117BA7-8CE4-46E6-9E1A-6A3C1B84A175}"/>
          </ac:spMkLst>
        </pc:spChg>
        <pc:picChg chg="add mod">
          <ac:chgData name="Ellen Torfs" userId="c6aa1e10-4a12-4511-8c7c-135720d4f277" providerId="ADAL" clId="{77CCF5B3-C0E2-4801-98B9-41F9A838DC57}" dt="2021-06-22T09:40:15.046" v="339" actId="1076"/>
          <ac:picMkLst>
            <pc:docMk/>
            <pc:sldMk cId="3938694877" sldId="328"/>
            <ac:picMk id="4" creationId="{8EB3C90F-8984-4888-A897-8D2EC5F6B8FB}"/>
          </ac:picMkLst>
        </pc:picChg>
      </pc:sldChg>
      <pc:sldChg chg="addSp modSp add">
        <pc:chgData name="Ellen Torfs" userId="c6aa1e10-4a12-4511-8c7c-135720d4f277" providerId="ADAL" clId="{77CCF5B3-C0E2-4801-98B9-41F9A838DC57}" dt="2021-06-22T09:47:46.230" v="616"/>
        <pc:sldMkLst>
          <pc:docMk/>
          <pc:sldMk cId="3791442550" sldId="329"/>
        </pc:sldMkLst>
        <pc:spChg chg="mod">
          <ac:chgData name="Ellen Torfs" userId="c6aa1e10-4a12-4511-8c7c-135720d4f277" providerId="ADAL" clId="{77CCF5B3-C0E2-4801-98B9-41F9A838DC57}" dt="2021-06-22T09:47:29.429" v="612" actId="20577"/>
          <ac:spMkLst>
            <pc:docMk/>
            <pc:sldMk cId="3791442550" sldId="329"/>
            <ac:spMk id="2" creationId="{82623326-2E5D-4FF8-BE4C-A767C236B63B}"/>
          </ac:spMkLst>
        </pc:spChg>
        <pc:spChg chg="mod">
          <ac:chgData name="Ellen Torfs" userId="c6aa1e10-4a12-4511-8c7c-135720d4f277" providerId="ADAL" clId="{77CCF5B3-C0E2-4801-98B9-41F9A838DC57}" dt="2021-06-22T09:42:41.904" v="409" actId="20577"/>
          <ac:spMkLst>
            <pc:docMk/>
            <pc:sldMk cId="3791442550" sldId="329"/>
            <ac:spMk id="3" creationId="{3E7FC785-7AF5-4079-AAC0-1FABC775E385}"/>
          </ac:spMkLst>
        </pc:spChg>
        <pc:picChg chg="add mod">
          <ac:chgData name="Ellen Torfs" userId="c6aa1e10-4a12-4511-8c7c-135720d4f277" providerId="ADAL" clId="{77CCF5B3-C0E2-4801-98B9-41F9A838DC57}" dt="2021-06-22T09:47:46.230" v="616"/>
          <ac:picMkLst>
            <pc:docMk/>
            <pc:sldMk cId="3791442550" sldId="329"/>
            <ac:picMk id="4" creationId="{29D4B84E-3A7E-4668-B6AE-DF8B1E244FAF}"/>
          </ac:picMkLst>
        </pc:picChg>
      </pc:sldChg>
    </pc:docChg>
  </pc:docChgLst>
  <pc:docChgLst>
    <pc:chgData name="Ellen Torfs" userId="c6aa1e10-4a12-4511-8c7c-135720d4f277" providerId="ADAL" clId="{F6A79AB6-2528-42AE-A2FE-B12226EE25B1}"/>
    <pc:docChg chg="custSel modSld">
      <pc:chgData name="Ellen Torfs" userId="c6aa1e10-4a12-4511-8c7c-135720d4f277" providerId="ADAL" clId="{F6A79AB6-2528-42AE-A2FE-B12226EE25B1}" dt="2022-03-28T13:31:30.620" v="83" actId="1076"/>
      <pc:docMkLst>
        <pc:docMk/>
      </pc:docMkLst>
      <pc:sldChg chg="modSp mod">
        <pc:chgData name="Ellen Torfs" userId="c6aa1e10-4a12-4511-8c7c-135720d4f277" providerId="ADAL" clId="{F6A79AB6-2528-42AE-A2FE-B12226EE25B1}" dt="2022-03-28T13:08:13.484" v="2" actId="790"/>
        <pc:sldMkLst>
          <pc:docMk/>
          <pc:sldMk cId="2692106682" sldId="302"/>
        </pc:sldMkLst>
        <pc:spChg chg="mod">
          <ac:chgData name="Ellen Torfs" userId="c6aa1e10-4a12-4511-8c7c-135720d4f277" providerId="ADAL" clId="{F6A79AB6-2528-42AE-A2FE-B12226EE25B1}" dt="2022-03-28T13:08:13.484" v="2" actId="790"/>
          <ac:spMkLst>
            <pc:docMk/>
            <pc:sldMk cId="2692106682" sldId="302"/>
            <ac:spMk id="3" creationId="{BFF2E6CD-882A-41CA-AF1F-B5E118C9444D}"/>
          </ac:spMkLst>
        </pc:spChg>
      </pc:sldChg>
      <pc:sldChg chg="modSp mod">
        <pc:chgData name="Ellen Torfs" userId="c6aa1e10-4a12-4511-8c7c-135720d4f277" providerId="ADAL" clId="{F6A79AB6-2528-42AE-A2FE-B12226EE25B1}" dt="2022-03-28T13:08:42.761" v="7" actId="790"/>
        <pc:sldMkLst>
          <pc:docMk/>
          <pc:sldMk cId="3336669980" sldId="303"/>
        </pc:sldMkLst>
        <pc:spChg chg="mod">
          <ac:chgData name="Ellen Torfs" userId="c6aa1e10-4a12-4511-8c7c-135720d4f277" providerId="ADAL" clId="{F6A79AB6-2528-42AE-A2FE-B12226EE25B1}" dt="2022-03-28T13:08:28.429" v="5" actId="790"/>
          <ac:spMkLst>
            <pc:docMk/>
            <pc:sldMk cId="3336669980" sldId="303"/>
            <ac:spMk id="4" creationId="{87CEF387-1539-4C5D-BB44-654A9BD07363}"/>
          </ac:spMkLst>
        </pc:spChg>
        <pc:spChg chg="mod">
          <ac:chgData name="Ellen Torfs" userId="c6aa1e10-4a12-4511-8c7c-135720d4f277" providerId="ADAL" clId="{F6A79AB6-2528-42AE-A2FE-B12226EE25B1}" dt="2022-03-28T13:08:42.761" v="7" actId="790"/>
          <ac:spMkLst>
            <pc:docMk/>
            <pc:sldMk cId="3336669980" sldId="303"/>
            <ac:spMk id="5" creationId="{2B0A153C-40D5-4AB3-8581-05F7D031455B}"/>
          </ac:spMkLst>
        </pc:spChg>
      </pc:sldChg>
      <pc:sldChg chg="modSp mod">
        <pc:chgData name="Ellen Torfs" userId="c6aa1e10-4a12-4511-8c7c-135720d4f277" providerId="ADAL" clId="{F6A79AB6-2528-42AE-A2FE-B12226EE25B1}" dt="2022-03-28T13:09:53.194" v="26" actId="20577"/>
        <pc:sldMkLst>
          <pc:docMk/>
          <pc:sldMk cId="2731780687" sldId="305"/>
        </pc:sldMkLst>
        <pc:spChg chg="mod">
          <ac:chgData name="Ellen Torfs" userId="c6aa1e10-4a12-4511-8c7c-135720d4f277" providerId="ADAL" clId="{F6A79AB6-2528-42AE-A2FE-B12226EE25B1}" dt="2022-03-28T13:09:53.194" v="26" actId="20577"/>
          <ac:spMkLst>
            <pc:docMk/>
            <pc:sldMk cId="2731780687" sldId="305"/>
            <ac:spMk id="2" creationId="{B61481A5-9258-4059-A66C-56C9171001B2}"/>
          </ac:spMkLst>
        </pc:spChg>
      </pc:sldChg>
      <pc:sldChg chg="modSp mod">
        <pc:chgData name="Ellen Torfs" userId="c6aa1e10-4a12-4511-8c7c-135720d4f277" providerId="ADAL" clId="{F6A79AB6-2528-42AE-A2FE-B12226EE25B1}" dt="2022-03-28T13:10:02.333" v="27" actId="790"/>
        <pc:sldMkLst>
          <pc:docMk/>
          <pc:sldMk cId="927954261" sldId="307"/>
        </pc:sldMkLst>
        <pc:spChg chg="mod">
          <ac:chgData name="Ellen Torfs" userId="c6aa1e10-4a12-4511-8c7c-135720d4f277" providerId="ADAL" clId="{F6A79AB6-2528-42AE-A2FE-B12226EE25B1}" dt="2022-03-28T13:10:02.333" v="27" actId="790"/>
          <ac:spMkLst>
            <pc:docMk/>
            <pc:sldMk cId="927954261" sldId="307"/>
            <ac:spMk id="2" creationId="{B61481A5-9258-4059-A66C-56C9171001B2}"/>
          </ac:spMkLst>
        </pc:spChg>
      </pc:sldChg>
      <pc:sldChg chg="modSp mod">
        <pc:chgData name="Ellen Torfs" userId="c6aa1e10-4a12-4511-8c7c-135720d4f277" providerId="ADAL" clId="{F6A79AB6-2528-42AE-A2FE-B12226EE25B1}" dt="2022-03-28T13:11:18.341" v="34" actId="33524"/>
        <pc:sldMkLst>
          <pc:docMk/>
          <pc:sldMk cId="2370704042" sldId="308"/>
        </pc:sldMkLst>
        <pc:spChg chg="mod">
          <ac:chgData name="Ellen Torfs" userId="c6aa1e10-4a12-4511-8c7c-135720d4f277" providerId="ADAL" clId="{F6A79AB6-2528-42AE-A2FE-B12226EE25B1}" dt="2022-03-28T13:11:18.341" v="34" actId="33524"/>
          <ac:spMkLst>
            <pc:docMk/>
            <pc:sldMk cId="2370704042" sldId="308"/>
            <ac:spMk id="2" creationId="{D243AB1A-A546-45AD-9FF9-ABD2D5724C32}"/>
          </ac:spMkLst>
        </pc:spChg>
      </pc:sldChg>
      <pc:sldChg chg="modSp mod">
        <pc:chgData name="Ellen Torfs" userId="c6aa1e10-4a12-4511-8c7c-135720d4f277" providerId="ADAL" clId="{F6A79AB6-2528-42AE-A2FE-B12226EE25B1}" dt="2022-03-28T13:31:30.620" v="83" actId="1076"/>
        <pc:sldMkLst>
          <pc:docMk/>
          <pc:sldMk cId="347229046" sldId="309"/>
        </pc:sldMkLst>
        <pc:spChg chg="mod">
          <ac:chgData name="Ellen Torfs" userId="c6aa1e10-4a12-4511-8c7c-135720d4f277" providerId="ADAL" clId="{F6A79AB6-2528-42AE-A2FE-B12226EE25B1}" dt="2022-03-28T13:31:26.233" v="81" actId="20577"/>
          <ac:spMkLst>
            <pc:docMk/>
            <pc:sldMk cId="347229046" sldId="309"/>
            <ac:spMk id="2" creationId="{46C8800D-212F-430D-AC85-4A655A3EF681}"/>
          </ac:spMkLst>
        </pc:spChg>
        <pc:picChg chg="mod">
          <ac:chgData name="Ellen Torfs" userId="c6aa1e10-4a12-4511-8c7c-135720d4f277" providerId="ADAL" clId="{F6A79AB6-2528-42AE-A2FE-B12226EE25B1}" dt="2022-03-28T13:31:30.620" v="83" actId="1076"/>
          <ac:picMkLst>
            <pc:docMk/>
            <pc:sldMk cId="347229046" sldId="309"/>
            <ac:picMk id="4" creationId="{2D33A6E0-574B-4451-B617-A0F9BF92BCDA}"/>
          </ac:picMkLst>
        </pc:picChg>
      </pc:sldChg>
      <pc:sldChg chg="modSp mod">
        <pc:chgData name="Ellen Torfs" userId="c6aa1e10-4a12-4511-8c7c-135720d4f277" providerId="ADAL" clId="{F6A79AB6-2528-42AE-A2FE-B12226EE25B1}" dt="2022-03-28T13:10:21.800" v="29" actId="790"/>
        <pc:sldMkLst>
          <pc:docMk/>
          <pc:sldMk cId="1588908234" sldId="310"/>
        </pc:sldMkLst>
        <pc:spChg chg="mod">
          <ac:chgData name="Ellen Torfs" userId="c6aa1e10-4a12-4511-8c7c-135720d4f277" providerId="ADAL" clId="{F6A79AB6-2528-42AE-A2FE-B12226EE25B1}" dt="2022-03-28T13:10:21.800" v="29" actId="790"/>
          <ac:spMkLst>
            <pc:docMk/>
            <pc:sldMk cId="1588908234" sldId="310"/>
            <ac:spMk id="2" creationId="{1C07CD94-9F1B-42BB-93A6-8B579BF649FD}"/>
          </ac:spMkLst>
        </pc:spChg>
      </pc:sldChg>
      <pc:sldChg chg="modSp mod">
        <pc:chgData name="Ellen Torfs" userId="c6aa1e10-4a12-4511-8c7c-135720d4f277" providerId="ADAL" clId="{F6A79AB6-2528-42AE-A2FE-B12226EE25B1}" dt="2022-03-28T13:10:29.064" v="30" actId="790"/>
        <pc:sldMkLst>
          <pc:docMk/>
          <pc:sldMk cId="4117408665" sldId="311"/>
        </pc:sldMkLst>
        <pc:spChg chg="mod">
          <ac:chgData name="Ellen Torfs" userId="c6aa1e10-4a12-4511-8c7c-135720d4f277" providerId="ADAL" clId="{F6A79AB6-2528-42AE-A2FE-B12226EE25B1}" dt="2022-03-28T13:10:29.064" v="30" actId="790"/>
          <ac:spMkLst>
            <pc:docMk/>
            <pc:sldMk cId="4117408665" sldId="311"/>
            <ac:spMk id="2" creationId="{88C4130E-3C8D-459D-BA84-364ED395318B}"/>
          </ac:spMkLst>
        </pc:spChg>
      </pc:sldChg>
      <pc:sldChg chg="modSp mod">
        <pc:chgData name="Ellen Torfs" userId="c6aa1e10-4a12-4511-8c7c-135720d4f277" providerId="ADAL" clId="{F6A79AB6-2528-42AE-A2FE-B12226EE25B1}" dt="2022-03-28T13:10:36.895" v="31" actId="790"/>
        <pc:sldMkLst>
          <pc:docMk/>
          <pc:sldMk cId="4282726283" sldId="312"/>
        </pc:sldMkLst>
        <pc:spChg chg="mod">
          <ac:chgData name="Ellen Torfs" userId="c6aa1e10-4a12-4511-8c7c-135720d4f277" providerId="ADAL" clId="{F6A79AB6-2528-42AE-A2FE-B12226EE25B1}" dt="2022-03-28T13:10:36.895" v="31" actId="790"/>
          <ac:spMkLst>
            <pc:docMk/>
            <pc:sldMk cId="4282726283" sldId="312"/>
            <ac:spMk id="2" creationId="{E50DB3CD-17FD-47FA-8E5A-F1092B926155}"/>
          </ac:spMkLst>
        </pc:spChg>
      </pc:sldChg>
      <pc:sldChg chg="modSp mod">
        <pc:chgData name="Ellen Torfs" userId="c6aa1e10-4a12-4511-8c7c-135720d4f277" providerId="ADAL" clId="{F6A79AB6-2528-42AE-A2FE-B12226EE25B1}" dt="2022-03-28T13:10:59.536" v="32" actId="790"/>
        <pc:sldMkLst>
          <pc:docMk/>
          <pc:sldMk cId="4097377858" sldId="313"/>
        </pc:sldMkLst>
        <pc:spChg chg="mod">
          <ac:chgData name="Ellen Torfs" userId="c6aa1e10-4a12-4511-8c7c-135720d4f277" providerId="ADAL" clId="{F6A79AB6-2528-42AE-A2FE-B12226EE25B1}" dt="2022-03-28T13:10:59.536" v="32" actId="790"/>
          <ac:spMkLst>
            <pc:docMk/>
            <pc:sldMk cId="4097377858" sldId="313"/>
            <ac:spMk id="12" creationId="{7B595431-9A3E-4233-A28B-336325421C51}"/>
          </ac:spMkLst>
        </pc:spChg>
      </pc:sldChg>
      <pc:sldChg chg="modSp mod">
        <pc:chgData name="Ellen Torfs" userId="c6aa1e10-4a12-4511-8c7c-135720d4f277" providerId="ADAL" clId="{F6A79AB6-2528-42AE-A2FE-B12226EE25B1}" dt="2022-03-28T13:11:29.468" v="35" actId="790"/>
        <pc:sldMkLst>
          <pc:docMk/>
          <pc:sldMk cId="3310369761" sldId="315"/>
        </pc:sldMkLst>
        <pc:spChg chg="mod">
          <ac:chgData name="Ellen Torfs" userId="c6aa1e10-4a12-4511-8c7c-135720d4f277" providerId="ADAL" clId="{F6A79AB6-2528-42AE-A2FE-B12226EE25B1}" dt="2022-03-28T13:11:29.468" v="35" actId="790"/>
          <ac:spMkLst>
            <pc:docMk/>
            <pc:sldMk cId="3310369761" sldId="315"/>
            <ac:spMk id="2" creationId="{304DBA83-26C5-4D6B-89F5-102FB0132B2F}"/>
          </ac:spMkLst>
        </pc:spChg>
      </pc:sldChg>
      <pc:sldChg chg="modSp mod">
        <pc:chgData name="Ellen Torfs" userId="c6aa1e10-4a12-4511-8c7c-135720d4f277" providerId="ADAL" clId="{F6A79AB6-2528-42AE-A2FE-B12226EE25B1}" dt="2022-03-28T13:11:38.296" v="36" actId="790"/>
        <pc:sldMkLst>
          <pc:docMk/>
          <pc:sldMk cId="2415127037" sldId="316"/>
        </pc:sldMkLst>
        <pc:spChg chg="mod">
          <ac:chgData name="Ellen Torfs" userId="c6aa1e10-4a12-4511-8c7c-135720d4f277" providerId="ADAL" clId="{F6A79AB6-2528-42AE-A2FE-B12226EE25B1}" dt="2022-03-28T13:11:38.296" v="36" actId="790"/>
          <ac:spMkLst>
            <pc:docMk/>
            <pc:sldMk cId="2415127037" sldId="316"/>
            <ac:spMk id="2" creationId="{397A246C-2DE5-4AE2-8D39-727AA176B3B0}"/>
          </ac:spMkLst>
        </pc:spChg>
      </pc:sldChg>
      <pc:sldChg chg="modSp mod">
        <pc:chgData name="Ellen Torfs" userId="c6aa1e10-4a12-4511-8c7c-135720d4f277" providerId="ADAL" clId="{F6A79AB6-2528-42AE-A2FE-B12226EE25B1}" dt="2022-03-28T13:12:20.484" v="40" actId="790"/>
        <pc:sldMkLst>
          <pc:docMk/>
          <pc:sldMk cId="1252197957" sldId="318"/>
        </pc:sldMkLst>
        <pc:spChg chg="mod">
          <ac:chgData name="Ellen Torfs" userId="c6aa1e10-4a12-4511-8c7c-135720d4f277" providerId="ADAL" clId="{F6A79AB6-2528-42AE-A2FE-B12226EE25B1}" dt="2022-03-28T13:12:20.484" v="40" actId="790"/>
          <ac:spMkLst>
            <pc:docMk/>
            <pc:sldMk cId="1252197957" sldId="318"/>
            <ac:spMk id="9" creationId="{00B6C987-2E1E-4CBA-9B14-15473B0BA57C}"/>
          </ac:spMkLst>
        </pc:spChg>
      </pc:sldChg>
      <pc:sldChg chg="modSp mod">
        <pc:chgData name="Ellen Torfs" userId="c6aa1e10-4a12-4511-8c7c-135720d4f277" providerId="ADAL" clId="{F6A79AB6-2528-42AE-A2FE-B12226EE25B1}" dt="2022-03-28T13:12:32.399" v="41" actId="790"/>
        <pc:sldMkLst>
          <pc:docMk/>
          <pc:sldMk cId="606657963" sldId="319"/>
        </pc:sldMkLst>
        <pc:spChg chg="mod">
          <ac:chgData name="Ellen Torfs" userId="c6aa1e10-4a12-4511-8c7c-135720d4f277" providerId="ADAL" clId="{F6A79AB6-2528-42AE-A2FE-B12226EE25B1}" dt="2022-03-28T13:12:32.399" v="41" actId="790"/>
          <ac:spMkLst>
            <pc:docMk/>
            <pc:sldMk cId="606657963" sldId="319"/>
            <ac:spMk id="2" creationId="{30D33EBA-1913-453B-B768-44EEE688A8D3}"/>
          </ac:spMkLst>
        </pc:spChg>
      </pc:sldChg>
      <pc:sldChg chg="modSp mod">
        <pc:chgData name="Ellen Torfs" userId="c6aa1e10-4a12-4511-8c7c-135720d4f277" providerId="ADAL" clId="{F6A79AB6-2528-42AE-A2FE-B12226EE25B1}" dt="2022-03-28T13:12:40.759" v="42" actId="790"/>
        <pc:sldMkLst>
          <pc:docMk/>
          <pc:sldMk cId="2906044658" sldId="321"/>
        </pc:sldMkLst>
        <pc:spChg chg="mod">
          <ac:chgData name="Ellen Torfs" userId="c6aa1e10-4a12-4511-8c7c-135720d4f277" providerId="ADAL" clId="{F6A79AB6-2528-42AE-A2FE-B12226EE25B1}" dt="2022-03-28T13:12:40.759" v="42" actId="790"/>
          <ac:spMkLst>
            <pc:docMk/>
            <pc:sldMk cId="2906044658" sldId="321"/>
            <ac:spMk id="2" creationId="{F5870513-30E0-4561-894B-F3B5E5667693}"/>
          </ac:spMkLst>
        </pc:spChg>
      </pc:sldChg>
      <pc:sldChg chg="modSp mod">
        <pc:chgData name="Ellen Torfs" userId="c6aa1e10-4a12-4511-8c7c-135720d4f277" providerId="ADAL" clId="{F6A79AB6-2528-42AE-A2FE-B12226EE25B1}" dt="2022-03-28T13:22:58.871" v="62" actId="20577"/>
        <pc:sldMkLst>
          <pc:docMk/>
          <pc:sldMk cId="4288858698" sldId="322"/>
        </pc:sldMkLst>
        <pc:spChg chg="mod">
          <ac:chgData name="Ellen Torfs" userId="c6aa1e10-4a12-4511-8c7c-135720d4f277" providerId="ADAL" clId="{F6A79AB6-2528-42AE-A2FE-B12226EE25B1}" dt="2022-03-28T13:22:58.871" v="62" actId="20577"/>
          <ac:spMkLst>
            <pc:docMk/>
            <pc:sldMk cId="4288858698" sldId="322"/>
            <ac:spMk id="5" creationId="{9A656333-46A3-428C-8051-8960C9D88165}"/>
          </ac:spMkLst>
        </pc:spChg>
      </pc:sldChg>
      <pc:sldChg chg="modSp mod">
        <pc:chgData name="Ellen Torfs" userId="c6aa1e10-4a12-4511-8c7c-135720d4f277" providerId="ADAL" clId="{F6A79AB6-2528-42AE-A2FE-B12226EE25B1}" dt="2022-03-28T13:13:00.056" v="44" actId="790"/>
        <pc:sldMkLst>
          <pc:docMk/>
          <pc:sldMk cId="443143824" sldId="323"/>
        </pc:sldMkLst>
        <pc:spChg chg="mod">
          <ac:chgData name="Ellen Torfs" userId="c6aa1e10-4a12-4511-8c7c-135720d4f277" providerId="ADAL" clId="{F6A79AB6-2528-42AE-A2FE-B12226EE25B1}" dt="2022-03-28T13:13:00.056" v="44" actId="790"/>
          <ac:spMkLst>
            <pc:docMk/>
            <pc:sldMk cId="443143824" sldId="323"/>
            <ac:spMk id="4" creationId="{36B07347-B1FA-4BB7-B77E-228B03FD1BD6}"/>
          </ac:spMkLst>
        </pc:spChg>
      </pc:sldChg>
      <pc:sldChg chg="modSp mod">
        <pc:chgData name="Ellen Torfs" userId="c6aa1e10-4a12-4511-8c7c-135720d4f277" providerId="ADAL" clId="{F6A79AB6-2528-42AE-A2FE-B12226EE25B1}" dt="2022-03-28T13:13:16.853" v="46" actId="33524"/>
        <pc:sldMkLst>
          <pc:docMk/>
          <pc:sldMk cId="890421040" sldId="324"/>
        </pc:sldMkLst>
        <pc:spChg chg="mod">
          <ac:chgData name="Ellen Torfs" userId="c6aa1e10-4a12-4511-8c7c-135720d4f277" providerId="ADAL" clId="{F6A79AB6-2528-42AE-A2FE-B12226EE25B1}" dt="2022-03-28T13:13:16.853" v="46" actId="33524"/>
          <ac:spMkLst>
            <pc:docMk/>
            <pc:sldMk cId="890421040" sldId="324"/>
            <ac:spMk id="2" creationId="{D8F72FD6-8DE2-4C27-88AD-A9673DA81B6F}"/>
          </ac:spMkLst>
        </pc:spChg>
      </pc:sldChg>
      <pc:sldChg chg="modSp mod">
        <pc:chgData name="Ellen Torfs" userId="c6aa1e10-4a12-4511-8c7c-135720d4f277" providerId="ADAL" clId="{F6A79AB6-2528-42AE-A2FE-B12226EE25B1}" dt="2022-03-28T13:13:37.674" v="47" actId="790"/>
        <pc:sldMkLst>
          <pc:docMk/>
          <pc:sldMk cId="330415975" sldId="325"/>
        </pc:sldMkLst>
        <pc:spChg chg="mod">
          <ac:chgData name="Ellen Torfs" userId="c6aa1e10-4a12-4511-8c7c-135720d4f277" providerId="ADAL" clId="{F6A79AB6-2528-42AE-A2FE-B12226EE25B1}" dt="2022-03-28T13:13:37.674" v="47" actId="790"/>
          <ac:spMkLst>
            <pc:docMk/>
            <pc:sldMk cId="330415975" sldId="325"/>
            <ac:spMk id="4" creationId="{01E4DDF2-B42A-4571-8B75-CADF43DAC3F7}"/>
          </ac:spMkLst>
        </pc:spChg>
      </pc:sldChg>
      <pc:sldChg chg="modSp mod">
        <pc:chgData name="Ellen Torfs" userId="c6aa1e10-4a12-4511-8c7c-135720d4f277" providerId="ADAL" clId="{F6A79AB6-2528-42AE-A2FE-B12226EE25B1}" dt="2022-03-28T13:13:44.728" v="48" actId="790"/>
        <pc:sldMkLst>
          <pc:docMk/>
          <pc:sldMk cId="2928987568" sldId="326"/>
        </pc:sldMkLst>
        <pc:spChg chg="mod">
          <ac:chgData name="Ellen Torfs" userId="c6aa1e10-4a12-4511-8c7c-135720d4f277" providerId="ADAL" clId="{F6A79AB6-2528-42AE-A2FE-B12226EE25B1}" dt="2022-03-28T13:13:44.728" v="48" actId="790"/>
          <ac:spMkLst>
            <pc:docMk/>
            <pc:sldMk cId="2928987568" sldId="326"/>
            <ac:spMk id="4" creationId="{36B07347-B1FA-4BB7-B77E-228B03FD1BD6}"/>
          </ac:spMkLst>
        </pc:spChg>
      </pc:sldChg>
      <pc:sldChg chg="modSp mod">
        <pc:chgData name="Ellen Torfs" userId="c6aa1e10-4a12-4511-8c7c-135720d4f277" providerId="ADAL" clId="{F6A79AB6-2528-42AE-A2FE-B12226EE25B1}" dt="2022-03-28T13:11:54.158" v="38" actId="790"/>
        <pc:sldMkLst>
          <pc:docMk/>
          <pc:sldMk cId="2933665879" sldId="327"/>
        </pc:sldMkLst>
        <pc:spChg chg="mod">
          <ac:chgData name="Ellen Torfs" userId="c6aa1e10-4a12-4511-8c7c-135720d4f277" providerId="ADAL" clId="{F6A79AB6-2528-42AE-A2FE-B12226EE25B1}" dt="2022-03-28T13:11:54.158" v="38" actId="790"/>
          <ac:spMkLst>
            <pc:docMk/>
            <pc:sldMk cId="2933665879" sldId="327"/>
            <ac:spMk id="5" creationId="{BD873DD6-7657-4E02-9466-998F5805F8FB}"/>
          </ac:spMkLst>
        </pc:spChg>
      </pc:sldChg>
      <pc:sldChg chg="modSp mod">
        <pc:chgData name="Ellen Torfs" userId="c6aa1e10-4a12-4511-8c7c-135720d4f277" providerId="ADAL" clId="{F6A79AB6-2528-42AE-A2FE-B12226EE25B1}" dt="2022-03-28T13:11:45.262" v="37" actId="790"/>
        <pc:sldMkLst>
          <pc:docMk/>
          <pc:sldMk cId="3938694877" sldId="328"/>
        </pc:sldMkLst>
        <pc:spChg chg="mod">
          <ac:chgData name="Ellen Torfs" userId="c6aa1e10-4a12-4511-8c7c-135720d4f277" providerId="ADAL" clId="{F6A79AB6-2528-42AE-A2FE-B12226EE25B1}" dt="2022-03-28T13:11:45.262" v="37" actId="790"/>
          <ac:spMkLst>
            <pc:docMk/>
            <pc:sldMk cId="3938694877" sldId="328"/>
            <ac:spMk id="2" creationId="{B50C54A7-2A05-43EA-BEA4-CDAAF2098369}"/>
          </ac:spMkLst>
        </pc:spChg>
      </pc:sldChg>
      <pc:sldChg chg="modSp mod">
        <pc:chgData name="Ellen Torfs" userId="c6aa1e10-4a12-4511-8c7c-135720d4f277" providerId="ADAL" clId="{F6A79AB6-2528-42AE-A2FE-B12226EE25B1}" dt="2022-03-28T13:12:01.175" v="39" actId="790"/>
        <pc:sldMkLst>
          <pc:docMk/>
          <pc:sldMk cId="3791442550" sldId="329"/>
        </pc:sldMkLst>
        <pc:spChg chg="mod">
          <ac:chgData name="Ellen Torfs" userId="c6aa1e10-4a12-4511-8c7c-135720d4f277" providerId="ADAL" clId="{F6A79AB6-2528-42AE-A2FE-B12226EE25B1}" dt="2022-03-28T13:12:01.175" v="39" actId="790"/>
          <ac:spMkLst>
            <pc:docMk/>
            <pc:sldMk cId="3791442550" sldId="329"/>
            <ac:spMk id="2" creationId="{82623326-2E5D-4FF8-BE4C-A767C236B63B}"/>
          </ac:spMkLst>
        </pc:spChg>
      </pc:sldChg>
      <pc:sldChg chg="modSp mod">
        <pc:chgData name="Ellen Torfs" userId="c6aa1e10-4a12-4511-8c7c-135720d4f277" providerId="ADAL" clId="{F6A79AB6-2528-42AE-A2FE-B12226EE25B1}" dt="2022-03-28T13:13:56.633" v="49" actId="790"/>
        <pc:sldMkLst>
          <pc:docMk/>
          <pc:sldMk cId="3745116164" sldId="331"/>
        </pc:sldMkLst>
        <pc:spChg chg="mod">
          <ac:chgData name="Ellen Torfs" userId="c6aa1e10-4a12-4511-8c7c-135720d4f277" providerId="ADAL" clId="{F6A79AB6-2528-42AE-A2FE-B12226EE25B1}" dt="2022-03-28T13:13:56.633" v="49" actId="790"/>
          <ac:spMkLst>
            <pc:docMk/>
            <pc:sldMk cId="3745116164" sldId="331"/>
            <ac:spMk id="2" creationId="{78CDE222-EEFE-40C9-BA13-5B72011FAE3B}"/>
          </ac:spMkLst>
        </pc:spChg>
      </pc:sldChg>
      <pc:sldChg chg="modSp mod">
        <pc:chgData name="Ellen Torfs" userId="c6aa1e10-4a12-4511-8c7c-135720d4f277" providerId="ADAL" clId="{F6A79AB6-2528-42AE-A2FE-B12226EE25B1}" dt="2022-03-28T13:09:01.093" v="9" actId="790"/>
        <pc:sldMkLst>
          <pc:docMk/>
          <pc:sldMk cId="269910501" sldId="332"/>
        </pc:sldMkLst>
        <pc:spChg chg="mod">
          <ac:chgData name="Ellen Torfs" userId="c6aa1e10-4a12-4511-8c7c-135720d4f277" providerId="ADAL" clId="{F6A79AB6-2528-42AE-A2FE-B12226EE25B1}" dt="2022-03-28T13:09:01.093" v="9" actId="790"/>
          <ac:spMkLst>
            <pc:docMk/>
            <pc:sldMk cId="269910501" sldId="332"/>
            <ac:spMk id="2" creationId="{F252CA8D-8B34-49F2-B68C-8AF2598C6FBF}"/>
          </ac:spMkLst>
        </pc:spChg>
      </pc:sldChg>
    </pc:docChg>
  </pc:docChgLst>
  <pc:docChgLst>
    <pc:chgData name="Ellen Torfs" userId="c6aa1e10-4a12-4511-8c7c-135720d4f277" providerId="ADAL" clId="{A7BA63D5-D882-44D3-A74E-38585853B8C1}"/>
    <pc:docChg chg="custSel addSld modSld">
      <pc:chgData name="Ellen Torfs" userId="c6aa1e10-4a12-4511-8c7c-135720d4f277" providerId="ADAL" clId="{A7BA63D5-D882-44D3-A74E-38585853B8C1}" dt="2021-06-23T08:39:09.217" v="370" actId="1076"/>
      <pc:docMkLst>
        <pc:docMk/>
      </pc:docMkLst>
      <pc:sldChg chg="modSp add">
        <pc:chgData name="Ellen Torfs" userId="c6aa1e10-4a12-4511-8c7c-135720d4f277" providerId="ADAL" clId="{A7BA63D5-D882-44D3-A74E-38585853B8C1}" dt="2021-06-23T08:37:15.643" v="362" actId="27636"/>
        <pc:sldMkLst>
          <pc:docMk/>
          <pc:sldMk cId="1307018764" sldId="330"/>
        </pc:sldMkLst>
        <pc:spChg chg="mod">
          <ac:chgData name="Ellen Torfs" userId="c6aa1e10-4a12-4511-8c7c-135720d4f277" providerId="ADAL" clId="{A7BA63D5-D882-44D3-A74E-38585853B8C1}" dt="2021-06-23T08:37:15.643" v="362" actId="27636"/>
          <ac:spMkLst>
            <pc:docMk/>
            <pc:sldMk cId="1307018764" sldId="330"/>
            <ac:spMk id="2" creationId="{43B7483A-9B0A-48B9-A031-226B6BA2D550}"/>
          </ac:spMkLst>
        </pc:spChg>
        <pc:spChg chg="mod">
          <ac:chgData name="Ellen Torfs" userId="c6aa1e10-4a12-4511-8c7c-135720d4f277" providerId="ADAL" clId="{A7BA63D5-D882-44D3-A74E-38585853B8C1}" dt="2021-06-23T08:27:27.655" v="86" actId="20577"/>
          <ac:spMkLst>
            <pc:docMk/>
            <pc:sldMk cId="1307018764" sldId="330"/>
            <ac:spMk id="3" creationId="{216A6EBB-5342-4536-9C71-8C0A7DCAD0B7}"/>
          </ac:spMkLst>
        </pc:spChg>
      </pc:sldChg>
      <pc:sldChg chg="addSp modSp add">
        <pc:chgData name="Ellen Torfs" userId="c6aa1e10-4a12-4511-8c7c-135720d4f277" providerId="ADAL" clId="{A7BA63D5-D882-44D3-A74E-38585853B8C1}" dt="2021-06-23T08:39:09.217" v="370" actId="1076"/>
        <pc:sldMkLst>
          <pc:docMk/>
          <pc:sldMk cId="3745116164" sldId="331"/>
        </pc:sldMkLst>
        <pc:spChg chg="mod">
          <ac:chgData name="Ellen Torfs" userId="c6aa1e10-4a12-4511-8c7c-135720d4f277" providerId="ADAL" clId="{A7BA63D5-D882-44D3-A74E-38585853B8C1}" dt="2021-06-23T08:37:44.690" v="365" actId="20577"/>
          <ac:spMkLst>
            <pc:docMk/>
            <pc:sldMk cId="3745116164" sldId="331"/>
            <ac:spMk id="2" creationId="{78CDE222-EEFE-40C9-BA13-5B72011FAE3B}"/>
          </ac:spMkLst>
        </pc:spChg>
        <pc:spChg chg="mod">
          <ac:chgData name="Ellen Torfs" userId="c6aa1e10-4a12-4511-8c7c-135720d4f277" providerId="ADAL" clId="{A7BA63D5-D882-44D3-A74E-38585853B8C1}" dt="2021-06-23T08:32:21.163" v="191" actId="20577"/>
          <ac:spMkLst>
            <pc:docMk/>
            <pc:sldMk cId="3745116164" sldId="331"/>
            <ac:spMk id="3" creationId="{AEB8B5C6-6C40-45FC-9D0D-C5E617A4ED56}"/>
          </ac:spMkLst>
        </pc:spChg>
        <pc:picChg chg="add mod">
          <ac:chgData name="Ellen Torfs" userId="c6aa1e10-4a12-4511-8c7c-135720d4f277" providerId="ADAL" clId="{A7BA63D5-D882-44D3-A74E-38585853B8C1}" dt="2021-06-23T08:39:09.217" v="370" actId="1076"/>
          <ac:picMkLst>
            <pc:docMk/>
            <pc:sldMk cId="3745116164" sldId="331"/>
            <ac:picMk id="4" creationId="{CD26C66E-A14F-45BD-903D-C95748E7F33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D1AFA60D-1107-43F1-9C19-0E54314700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854E7A7-0636-43E3-9644-88BC3A1ECB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D5C64-84FA-4397-9F15-B8EFAD728C9A}" type="datetimeFigureOut">
              <a:rPr lang="nl-BE" smtClean="0"/>
              <a:t>30/03/2022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FDF2C5D-7E31-4265-BE75-4B05B26CF2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1CAB660-587C-4B77-A60E-04FDC2D03E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56FC6-7783-49A4-882A-75CEA66B7B9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17203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02753-A4CE-462A-8F17-9039B686C85C}" type="datetimeFigureOut">
              <a:rPr lang="nl-BE" smtClean="0"/>
              <a:t>30/03/2022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EC093-E33E-4B54-8DF9-8D56486FC8F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7823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9082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public class Account</a:t>
            </a:r>
          </a:p>
          <a:p>
            <a:r>
              <a:rPr lang="en-GB" dirty="0"/>
              <a:t>    {</a:t>
            </a:r>
          </a:p>
          <a:p>
            <a:r>
              <a:rPr lang="en-GB" dirty="0"/>
              <a:t>        private double balance = 0;</a:t>
            </a:r>
          </a:p>
          <a:p>
            <a:endParaRPr lang="en-GB" dirty="0"/>
          </a:p>
          <a:p>
            <a:r>
              <a:rPr lang="en-GB" dirty="0"/>
              <a:t>        public void Credit(double amount)</a:t>
            </a:r>
          </a:p>
          <a:p>
            <a:r>
              <a:rPr lang="en-GB" dirty="0"/>
              <a:t>        {</a:t>
            </a:r>
          </a:p>
          <a:p>
            <a:r>
              <a:rPr lang="en-GB" dirty="0"/>
              <a:t>            balance += amount;</a:t>
            </a:r>
          </a:p>
          <a:p>
            <a:r>
              <a:rPr lang="en-GB" dirty="0"/>
              <a:t>        }</a:t>
            </a:r>
          </a:p>
          <a:p>
            <a:endParaRPr lang="en-GB" dirty="0"/>
          </a:p>
          <a:p>
            <a:r>
              <a:rPr lang="en-GB" dirty="0"/>
              <a:t>        public void Debit(double amount)</a:t>
            </a:r>
          </a:p>
          <a:p>
            <a:r>
              <a:rPr lang="en-GB" dirty="0"/>
              <a:t>        {</a:t>
            </a:r>
          </a:p>
          <a:p>
            <a:r>
              <a:rPr lang="en-GB" dirty="0"/>
              <a:t>            if (balance &gt; amount)</a:t>
            </a:r>
          </a:p>
          <a:p>
            <a:r>
              <a:rPr lang="en-GB" dirty="0"/>
              <a:t>            {</a:t>
            </a:r>
          </a:p>
          <a:p>
            <a:r>
              <a:rPr lang="en-GB" dirty="0"/>
              <a:t>                balance -= amount;</a:t>
            </a:r>
          </a:p>
          <a:p>
            <a:r>
              <a:rPr lang="en-GB" dirty="0"/>
              <a:t>            }     </a:t>
            </a:r>
          </a:p>
          <a:p>
            <a:r>
              <a:rPr lang="en-GB" dirty="0"/>
              <a:t>        }</a:t>
            </a:r>
          </a:p>
          <a:p>
            <a:r>
              <a:rPr lang="en-GB" dirty="0"/>
              <a:t>        public double Balance  </a:t>
            </a:r>
          </a:p>
          <a:p>
            <a:r>
              <a:rPr lang="en-GB" dirty="0"/>
              <a:t>        {</a:t>
            </a:r>
          </a:p>
          <a:p>
            <a:r>
              <a:rPr lang="en-GB" dirty="0"/>
              <a:t>            get { return balance; }</a:t>
            </a:r>
          </a:p>
          <a:p>
            <a:r>
              <a:rPr lang="en-GB" dirty="0"/>
              <a:t>        }</a:t>
            </a:r>
          </a:p>
          <a:p>
            <a:endParaRPr lang="en-GB" dirty="0"/>
          </a:p>
          <a:p>
            <a:r>
              <a:rPr lang="en-GB" dirty="0"/>
              <a:t>    }</a:t>
            </a:r>
          </a:p>
          <a:p>
            <a:r>
              <a:rPr lang="en-GB" dirty="0"/>
              <a:t>}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18651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have other classes in a unit test project that do not have the </a:t>
            </a:r>
            <a:r>
              <a:rPr lang="en-GB" dirty="0"/>
              <a:t>[</a:t>
            </a:r>
            <a:r>
              <a:rPr lang="en-GB" dirty="0" err="1"/>
              <a:t>TestClass</a:t>
            </a:r>
            <a:r>
              <a:rPr lang="en-GB" dirty="0"/>
              <a:t>]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attribute, and you can have other methods in test classes that do not have the </a:t>
            </a:r>
            <a:r>
              <a:rPr lang="en-GB" dirty="0"/>
              <a:t>[</a:t>
            </a:r>
            <a:r>
              <a:rPr lang="en-GB" dirty="0" err="1"/>
              <a:t>TestMethod</a:t>
            </a:r>
            <a:r>
              <a:rPr lang="en-GB" dirty="0"/>
              <a:t>]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attribute. You can call these other classes and methods from your test methods.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38521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err="1"/>
              <a:t>Equal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variables</a:t>
            </a:r>
          </a:p>
          <a:p>
            <a:r>
              <a:rPr lang="nl-BE" dirty="0"/>
              <a:t>Same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objects</a:t>
            </a:r>
            <a:br>
              <a:rPr lang="nl-BE" dirty="0"/>
            </a:br>
            <a:br>
              <a:rPr lang="nl-BE" dirty="0"/>
            </a:br>
            <a:r>
              <a:rPr lang="nl-BE" dirty="0"/>
              <a:t>I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nconclusive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test is a test for which you cannot determine the result. For example, what if you had a test that uses some kind of an external resource (Internet connection, for example). If the connection is currently not available, this doesn't really mean the test is a failure. On the other hand, you shouldn't just mark it as successful without actually running it through. So you mark it as inconclusive and this can be seen in the test report.</a:t>
            </a:r>
            <a:endParaRPr lang="nl-BE" dirty="0"/>
          </a:p>
          <a:p>
            <a:endParaRPr lang="nl-BE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9134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71717"/>
                </a:solidFill>
                <a:effectLst/>
                <a:latin typeface="Segoe UI" panose="020B0502040204020203" pitchFamily="34" charset="0"/>
              </a:rPr>
              <a:t>True indicates a case-insensitive comparison : </a:t>
            </a:r>
            <a:r>
              <a:rPr lang="en-US" b="0" i="0" dirty="0" err="1">
                <a:solidFill>
                  <a:srgbClr val="171717"/>
                </a:solidFill>
                <a:effectLst/>
                <a:latin typeface="Segoe UI" panose="020B0502040204020203" pitchFamily="34" charset="0"/>
              </a:rPr>
              <a:t>IgnoreCase</a:t>
            </a:r>
            <a:r>
              <a:rPr lang="en-US" b="0" i="0" dirty="0">
                <a:solidFill>
                  <a:srgbClr val="171717"/>
                </a:solidFill>
                <a:effectLst/>
                <a:latin typeface="Segoe UI" panose="020B0502040204020203" pitchFamily="34" charset="0"/>
              </a:rPr>
              <a:t> = True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12630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3518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36980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27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51834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NL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AE7DD8-F70C-4901-B757-CB8FE3DDD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201910"/>
            <a:ext cx="12192000" cy="2951998"/>
          </a:xfrm>
        </p:spPr>
        <p:txBody>
          <a:bodyPr lIns="2880000" tIns="360000" rIns="2880000" bIns="360000" anchor="ctr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C3E4781-3AA5-4CC5-87E8-33A9927C75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00" y="450000"/>
            <a:ext cx="1728000" cy="678335"/>
          </a:xfrm>
          <a:prstGeom prst="rect">
            <a:avLst/>
          </a:prstGeom>
        </p:spPr>
      </p:pic>
      <p:sp>
        <p:nvSpPr>
          <p:cNvPr id="31" name="Tijdelijke aanduiding voor voettekst 30">
            <a:extLst>
              <a:ext uri="{FF2B5EF4-FFF2-40B4-BE49-F238E27FC236}">
                <a16:creationId xmlns:a16="http://schemas.microsoft.com/office/drawing/2014/main" id="{476E3DA5-7A62-4F2C-8D6E-E6090A04C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C73E5831-453F-4BB0-BCB3-A5AFC8EB6856}"/>
              </a:ext>
            </a:extLst>
          </p:cNvPr>
          <p:cNvCxnSpPr>
            <a:cxnSpLocks/>
          </p:cNvCxnSpPr>
          <p:nvPr userDrawn="1"/>
        </p:nvCxnSpPr>
        <p:spPr>
          <a:xfrm>
            <a:off x="5286000" y="5153910"/>
            <a:ext cx="162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36C07781-C431-4C49-BE36-91B3FCD7D74F}"/>
              </a:ext>
            </a:extLst>
          </p:cNvPr>
          <p:cNvCxnSpPr>
            <a:cxnSpLocks/>
          </p:cNvCxnSpPr>
          <p:nvPr userDrawn="1"/>
        </p:nvCxnSpPr>
        <p:spPr>
          <a:xfrm>
            <a:off x="5376000" y="2201910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ianummer 31">
            <a:extLst>
              <a:ext uri="{FF2B5EF4-FFF2-40B4-BE49-F238E27FC236}">
                <a16:creationId xmlns:a16="http://schemas.microsoft.com/office/drawing/2014/main" id="{E92BBF08-2BAC-4713-AB8F-5F26E6F53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0" name="Tijdelijke aanduiding voor datum 29">
            <a:extLst>
              <a:ext uri="{FF2B5EF4-FFF2-40B4-BE49-F238E27FC236}">
                <a16:creationId xmlns:a16="http://schemas.microsoft.com/office/drawing/2014/main" id="{E94E272F-B75A-4E57-8F7F-74B3451578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028BB39D-31D6-45C8-837E-90B124E4AFBE}" type="datetime1">
              <a:rPr lang="nl-BE" smtClean="0"/>
              <a:t>30/03/2022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82471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CE540E57-272D-46B0-ADFC-B229EEF9C0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0000" y="899999"/>
            <a:ext cx="5376000" cy="5436827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2" name="Tijdelijke aanduiding voor datum 11">
            <a:extLst>
              <a:ext uri="{FF2B5EF4-FFF2-40B4-BE49-F238E27FC236}">
                <a16:creationId xmlns:a16="http://schemas.microsoft.com/office/drawing/2014/main" id="{1DBB631F-8BAA-4B79-909C-DA7004EE512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2BB95F32-6809-44AB-8B8B-13789CFF96A7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38191E7D-D53A-4C99-A032-21A039B997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A0E33986-99E9-4456-975D-E42DCBB0A92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FD05A45D-64E7-4C33-9B8C-37BD4C6A22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899999"/>
            <a:ext cx="5377200" cy="5436827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213E099-D4E4-4CD2-B405-F4A7978F9E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214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(vergelijk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jdelijke aanduiding voor tekst 3">
            <a:extLst>
              <a:ext uri="{FF2B5EF4-FFF2-40B4-BE49-F238E27FC236}">
                <a16:creationId xmlns:a16="http://schemas.microsoft.com/office/drawing/2014/main" id="{49F1C515-C386-44BE-893E-23E9404AD35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54800" y="899999"/>
            <a:ext cx="5018400" cy="5436827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5018400" cy="5436827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F8041F9F-0469-44CA-A083-37671C9FFDDD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93A76050-E5C0-4DAE-9BA3-37671900D8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5018400" cy="779188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3" name="Tijdelijke aanduiding voor tekst 17">
            <a:extLst>
              <a:ext uri="{FF2B5EF4-FFF2-40B4-BE49-F238E27FC236}">
                <a16:creationId xmlns:a16="http://schemas.microsoft.com/office/drawing/2014/main" id="{DCA98BDB-F2F0-47B0-9638-3893E0C3232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94429"/>
            <a:ext cx="5018400" cy="779188"/>
          </a:xfrm>
        </p:spPr>
        <p:txBody>
          <a:bodyPr wrap="square" lIns="360000" tIns="0" rIns="360000" bIns="0" anchor="t" anchorCtr="0">
            <a:spAutoFit/>
          </a:bodyPr>
          <a:lstStyle>
            <a:lvl1pPr algn="l">
              <a:lnSpc>
                <a:spcPct val="90000"/>
              </a:lnSpc>
              <a:defRPr sz="4200" baseline="10000">
                <a:solidFill>
                  <a:schemeClr val="bg1">
                    <a:lumMod val="95000"/>
                  </a:schemeClr>
                </a:solidFill>
                <a:highlight>
                  <a:srgbClr val="F04C25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33257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507343"/>
            <a:ext cx="10752000" cy="5829470"/>
          </a:xfrm>
          <a:solidFill>
            <a:schemeClr val="bg1">
              <a:lumMod val="95000"/>
            </a:schemeClr>
          </a:solidFill>
        </p:spPr>
        <p:txBody>
          <a:bodyPr lIns="720000" tIns="720000" rIns="720000" bIns="720000"/>
          <a:lstStyle>
            <a:lvl1pPr marL="0" indent="0">
              <a:buSzPct val="100000"/>
              <a:buFontTx/>
              <a:buNone/>
              <a:defRPr sz="2400">
                <a:solidFill>
                  <a:schemeClr val="bg1"/>
                </a:solidFill>
                <a:highlight>
                  <a:srgbClr val="F04C25"/>
                </a:highlight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39F7D918-DD74-4A56-B460-964455FEBCFA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51990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5558400" cy="5436829"/>
          </a:xfrm>
          <a:solidFill>
            <a:schemeClr val="bg1">
              <a:lumMod val="95000"/>
            </a:schemeClr>
          </a:solidFill>
        </p:spPr>
        <p:txBody>
          <a:bodyPr lIns="360000" tIns="900000" rIns="54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92A9FB0E-BAC5-42D1-9086-A34FE9EEDAFE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26" name="Tijdelijke aanduiding voor afbeelding 4">
            <a:extLst>
              <a:ext uri="{FF2B5EF4-FFF2-40B4-BE49-F238E27FC236}">
                <a16:creationId xmlns:a16="http://schemas.microsoft.com/office/drawing/2014/main" id="{8A35AAD3-058F-4826-AB46-14FE5593EB6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638400" y="899997"/>
            <a:ext cx="4834799" cy="543682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C99B6F0-515C-4E82-BE72-3BB6E4B09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799" y="594000"/>
            <a:ext cx="5558399" cy="391389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2975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Foto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98400" y="507343"/>
            <a:ext cx="4473600" cy="5829470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 marL="0" indent="0">
              <a:defRPr sz="2400">
                <a:solidFill>
                  <a:schemeClr val="bg1"/>
                </a:solidFill>
                <a:highlight>
                  <a:srgbClr val="F04C25"/>
                </a:highlight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780CD11B-AA4C-4083-A1A1-4F1338D419FA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52425314-5DA9-4203-BA49-4881B378C381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507342"/>
            <a:ext cx="5918400" cy="5829471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905576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3" name="Tijdelijke aanduiding voor tekst 17">
            <a:extLst>
              <a:ext uri="{FF2B5EF4-FFF2-40B4-BE49-F238E27FC236}">
                <a16:creationId xmlns:a16="http://schemas.microsoft.com/office/drawing/2014/main" id="{29374930-9895-44D2-B136-29147121C60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0000" y="1080000"/>
            <a:ext cx="4680000" cy="984885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4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31" name="Tijdelijke aanduiding voor dianummer 30">
            <a:extLst>
              <a:ext uri="{FF2B5EF4-FFF2-40B4-BE49-F238E27FC236}">
                <a16:creationId xmlns:a16="http://schemas.microsoft.com/office/drawing/2014/main" id="{230D93FD-2A89-49DC-B490-B52B47BEEE0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F9F0B4F9-1D9B-4907-A7EE-F0140AA6F7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24131AEB-1787-4410-839B-81A18CF3F13B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5DE7DC23-B179-402E-8C63-C090FED05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 dirty="0" err="1"/>
              <a:t>Voettekst</a:t>
            </a:r>
            <a:endParaRPr lang="nl-BE" sz="950" dirty="0"/>
          </a:p>
        </p:txBody>
      </p:sp>
    </p:spTree>
    <p:extLst>
      <p:ext uri="{BB962C8B-B14F-4D97-AF65-F5344CB8AC3E}">
        <p14:creationId xmlns:p14="http://schemas.microsoft.com/office/powerpoint/2010/main" val="4196327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0000" y="899999"/>
            <a:ext cx="10753200" cy="543682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9B57BD74-BC9A-4FF8-B30E-D09C8D8357C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89A1D928-24B8-431C-8742-7C60ADFCB502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381EC05-8CB9-4E96-8BD7-CF9E7F1A7B7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D762F318-6043-441E-829A-99F0B3B1A3A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1703677-C24B-4F3A-9C3A-F58B131B6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67330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2 foto's +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9E06D7AC-5F2D-4324-8726-C6B6C944CB1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899999"/>
            <a:ext cx="5018400" cy="5436833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9" name="Tijdelijke aanduiding voor afbeelding 4">
            <a:extLst>
              <a:ext uri="{FF2B5EF4-FFF2-40B4-BE49-F238E27FC236}">
                <a16:creationId xmlns:a16="http://schemas.microsoft.com/office/drawing/2014/main" id="{684FF161-1946-4DEB-8A00-C244CC55467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54800" y="899999"/>
            <a:ext cx="5018400" cy="5436833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C05C482C-E6A5-4A8C-BD69-2CC9730E59B2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ctr"/>
            <a:fld id="{EDE3EA39-64AA-4D2D-9229-C1C66A1C5CEB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0FFCF1AD-5EDC-43D1-AD7A-495F71C9B90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9F1B529F-F95D-4333-AEE7-F025929050B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5DB806C-D844-4D5A-9B27-DEDC009CF6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5018400" cy="779188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 algn="ctr"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787E6624-70AC-4E78-9420-ED6EB909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94429"/>
            <a:ext cx="5018400" cy="779188"/>
          </a:xfrm>
        </p:spPr>
        <p:txBody>
          <a:bodyPr wrap="square" lIns="540000" tIns="0" rIns="540000" bIns="0" anchor="t" anchorCtr="0">
            <a:spAutoFit/>
          </a:bodyPr>
          <a:lstStyle>
            <a:lvl1pPr algn="ctr">
              <a:lnSpc>
                <a:spcPct val="90000"/>
              </a:lnSpc>
              <a:defRPr sz="4200" baseline="10000">
                <a:solidFill>
                  <a:schemeClr val="bg1">
                    <a:lumMod val="95000"/>
                  </a:schemeClr>
                </a:solidFill>
                <a:highlight>
                  <a:srgbClr val="F04C25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85647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9E06D7AC-5F2D-4324-8726-C6B6C944CB1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507343"/>
            <a:ext cx="5018400" cy="5829490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9" name="Tijdelijke aanduiding voor afbeelding 4">
            <a:extLst>
              <a:ext uri="{FF2B5EF4-FFF2-40B4-BE49-F238E27FC236}">
                <a16:creationId xmlns:a16="http://schemas.microsoft.com/office/drawing/2014/main" id="{684FF161-1946-4DEB-8A00-C244CC55467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54800" y="507343"/>
            <a:ext cx="5018400" cy="5829490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11" name="Tijdelijke aanduiding voor tekst 17">
            <a:extLst>
              <a:ext uri="{FF2B5EF4-FFF2-40B4-BE49-F238E27FC236}">
                <a16:creationId xmlns:a16="http://schemas.microsoft.com/office/drawing/2014/main" id="{90FB4182-FA1E-4B62-836A-FC299AD428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000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12" name="Tijdelijke aanduiding voor tekst 17">
            <a:extLst>
              <a:ext uri="{FF2B5EF4-FFF2-40B4-BE49-F238E27FC236}">
                <a16:creationId xmlns:a16="http://schemas.microsoft.com/office/drawing/2014/main" id="{4B854F65-663B-40A7-9F09-DB3664C149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06BD2019-7B01-4801-BBE7-A6394BADEF34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ctr"/>
            <a:fld id="{5185165C-C76C-4343-B301-DE08B9EE5810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5CA2246B-348D-40B7-9941-6E7E0C838056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7" name="Tijdelijke aanduiding voor dianummer 16">
            <a:extLst>
              <a:ext uri="{FF2B5EF4-FFF2-40B4-BE49-F238E27FC236}">
                <a16:creationId xmlns:a16="http://schemas.microsoft.com/office/drawing/2014/main" id="{19254FC2-4EB9-4808-890D-B0CB59F04D6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87452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03C2B65-A301-421D-969B-BCEE59BCF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50800"/>
            <a:ext cx="12191999" cy="4881780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0338E9D2-DE50-401B-A335-B7905E78DF1F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atum 17">
            <a:extLst>
              <a:ext uri="{FF2B5EF4-FFF2-40B4-BE49-F238E27FC236}">
                <a16:creationId xmlns:a16="http://schemas.microsoft.com/office/drawing/2014/main" id="{98B24A2C-0F1C-480C-A953-042A19D1610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09AB82CC-33D3-44DA-AAC4-4A547BEAD50F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9" name="Tijdelijke aanduiding voor voettekst 18">
            <a:extLst>
              <a:ext uri="{FF2B5EF4-FFF2-40B4-BE49-F238E27FC236}">
                <a16:creationId xmlns:a16="http://schemas.microsoft.com/office/drawing/2014/main" id="{925ED2DD-A939-4147-B990-24C2080C0F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0" name="Tijdelijke aanduiding voor dianummer 19">
            <a:extLst>
              <a:ext uri="{FF2B5EF4-FFF2-40B4-BE49-F238E27FC236}">
                <a16:creationId xmlns:a16="http://schemas.microsoft.com/office/drawing/2014/main" id="{ADFC5CA9-2A29-4CB7-91CC-6538D861D5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22" name="Titel 25">
            <a:extLst>
              <a:ext uri="{FF2B5EF4-FFF2-40B4-BE49-F238E27FC236}">
                <a16:creationId xmlns:a16="http://schemas.microsoft.com/office/drawing/2014/main" id="{916D2C36-C84B-4568-ACA2-22B0E1E7F0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C9B44E1-042B-43B8-B54F-3C6DBCBE37F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2473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NL) + onder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FC3E42-D88F-423A-8700-8709059C7F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895153"/>
            <a:ext cx="12193200" cy="1093285"/>
          </a:xfrm>
        </p:spPr>
        <p:txBody>
          <a:bodyPr lIns="3780000" tIns="360000" rIns="3780000" bIns="36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F9117F13-491C-49B1-8A86-804DB46901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82490"/>
            <a:ext cx="12192000" cy="2512663"/>
          </a:xfrm>
        </p:spPr>
        <p:txBody>
          <a:bodyPr lIns="2880000" tIns="360000" rIns="2880000" bIns="360000" anchor="b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48CC6BA2-FB13-4E2E-AE23-9437591CAC03}"/>
              </a:ext>
            </a:extLst>
          </p:cNvPr>
          <p:cNvCxnSpPr>
            <a:cxnSpLocks/>
          </p:cNvCxnSpPr>
          <p:nvPr userDrawn="1"/>
        </p:nvCxnSpPr>
        <p:spPr>
          <a:xfrm>
            <a:off x="5376000" y="3895153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E507FC37-3C24-4364-8EE9-06C0D37357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00" y="450000"/>
            <a:ext cx="1728000" cy="678335"/>
          </a:xfrm>
          <a:prstGeom prst="rect">
            <a:avLst/>
          </a:prstGeom>
        </p:spPr>
      </p:pic>
      <p:sp>
        <p:nvSpPr>
          <p:cNvPr id="32" name="Tijdelijke aanduiding voor voettekst 30">
            <a:extLst>
              <a:ext uri="{FF2B5EF4-FFF2-40B4-BE49-F238E27FC236}">
                <a16:creationId xmlns:a16="http://schemas.microsoft.com/office/drawing/2014/main" id="{4DF3213D-4079-48DF-80F5-E3EE615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5" name="Tijdelijke aanduiding voor datum 29">
            <a:extLst>
              <a:ext uri="{FF2B5EF4-FFF2-40B4-BE49-F238E27FC236}">
                <a16:creationId xmlns:a16="http://schemas.microsoft.com/office/drawing/2014/main" id="{579D1B10-DC5A-4201-9186-96A11292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2437D11C-1D6A-4B11-BBF0-03D8861E786E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8" name="Tijdelijke aanduiding voor dianummer 31">
            <a:extLst>
              <a:ext uri="{FF2B5EF4-FFF2-40B4-BE49-F238E27FC236}">
                <a16:creationId xmlns:a16="http://schemas.microsoft.com/office/drawing/2014/main" id="{B93F2C7D-3A60-4D59-A3D9-E84F6EDA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05373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datum 19">
            <a:extLst>
              <a:ext uri="{FF2B5EF4-FFF2-40B4-BE49-F238E27FC236}">
                <a16:creationId xmlns:a16="http://schemas.microsoft.com/office/drawing/2014/main" id="{3B20E41C-D9E9-47DB-8EA1-26E7A7FF1C1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BF102A9F-7CF7-4345-9858-2E3B41C4CC46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21" name="Tijdelijke aanduiding voor voettekst 20">
            <a:extLst>
              <a:ext uri="{FF2B5EF4-FFF2-40B4-BE49-F238E27FC236}">
                <a16:creationId xmlns:a16="http://schemas.microsoft.com/office/drawing/2014/main" id="{552189E3-5991-4783-903E-4643725CC04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FF004BBC-23C4-43A2-8305-42064CC6239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F649716A-08AF-4147-826B-8966B31C12C7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el 25">
            <a:extLst>
              <a:ext uri="{FF2B5EF4-FFF2-40B4-BE49-F238E27FC236}">
                <a16:creationId xmlns:a16="http://schemas.microsoft.com/office/drawing/2014/main" id="{E3B618DD-31A0-4AA3-B58F-E1328C8251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34" name="Tijdelijke aanduiding voor tekst 3">
            <a:extLst>
              <a:ext uri="{FF2B5EF4-FFF2-40B4-BE49-F238E27FC236}">
                <a16:creationId xmlns:a16="http://schemas.microsoft.com/office/drawing/2014/main" id="{C6B1A670-88D1-4030-832F-718475113E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53200" y="1450800"/>
            <a:ext cx="5400000" cy="4886033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35" name="Tijdelijke aanduiding voor tekst 3">
            <a:extLst>
              <a:ext uri="{FF2B5EF4-FFF2-40B4-BE49-F238E27FC236}">
                <a16:creationId xmlns:a16="http://schemas.microsoft.com/office/drawing/2014/main" id="{E280D0B1-5122-4851-899B-CF566EE8C68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0000" y="1450801"/>
            <a:ext cx="5400000" cy="4886032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843811A1-C116-4B84-A8C6-8C568CC590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405828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B7235CD8-22E1-4C70-90A1-F2BA51967FA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563692"/>
            <a:ext cx="12191999" cy="5768889"/>
          </a:xfrm>
        </p:spPr>
        <p:txBody>
          <a:bodyPr lIns="1080000" tIns="720000" rIns="1080000" bIns="72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8934CAFA-9964-4BDD-B9F3-8CCA718B5DA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D714E197-4E80-4C0D-9FAC-6EF0AABBDBFC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1F9BDE8-C4C3-4D22-9346-36E19E435B5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8630F9EE-81FB-4BF1-AA92-8B67B17BB74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id="{6675CD05-387C-48C3-B544-C9CC686EBD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45661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62456" y="0"/>
            <a:ext cx="4429543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03C2B65-A301-421D-969B-BCEE59BCF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50800"/>
            <a:ext cx="7762454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8" name="Tijdelijke aanduiding voor datum 17">
            <a:extLst>
              <a:ext uri="{FF2B5EF4-FFF2-40B4-BE49-F238E27FC236}">
                <a16:creationId xmlns:a16="http://schemas.microsoft.com/office/drawing/2014/main" id="{F4680EA1-7501-4090-A742-4CE25417AF0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DD08044E-F948-4D27-B342-A57374869351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9" name="Tijdelijke aanduiding voor voettekst 18">
            <a:extLst>
              <a:ext uri="{FF2B5EF4-FFF2-40B4-BE49-F238E27FC236}">
                <a16:creationId xmlns:a16="http://schemas.microsoft.com/office/drawing/2014/main" id="{B7F1DE8B-CEB2-4355-AEAB-D92ED1E45F0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0" name="Tijdelijke aanduiding voor dianummer 19">
            <a:extLst>
              <a:ext uri="{FF2B5EF4-FFF2-40B4-BE49-F238E27FC236}">
                <a16:creationId xmlns:a16="http://schemas.microsoft.com/office/drawing/2014/main" id="{B4F4E130-24C9-4F73-BB59-8CA41717F97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52B906-308B-4FA5-96BE-27B3AF7EADAF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7056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4C134D1C-9AC1-41E0-8BE5-28C6571C3A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7220065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sp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4D8F9AE9-EAA0-4129-915D-648F264F9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664351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titel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F15A99C-AC82-4AE3-A19B-3B90C7BA37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9137" y="1800223"/>
            <a:ext cx="10753726" cy="4521634"/>
          </a:xfrm>
          <a:solidFill>
            <a:schemeClr val="accent5">
              <a:lumMod val="20000"/>
              <a:lumOff val="80000"/>
            </a:schemeClr>
          </a:solidFill>
        </p:spPr>
        <p:txBody>
          <a:bodyPr lIns="360000" tIns="1260000" rIns="360000" bIns="360000"/>
          <a:lstStyle>
            <a:lvl1pPr algn="ctr"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35" name="Tijdelijke aanduiding voor datum 34">
            <a:extLst>
              <a:ext uri="{FF2B5EF4-FFF2-40B4-BE49-F238E27FC236}">
                <a16:creationId xmlns:a16="http://schemas.microsoft.com/office/drawing/2014/main" id="{BDD0CB5E-55F5-41B4-A487-32473036F265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734BCEF1-EBC3-44EB-B2C1-0AAFE2E177B2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6" name="Tijdelijke aanduiding voor voettekst 35">
            <a:extLst>
              <a:ext uri="{FF2B5EF4-FFF2-40B4-BE49-F238E27FC236}">
                <a16:creationId xmlns:a16="http://schemas.microsoft.com/office/drawing/2014/main" id="{C6C64772-271A-404C-B273-DE0BE1CA5E6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7" name="Tijdelijke aanduiding voor dianummer 36">
            <a:extLst>
              <a:ext uri="{FF2B5EF4-FFF2-40B4-BE49-F238E27FC236}">
                <a16:creationId xmlns:a16="http://schemas.microsoft.com/office/drawing/2014/main" id="{39716FCD-D9F2-46A8-9A83-32E06E2505B5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cxnSp>
        <p:nvCxnSpPr>
          <p:cNvPr id="26" name="Rechte verbindingslijn 25">
            <a:extLst>
              <a:ext uri="{FF2B5EF4-FFF2-40B4-BE49-F238E27FC236}">
                <a16:creationId xmlns:a16="http://schemas.microsoft.com/office/drawing/2014/main" id="{7569720E-F21A-4479-B42C-34F4A4D4D3AC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itel 25">
            <a:extLst>
              <a:ext uri="{FF2B5EF4-FFF2-40B4-BE49-F238E27FC236}">
                <a16:creationId xmlns:a16="http://schemas.microsoft.com/office/drawing/2014/main" id="{D4A48C9A-70AD-4D70-A258-EA9A3E552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41" name="Tijdelijke aanduiding voor tekst 17">
            <a:extLst>
              <a:ext uri="{FF2B5EF4-FFF2-40B4-BE49-F238E27FC236}">
                <a16:creationId xmlns:a16="http://schemas.microsoft.com/office/drawing/2014/main" id="{34F9DE5B-5C4E-448A-A493-C93B9806385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34886" y="2318939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54101F96-2C91-404F-B785-5F4ADD9EA7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523903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titel +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afbeelding 4">
            <a:extLst>
              <a:ext uri="{FF2B5EF4-FFF2-40B4-BE49-F238E27FC236}">
                <a16:creationId xmlns:a16="http://schemas.microsoft.com/office/drawing/2014/main" id="{924A7B73-253E-4CCF-9D50-487F80D447A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454463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3" name="Tijdelijke aanduiding voor afbeelding 4">
            <a:extLst>
              <a:ext uri="{FF2B5EF4-FFF2-40B4-BE49-F238E27FC236}">
                <a16:creationId xmlns:a16="http://schemas.microsoft.com/office/drawing/2014/main" id="{F49CC611-D7EA-4FE6-9564-DCCBEC05FC3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9937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4" name="Tijdelijke aanduiding voor datum 23">
            <a:extLst>
              <a:ext uri="{FF2B5EF4-FFF2-40B4-BE49-F238E27FC236}">
                <a16:creationId xmlns:a16="http://schemas.microsoft.com/office/drawing/2014/main" id="{5AB55764-4161-4FE0-9C1F-BE445AB5AB9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pPr algn="ctr"/>
            <a:fld id="{BC2E40C4-87F8-4DA4-BC0E-CE33C8B1439A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25" name="Tijdelijke aanduiding voor voettekst 24">
            <a:extLst>
              <a:ext uri="{FF2B5EF4-FFF2-40B4-BE49-F238E27FC236}">
                <a16:creationId xmlns:a16="http://schemas.microsoft.com/office/drawing/2014/main" id="{1F5C53F0-929F-4E23-9B6E-352FAD2C568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27" name="Tijdelijke aanduiding voor dianummer 26">
            <a:extLst>
              <a:ext uri="{FF2B5EF4-FFF2-40B4-BE49-F238E27FC236}">
                <a16:creationId xmlns:a16="http://schemas.microsoft.com/office/drawing/2014/main" id="{25D0C58C-8C69-4C3F-9BFC-526A8AAABF3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39313763-75D7-4D3B-B26B-17643E8EE2AC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CF80A134-BC38-4A91-BD84-0D05EC6FCC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26" name="Tijdelijke aanduiding voor tekst 17">
            <a:extLst>
              <a:ext uri="{FF2B5EF4-FFF2-40B4-BE49-F238E27FC236}">
                <a16:creationId xmlns:a16="http://schemas.microsoft.com/office/drawing/2014/main" id="{0391DFC5-C85C-47CD-A82D-8054C32857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937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30" name="Tijdelijke aanduiding voor tekst 17">
            <a:extLst>
              <a:ext uri="{FF2B5EF4-FFF2-40B4-BE49-F238E27FC236}">
                <a16:creationId xmlns:a16="http://schemas.microsoft.com/office/drawing/2014/main" id="{DDC6C642-B60A-4191-B424-320E89CF7F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54463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12" name="Tijdelijke aanduiding voor tekst 2">
            <a:extLst>
              <a:ext uri="{FF2B5EF4-FFF2-40B4-BE49-F238E27FC236}">
                <a16:creationId xmlns:a16="http://schemas.microsoft.com/office/drawing/2014/main" id="{DFD1E3D1-4E4B-4899-B2D5-FEC7DF8866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32327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F15A99C-AC82-4AE3-A19B-3B90C7BA37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9137" y="1056828"/>
            <a:ext cx="10753726" cy="5279999"/>
          </a:xfrm>
          <a:solidFill>
            <a:schemeClr val="accent5">
              <a:lumMod val="20000"/>
              <a:lumOff val="80000"/>
            </a:schemeClr>
          </a:solidFill>
        </p:spPr>
        <p:txBody>
          <a:bodyPr lIns="360000" tIns="1440000" rIns="360000" bIns="360000"/>
          <a:lstStyle>
            <a:lvl1pPr algn="ctr"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</a:t>
            </a:r>
            <a:br>
              <a:rPr lang="nl-BE" dirty="0"/>
            </a:br>
            <a:r>
              <a:rPr lang="nl-BE" dirty="0"/>
              <a:t>om afbeelding toe te voegen</a:t>
            </a:r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8934CAFA-9964-4BDD-B9F3-8CCA718B5DA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307AC817-3C01-4C2D-851B-071FBDA919C4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1F9BDE8-C4C3-4D22-9346-36E19E435B5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8630F9EE-81FB-4BF1-AA92-8B67B17BB74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39" name="Tijdelijke aanduiding voor tekst 17">
            <a:extLst>
              <a:ext uri="{FF2B5EF4-FFF2-40B4-BE49-F238E27FC236}">
                <a16:creationId xmlns:a16="http://schemas.microsoft.com/office/drawing/2014/main" id="{0CFE76EF-823C-4310-A6D8-69A546686D3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37849" y="1592444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07D283A5-7AAE-4F23-89E2-2318D32016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281034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 - blauw) | Hoofding +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25">
            <a:extLst>
              <a:ext uri="{FF2B5EF4-FFF2-40B4-BE49-F238E27FC236}">
                <a16:creationId xmlns:a16="http://schemas.microsoft.com/office/drawing/2014/main" id="{9AA91DA9-9804-475F-BA3E-0FB3043B8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21" name="Tijdelijke aanduiding voor tekst 17">
            <a:extLst>
              <a:ext uri="{FF2B5EF4-FFF2-40B4-BE49-F238E27FC236}">
                <a16:creationId xmlns:a16="http://schemas.microsoft.com/office/drawing/2014/main" id="{56339E45-EB7B-413E-8ABA-D575D603E5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6549" y="1447199"/>
            <a:ext cx="11519451" cy="4888800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>
                <a:latin typeface="Nunito Light" panose="00000400000000000000" pitchFamily="2" charset="0"/>
              </a:defRPr>
            </a:lvl4pPr>
            <a:lvl5pPr>
              <a:defRPr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5" name="Tijdelijke aanduiding voor datum 14">
            <a:extLst>
              <a:ext uri="{FF2B5EF4-FFF2-40B4-BE49-F238E27FC236}">
                <a16:creationId xmlns:a16="http://schemas.microsoft.com/office/drawing/2014/main" id="{087AF090-3740-4CA4-A231-F07943B9934C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ctr"/>
            <a:fld id="{815F3F97-1195-4E18-887D-6DE9B8609C1F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8" name="Tijdelijke aanduiding voor voettekst 17">
            <a:extLst>
              <a:ext uri="{FF2B5EF4-FFF2-40B4-BE49-F238E27FC236}">
                <a16:creationId xmlns:a16="http://schemas.microsoft.com/office/drawing/2014/main" id="{C43F1501-CF5E-4875-9E59-FB60C4C8AE8E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9" name="Tijdelijke aanduiding voor dianummer 18">
            <a:extLst>
              <a:ext uri="{FF2B5EF4-FFF2-40B4-BE49-F238E27FC236}">
                <a16:creationId xmlns:a16="http://schemas.microsoft.com/office/drawing/2014/main" id="{5BF15BB3-630E-4554-ADC8-F935C150A4F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DE87B9DF-C578-4E16-877C-3ECCB1F3A8F0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69E2DD68-199D-482B-8BF8-23B14C13D6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772433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 - blauw) | Hoofding +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3">
            <a:extLst>
              <a:ext uri="{FF2B5EF4-FFF2-40B4-BE49-F238E27FC236}">
                <a16:creationId xmlns:a16="http://schemas.microsoft.com/office/drawing/2014/main" id="{6A0E9395-6F93-4AFF-A0B3-F5C9128F8B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56913" y="1447199"/>
            <a:ext cx="5399087" cy="4885371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9" name="Tijdelijke aanduiding voor tekst 3">
            <a:extLst>
              <a:ext uri="{FF2B5EF4-FFF2-40B4-BE49-F238E27FC236}">
                <a16:creationId xmlns:a16="http://schemas.microsoft.com/office/drawing/2014/main" id="{8A0229DE-F45F-45D0-898B-C166D7D00D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549" y="1447199"/>
            <a:ext cx="5399087" cy="4888800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datum 9">
            <a:extLst>
              <a:ext uri="{FF2B5EF4-FFF2-40B4-BE49-F238E27FC236}">
                <a16:creationId xmlns:a16="http://schemas.microsoft.com/office/drawing/2014/main" id="{4F3D778A-333F-4107-B5D9-2A0D209CDC6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76652F58-6215-4C37-BB2D-9349D9D229B5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EABCE165-5141-461E-93C8-5FA050FF1EE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47D7F85A-81D5-48B9-B728-4D9964DA0CB9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18504997-AF73-40CA-9130-AA724A2FA857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16236B3E-9B64-431C-B0C8-53DC02FF84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A8E4DD98-00B6-4444-95EE-75861B90983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hoofding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38406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82982EAE-7653-4F25-A87B-8A0E58AAF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1450800"/>
            <a:ext cx="12191999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46" name="Titel 25">
            <a:extLst>
              <a:ext uri="{FF2B5EF4-FFF2-40B4-BE49-F238E27FC236}">
                <a16:creationId xmlns:a16="http://schemas.microsoft.com/office/drawing/2014/main" id="{DC05696E-862A-41B2-A3BF-7FE1DD1A4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F0F968C6-3F11-4B6B-A14D-A696D7AA2DE6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573168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el 25">
            <a:extLst>
              <a:ext uri="{FF2B5EF4-FFF2-40B4-BE49-F238E27FC236}">
                <a16:creationId xmlns:a16="http://schemas.microsoft.com/office/drawing/2014/main" id="{DC05696E-862A-41B2-A3BF-7FE1DD1A4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E6A5368D-2847-495A-9FAB-45CEEC46E84D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BF1610C2-AAEC-446E-B522-87BCAD7C754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53200" y="1450800"/>
            <a:ext cx="5400000" cy="4886033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BCC43FD9-3EDD-48B0-BD61-33494CEE8B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0000" y="1450801"/>
            <a:ext cx="5400000" cy="4886032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1391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ENG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07542E7-29FB-4CCE-B989-5CB3F6F1F2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2" y="450000"/>
            <a:ext cx="3029896" cy="6768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CAE7DD8-F70C-4901-B757-CB8FE3DDD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201910"/>
            <a:ext cx="12192000" cy="2951998"/>
          </a:xfrm>
        </p:spPr>
        <p:txBody>
          <a:bodyPr lIns="2880000" tIns="360000" rIns="2880000" bIns="360000" anchor="ctr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31" name="Tijdelijke aanduiding voor voettekst 30">
            <a:extLst>
              <a:ext uri="{FF2B5EF4-FFF2-40B4-BE49-F238E27FC236}">
                <a16:creationId xmlns:a16="http://schemas.microsoft.com/office/drawing/2014/main" id="{476E3DA5-7A62-4F2C-8D6E-E6090A04C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C73E5831-453F-4BB0-BCB3-A5AFC8EB6856}"/>
              </a:ext>
            </a:extLst>
          </p:cNvPr>
          <p:cNvCxnSpPr>
            <a:cxnSpLocks/>
          </p:cNvCxnSpPr>
          <p:nvPr userDrawn="1"/>
        </p:nvCxnSpPr>
        <p:spPr>
          <a:xfrm>
            <a:off x="5286000" y="5153910"/>
            <a:ext cx="162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36C07781-C431-4C49-BE36-91B3FCD7D74F}"/>
              </a:ext>
            </a:extLst>
          </p:cNvPr>
          <p:cNvCxnSpPr>
            <a:cxnSpLocks/>
          </p:cNvCxnSpPr>
          <p:nvPr userDrawn="1"/>
        </p:nvCxnSpPr>
        <p:spPr>
          <a:xfrm>
            <a:off x="5376000" y="2201910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ianummer 31">
            <a:extLst>
              <a:ext uri="{FF2B5EF4-FFF2-40B4-BE49-F238E27FC236}">
                <a16:creationId xmlns:a16="http://schemas.microsoft.com/office/drawing/2014/main" id="{E92BBF08-2BAC-4713-AB8F-5F26E6F53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0" name="Tijdelijke aanduiding voor datum 29">
            <a:extLst>
              <a:ext uri="{FF2B5EF4-FFF2-40B4-BE49-F238E27FC236}">
                <a16:creationId xmlns:a16="http://schemas.microsoft.com/office/drawing/2014/main" id="{C1DE6602-0E78-4059-8196-00695E24C3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87AEBC2-363C-4F0E-AE66-F0AFFE9250E4}" type="datetime1">
              <a:rPr lang="nl-BE" smtClean="0"/>
              <a:t>30/03/2022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10239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62456" y="0"/>
            <a:ext cx="4429543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15" name="Tijdelijke aanduiding voor datum 14">
            <a:extLst>
              <a:ext uri="{FF2B5EF4-FFF2-40B4-BE49-F238E27FC236}">
                <a16:creationId xmlns:a16="http://schemas.microsoft.com/office/drawing/2014/main" id="{8C08EEA5-3E73-4F35-BAC7-940732663C72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A619211D-74EF-49F8-BD06-6425F04B7311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6" name="Tijdelijke aanduiding voor voettekst 15">
            <a:extLst>
              <a:ext uri="{FF2B5EF4-FFF2-40B4-BE49-F238E27FC236}">
                <a16:creationId xmlns:a16="http://schemas.microsoft.com/office/drawing/2014/main" id="{BDD3C9A1-F59D-49E6-A2A1-E35B49077CA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7" name="Tijdelijke aanduiding voor dianummer 16">
            <a:extLst>
              <a:ext uri="{FF2B5EF4-FFF2-40B4-BE49-F238E27FC236}">
                <a16:creationId xmlns:a16="http://schemas.microsoft.com/office/drawing/2014/main" id="{AF828096-8447-4DC8-A39B-A4849112AF6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9" name="Titel 25">
            <a:extLst>
              <a:ext uri="{FF2B5EF4-FFF2-40B4-BE49-F238E27FC236}">
                <a16:creationId xmlns:a16="http://schemas.microsoft.com/office/drawing/2014/main" id="{DDF65D91-90FE-402E-BC1D-B80BE9AF6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E76EE5DF-6576-4362-A09B-98553810FA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0" y="1450800"/>
            <a:ext cx="7762455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752293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basic) | Titel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39" name="Tijdelijke aanduiding voor dianummer 38">
            <a:extLst>
              <a:ext uri="{FF2B5EF4-FFF2-40B4-BE49-F238E27FC236}">
                <a16:creationId xmlns:a16="http://schemas.microsoft.com/office/drawing/2014/main" id="{10D869F1-F8DE-472B-B99C-406CCA5342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22" name="Titel 25">
            <a:extLst>
              <a:ext uri="{FF2B5EF4-FFF2-40B4-BE49-F238E27FC236}">
                <a16:creationId xmlns:a16="http://schemas.microsoft.com/office/drawing/2014/main" id="{BC24E3A1-B1C3-4788-BFEF-508FFC366B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40" name="Tijdelijke aanduiding voor tekst 17">
            <a:extLst>
              <a:ext uri="{FF2B5EF4-FFF2-40B4-BE49-F238E27FC236}">
                <a16:creationId xmlns:a16="http://schemas.microsoft.com/office/drawing/2014/main" id="{7A9AF19C-2BA1-406E-AC3A-E5EFC33FA1F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4349" y="2156911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8" name="Tijdelijke aanduiding voor datum 3">
            <a:extLst>
              <a:ext uri="{FF2B5EF4-FFF2-40B4-BE49-F238E27FC236}">
                <a16:creationId xmlns:a16="http://schemas.microsoft.com/office/drawing/2014/main" id="{4922FF2F-5F0A-4F40-B7E6-03240A204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C00548AC-7598-43E5-A9ED-DA9F26672366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AFF3E56A-D245-40C6-9BAF-34762A980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 dirty="0" err="1"/>
              <a:t>Voettekst</a:t>
            </a:r>
            <a:endParaRPr lang="nl-BE" sz="950" dirty="0"/>
          </a:p>
        </p:txBody>
      </p:sp>
    </p:spTree>
    <p:extLst>
      <p:ext uri="{BB962C8B-B14F-4D97-AF65-F5344CB8AC3E}">
        <p14:creationId xmlns:p14="http://schemas.microsoft.com/office/powerpoint/2010/main" val="2400275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basic) | Titel +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datum 16">
            <a:extLst>
              <a:ext uri="{FF2B5EF4-FFF2-40B4-BE49-F238E27FC236}">
                <a16:creationId xmlns:a16="http://schemas.microsoft.com/office/drawing/2014/main" id="{B13D744B-E4C0-450B-8805-6C6DA232E32E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pPr algn="ctr"/>
            <a:fld id="{43A49427-302B-4E76-AFFC-16D5477ADEC0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8" name="Tijdelijke aanduiding voor voettekst 17">
            <a:extLst>
              <a:ext uri="{FF2B5EF4-FFF2-40B4-BE49-F238E27FC236}">
                <a16:creationId xmlns:a16="http://schemas.microsoft.com/office/drawing/2014/main" id="{BCA4FD16-AF8B-482C-8E29-9988900A523A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9" name="Tijdelijke aanduiding voor dianummer 18">
            <a:extLst>
              <a:ext uri="{FF2B5EF4-FFF2-40B4-BE49-F238E27FC236}">
                <a16:creationId xmlns:a16="http://schemas.microsoft.com/office/drawing/2014/main" id="{4EB0D7F2-9142-419F-A9A3-E17A69C39FD5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13" name="Titel 25">
            <a:extLst>
              <a:ext uri="{FF2B5EF4-FFF2-40B4-BE49-F238E27FC236}">
                <a16:creationId xmlns:a16="http://schemas.microsoft.com/office/drawing/2014/main" id="{B7302737-4818-4D8A-88D3-DC6256533E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sp>
        <p:nvSpPr>
          <p:cNvPr id="21" name="Tijdelijke aanduiding voor afbeelding 4">
            <a:extLst>
              <a:ext uri="{FF2B5EF4-FFF2-40B4-BE49-F238E27FC236}">
                <a16:creationId xmlns:a16="http://schemas.microsoft.com/office/drawing/2014/main" id="{A8464103-0ACE-4DD9-8494-4847109D0E9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454463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2" name="Tijdelijke aanduiding voor afbeelding 4">
            <a:extLst>
              <a:ext uri="{FF2B5EF4-FFF2-40B4-BE49-F238E27FC236}">
                <a16:creationId xmlns:a16="http://schemas.microsoft.com/office/drawing/2014/main" id="{05440C86-1203-4D56-84A9-E4466679CF6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9937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 dirty="0"/>
              <a:t>Klik (op pictogram) 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3" name="Tijdelijke aanduiding voor tekst 17">
            <a:extLst>
              <a:ext uri="{FF2B5EF4-FFF2-40B4-BE49-F238E27FC236}">
                <a16:creationId xmlns:a16="http://schemas.microsoft.com/office/drawing/2014/main" id="{FFE4C75F-8FC3-41A6-9235-95F429DA93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937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  <p:sp>
        <p:nvSpPr>
          <p:cNvPr id="24" name="Tijdelijke aanduiding voor tekst 17">
            <a:extLst>
              <a:ext uri="{FF2B5EF4-FFF2-40B4-BE49-F238E27FC236}">
                <a16:creationId xmlns:a16="http://schemas.microsoft.com/office/drawing/2014/main" id="{EF72FD9B-2BB3-4CA9-AD97-FDF62A4293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54463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 dirty="0"/>
              <a:t>Klik om bijschrift toe te</a:t>
            </a:r>
            <a:br>
              <a:rPr lang="nl-NL" dirty="0"/>
            </a:br>
            <a:r>
              <a:rPr lang="nl-NL" dirty="0"/>
              <a:t>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3766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82982EAE-7653-4F25-A87B-8A0E58AAF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12191999" cy="6336834"/>
          </a:xfrm>
        </p:spPr>
        <p:txBody>
          <a:bodyPr lIns="1080000" tIns="1080000" rIns="1080000" bIns="108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182FC620-DECE-4558-AFAE-ED1017757751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8844525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datum 15">
            <a:extLst>
              <a:ext uri="{FF2B5EF4-FFF2-40B4-BE49-F238E27FC236}">
                <a16:creationId xmlns:a16="http://schemas.microsoft.com/office/drawing/2014/main" id="{F00B00FD-F7AD-44CE-8EC6-6606172B2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C226D86D-15AB-4221-8A03-C2DD446A3D97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7" name="Tijdelijke aanduiding voor voettekst 16">
            <a:extLst>
              <a:ext uri="{FF2B5EF4-FFF2-40B4-BE49-F238E27FC236}">
                <a16:creationId xmlns:a16="http://schemas.microsoft.com/office/drawing/2014/main" id="{CCC5D764-B091-491C-AE67-81AE92552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8" name="Tijdelijke aanduiding voor dianummer 17">
            <a:extLst>
              <a:ext uri="{FF2B5EF4-FFF2-40B4-BE49-F238E27FC236}">
                <a16:creationId xmlns:a16="http://schemas.microsoft.com/office/drawing/2014/main" id="{42352F86-3D45-4665-9BE3-002631CF3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8447924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4BB0E-1797-4193-A47D-1EFDF9D005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1A37FF-92A6-467B-BAC1-8E3491C457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40C74-2068-4836-89DE-746B61F00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A8B9-A57E-41D3-9EBF-1F9D9E45C692}" type="datetime1">
              <a:rPr lang="nl-BE" smtClean="0"/>
              <a:t>30/03/2022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38F4B-CFF8-46C8-A705-6B5C7DF16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F2735-2063-4F1B-8048-35348E2A6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22B1D-F95F-4506-906E-BCC1B467CD2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938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54F34-BEDD-405B-B122-762166A57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E601C-D57E-4286-AB5D-B8134C86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8314E-03AC-42F2-8C0F-6E2A76D2B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D135-B7FE-4B63-B4EF-E2197A24B762}" type="datetime1">
              <a:rPr lang="nl-BE" smtClean="0"/>
              <a:t>30/03/2022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3FC14-D7D6-4737-897B-E63059CD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E3345-C517-4720-B3C9-38182AC39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22B1D-F95F-4506-906E-BCC1B467CD2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22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ENG) + onder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FC3E42-D88F-423A-8700-8709059C7F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895153"/>
            <a:ext cx="12193200" cy="1093285"/>
          </a:xfrm>
        </p:spPr>
        <p:txBody>
          <a:bodyPr lIns="3780000" tIns="360000" rIns="3780000" bIns="36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F9117F13-491C-49B1-8A86-804DB46901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82490"/>
            <a:ext cx="12192000" cy="2512663"/>
          </a:xfrm>
        </p:spPr>
        <p:txBody>
          <a:bodyPr lIns="2880000" tIns="360000" rIns="2880000" bIns="360000" anchor="b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48CC6BA2-FB13-4E2E-AE23-9437591CAC03}"/>
              </a:ext>
            </a:extLst>
          </p:cNvPr>
          <p:cNvCxnSpPr>
            <a:cxnSpLocks/>
          </p:cNvCxnSpPr>
          <p:nvPr userDrawn="1"/>
        </p:nvCxnSpPr>
        <p:spPr>
          <a:xfrm>
            <a:off x="5376000" y="3895153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jdelijke aanduiding voor voettekst 30">
            <a:extLst>
              <a:ext uri="{FF2B5EF4-FFF2-40B4-BE49-F238E27FC236}">
                <a16:creationId xmlns:a16="http://schemas.microsoft.com/office/drawing/2014/main" id="{4DF3213D-4079-48DF-80F5-E3EE615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5" name="Tijdelijke aanduiding voor datum 29">
            <a:extLst>
              <a:ext uri="{FF2B5EF4-FFF2-40B4-BE49-F238E27FC236}">
                <a16:creationId xmlns:a16="http://schemas.microsoft.com/office/drawing/2014/main" id="{579D1B10-DC5A-4201-9186-96A11292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75348EBE-E120-4CE1-96E4-32CA7C47A14B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8" name="Tijdelijke aanduiding voor dianummer 31">
            <a:extLst>
              <a:ext uri="{FF2B5EF4-FFF2-40B4-BE49-F238E27FC236}">
                <a16:creationId xmlns:a16="http://schemas.microsoft.com/office/drawing/2014/main" id="{B93F2C7D-3A60-4D59-A3D9-E84F6EDA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5E6A275-309F-4BC9-903A-F81D742F40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2" y="450000"/>
            <a:ext cx="3029896" cy="6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9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02799"/>
            <a:ext cx="5220000" cy="3442234"/>
          </a:xfrm>
        </p:spPr>
        <p:txBody>
          <a:bodyPr wrap="square" lIns="540000" tIns="540000" rIns="540000" bIns="540000" anchor="ctr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1" name="Tijdelijke aanduiding voor datum 29">
            <a:extLst>
              <a:ext uri="{FF2B5EF4-FFF2-40B4-BE49-F238E27FC236}">
                <a16:creationId xmlns:a16="http://schemas.microsoft.com/office/drawing/2014/main" id="{D4CB39B0-4BFE-47E7-A595-BBD18FC2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F9C35AE1-3001-48AC-BEF7-DC7D8DD63F7E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2" name="Tijdelijke aanduiding voor voettekst 30">
            <a:extLst>
              <a:ext uri="{FF2B5EF4-FFF2-40B4-BE49-F238E27FC236}">
                <a16:creationId xmlns:a16="http://schemas.microsoft.com/office/drawing/2014/main" id="{E1865272-C9C7-49B3-8E6E-7D14F59F9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D9BC315A-B933-4444-B53A-83A06A27874C}"/>
              </a:ext>
            </a:extLst>
          </p:cNvPr>
          <p:cNvCxnSpPr>
            <a:cxnSpLocks/>
          </p:cNvCxnSpPr>
          <p:nvPr userDrawn="1"/>
        </p:nvCxnSpPr>
        <p:spPr>
          <a:xfrm>
            <a:off x="1890000" y="51552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CB6C92E-1209-4861-A1E3-7BA2D062F756}"/>
              </a:ext>
            </a:extLst>
          </p:cNvPr>
          <p:cNvCxnSpPr>
            <a:cxnSpLocks/>
          </p:cNvCxnSpPr>
          <p:nvPr userDrawn="1"/>
        </p:nvCxnSpPr>
        <p:spPr>
          <a:xfrm>
            <a:off x="1890000" y="17028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jdelijke aanduiding voor dianummer 31">
            <a:extLst>
              <a:ext uri="{FF2B5EF4-FFF2-40B4-BE49-F238E27FC236}">
                <a16:creationId xmlns:a16="http://schemas.microsoft.com/office/drawing/2014/main" id="{9C2A9732-02C1-449F-A0EA-77DCD5F8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52618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>
              <a:solidFill>
                <a:srgbClr val="F04C25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829889"/>
            <a:ext cx="5220000" cy="3106800"/>
          </a:xfrm>
        </p:spPr>
        <p:txBody>
          <a:bodyPr wrap="square" lIns="540000" tIns="540000" rIns="540000" bIns="360000" anchor="b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43CA8820-C50B-4511-8EC5-06840453D2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936689"/>
            <a:ext cx="5220000" cy="1662842"/>
          </a:xfrm>
        </p:spPr>
        <p:txBody>
          <a:bodyPr lIns="1080000" tIns="360000" rIns="1080000" bIns="54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6696AECB-DFC4-4C5A-B794-9E42F139F91F}"/>
              </a:ext>
            </a:extLst>
          </p:cNvPr>
          <p:cNvCxnSpPr>
            <a:cxnSpLocks/>
          </p:cNvCxnSpPr>
          <p:nvPr userDrawn="1"/>
        </p:nvCxnSpPr>
        <p:spPr>
          <a:xfrm>
            <a:off x="1890000" y="3936689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voettekst 30">
            <a:extLst>
              <a:ext uri="{FF2B5EF4-FFF2-40B4-BE49-F238E27FC236}">
                <a16:creationId xmlns:a16="http://schemas.microsoft.com/office/drawing/2014/main" id="{6BCD34E2-F56C-4037-AD27-4957EE01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0" name="Tijdelijke aanduiding voor datum 29">
            <a:extLst>
              <a:ext uri="{FF2B5EF4-FFF2-40B4-BE49-F238E27FC236}">
                <a16:creationId xmlns:a16="http://schemas.microsoft.com/office/drawing/2014/main" id="{B5CDAB1E-1679-4193-BEFD-8F7EA4AC68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245D12B-ACED-467B-B362-E83872A4E0F9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3" name="Tijdelijke aanduiding voor dianummer 31">
            <a:extLst>
              <a:ext uri="{FF2B5EF4-FFF2-40B4-BE49-F238E27FC236}">
                <a16:creationId xmlns:a16="http://schemas.microsoft.com/office/drawing/2014/main" id="{0A905A85-E044-419B-9CAC-5D6D0B822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08877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C8730493-CC86-42BC-A08F-47942E738B51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5220000" y="0"/>
            <a:ext cx="6972000" cy="6858000"/>
          </a:xfrm>
        </p:spPr>
        <p:txBody>
          <a:bodyPr lIns="864000" tIns="72000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02799"/>
            <a:ext cx="5220000" cy="3442234"/>
          </a:xfrm>
        </p:spPr>
        <p:txBody>
          <a:bodyPr wrap="square" lIns="540000" tIns="540000" rIns="540000" bIns="540000" anchor="ctr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1" name="Tijdelijke aanduiding voor datum 29">
            <a:extLst>
              <a:ext uri="{FF2B5EF4-FFF2-40B4-BE49-F238E27FC236}">
                <a16:creationId xmlns:a16="http://schemas.microsoft.com/office/drawing/2014/main" id="{D4CB39B0-4BFE-47E7-A595-BBD18FC2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B93B806-AD23-4F7C-BA37-B9B5CEE253A6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2" name="Tijdelijke aanduiding voor voettekst 30">
            <a:extLst>
              <a:ext uri="{FF2B5EF4-FFF2-40B4-BE49-F238E27FC236}">
                <a16:creationId xmlns:a16="http://schemas.microsoft.com/office/drawing/2014/main" id="{E1865272-C9C7-49B3-8E6E-7D14F59F9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D9BC315A-B933-4444-B53A-83A06A27874C}"/>
              </a:ext>
            </a:extLst>
          </p:cNvPr>
          <p:cNvCxnSpPr>
            <a:cxnSpLocks/>
          </p:cNvCxnSpPr>
          <p:nvPr userDrawn="1"/>
        </p:nvCxnSpPr>
        <p:spPr>
          <a:xfrm>
            <a:off x="1890000" y="51552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CB6C92E-1209-4861-A1E3-7BA2D062F756}"/>
              </a:ext>
            </a:extLst>
          </p:cNvPr>
          <p:cNvCxnSpPr>
            <a:cxnSpLocks/>
          </p:cNvCxnSpPr>
          <p:nvPr userDrawn="1"/>
        </p:nvCxnSpPr>
        <p:spPr>
          <a:xfrm>
            <a:off x="1890000" y="17028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jdelijke aanduiding voor dianummer 31">
            <a:extLst>
              <a:ext uri="{FF2B5EF4-FFF2-40B4-BE49-F238E27FC236}">
                <a16:creationId xmlns:a16="http://schemas.microsoft.com/office/drawing/2014/main" id="{9C2A9732-02C1-449F-A0EA-77DCD5F8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574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onder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>
              <a:solidFill>
                <a:srgbClr val="F04C25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C8730493-CC86-42BC-A08F-47942E738B51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5220000" y="0"/>
            <a:ext cx="6972000" cy="6858000"/>
          </a:xfrm>
        </p:spPr>
        <p:txBody>
          <a:bodyPr lIns="864000" tIns="72000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 dirty="0"/>
              <a:t>Klik (op pictogram)</a:t>
            </a:r>
            <a:br>
              <a:rPr lang="nl-BE" dirty="0"/>
            </a:br>
            <a:r>
              <a:rPr lang="nl-BE" dirty="0"/>
              <a:t>om foto toe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829889"/>
            <a:ext cx="5220000" cy="3106800"/>
          </a:xfrm>
        </p:spPr>
        <p:txBody>
          <a:bodyPr wrap="square" lIns="540000" tIns="540000" rIns="540000" bIns="360000" anchor="b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 dirty="0"/>
              <a:t>Klik om </a:t>
            </a:r>
            <a:br>
              <a:rPr lang="nl-NL" dirty="0"/>
            </a:br>
            <a:r>
              <a:rPr lang="nl-NL" dirty="0"/>
              <a:t>titel toe te voegen</a:t>
            </a:r>
            <a:endParaRPr lang="nl-BE" dirty="0"/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43CA8820-C50B-4511-8EC5-06840453D2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936689"/>
            <a:ext cx="5220000" cy="1662842"/>
          </a:xfrm>
        </p:spPr>
        <p:txBody>
          <a:bodyPr lIns="1080000" tIns="360000" rIns="1080000" bIns="54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ondertitel toe te voegen</a:t>
            </a:r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6696AECB-DFC4-4C5A-B794-9E42F139F91F}"/>
              </a:ext>
            </a:extLst>
          </p:cNvPr>
          <p:cNvCxnSpPr>
            <a:cxnSpLocks/>
          </p:cNvCxnSpPr>
          <p:nvPr userDrawn="1"/>
        </p:nvCxnSpPr>
        <p:spPr>
          <a:xfrm>
            <a:off x="1890000" y="3936689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voettekst 30">
            <a:extLst>
              <a:ext uri="{FF2B5EF4-FFF2-40B4-BE49-F238E27FC236}">
                <a16:creationId xmlns:a16="http://schemas.microsoft.com/office/drawing/2014/main" id="{6BCD34E2-F56C-4037-AD27-4957EE01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err="1"/>
              <a:t>Voettekst</a:t>
            </a:r>
            <a:endParaRPr lang="nl-BE" dirty="0"/>
          </a:p>
        </p:txBody>
      </p:sp>
      <p:sp>
        <p:nvSpPr>
          <p:cNvPr id="30" name="Tijdelijke aanduiding voor datum 29">
            <a:extLst>
              <a:ext uri="{FF2B5EF4-FFF2-40B4-BE49-F238E27FC236}">
                <a16:creationId xmlns:a16="http://schemas.microsoft.com/office/drawing/2014/main" id="{B5CDAB1E-1679-4193-BEFD-8F7EA4AC68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01E8312F-E17B-4946-8719-02DFB6C37F08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33" name="Tijdelijke aanduiding voor dianummer 31">
            <a:extLst>
              <a:ext uri="{FF2B5EF4-FFF2-40B4-BE49-F238E27FC236}">
                <a16:creationId xmlns:a16="http://schemas.microsoft.com/office/drawing/2014/main" id="{0A905A85-E044-419B-9CAC-5D6D0B822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5352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BD258B1A-3DA0-4129-87C8-BB944FC312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10753200" cy="5436833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 anchor="t" anchorCtr="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2" name="Tijdelijke aanduiding voor datum 11">
            <a:extLst>
              <a:ext uri="{FF2B5EF4-FFF2-40B4-BE49-F238E27FC236}">
                <a16:creationId xmlns:a16="http://schemas.microsoft.com/office/drawing/2014/main" id="{1DBB631F-8BAA-4B79-909C-DA7004EE512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5D40BC53-4062-4874-A0B6-58568DA24171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38191E7D-D53A-4C99-A032-21A039B997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Voettekst</a:t>
            </a:r>
            <a:endParaRPr lang="nl-BE" sz="950" dirty="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A0E33986-99E9-4456-975D-E42DCBB0A92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7892D4-1A0A-483F-BB20-AF913FC3C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 dirty="0"/>
              <a:t>Klik om titel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093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BC6E4B0-3779-482B-B7B2-26FD28EDA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</p:spPr>
        <p:txBody>
          <a:bodyPr vert="horz" lIns="720000" tIns="45720" rIns="72000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0247AF-425B-4C8D-B176-94A6D872C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" y="1825625"/>
            <a:ext cx="12191999" cy="3769632"/>
          </a:xfrm>
          <a:prstGeom prst="rect">
            <a:avLst/>
          </a:prstGeom>
        </p:spPr>
        <p:txBody>
          <a:bodyPr vert="horz" lIns="720000" tIns="45720" rIns="72000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217886-ACB3-4AAD-A73F-2232DD2F4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noFill/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743566AE-BDFE-4A09-AE4C-58E4C725F7DB}" type="datetime1">
              <a:rPr lang="nl-BE" smtClean="0"/>
              <a:t>30/03/2022</a:t>
            </a:fld>
            <a:endParaRPr lang="nl-BE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127686B-E27C-4FC9-B284-1185D433D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noFill/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 dirty="0" err="1"/>
              <a:t>Voettekst</a:t>
            </a:r>
            <a:endParaRPr lang="nl-BE" sz="950" dirty="0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23B437C9-873E-486F-B7A9-1823BA032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rgbClr val="009CAB"/>
          </a:solidFill>
          <a:ln w="22860">
            <a:noFill/>
          </a:ln>
        </p:spPr>
        <p:txBody>
          <a:bodyPr wrap="none" lIns="0" tIns="0" rIns="0" bIns="108000" anchor="b" anchorCtr="0">
            <a:noAutofit/>
          </a:bodyPr>
          <a:lstStyle>
            <a:lvl1pPr algn="ctr">
              <a:defRPr sz="1200" spc="2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37558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703" r:id="rId3"/>
    <p:sldLayoutId id="2147483704" r:id="rId4"/>
    <p:sldLayoutId id="2147483649" r:id="rId5"/>
    <p:sldLayoutId id="2147483688" r:id="rId6"/>
    <p:sldLayoutId id="2147483701" r:id="rId7"/>
    <p:sldLayoutId id="2147483702" r:id="rId8"/>
    <p:sldLayoutId id="2147483698" r:id="rId9"/>
    <p:sldLayoutId id="2147483706" r:id="rId10"/>
    <p:sldLayoutId id="2147483699" r:id="rId11"/>
    <p:sldLayoutId id="2147483707" r:id="rId12"/>
    <p:sldLayoutId id="2147483695" r:id="rId13"/>
    <p:sldLayoutId id="2147483700" r:id="rId14"/>
    <p:sldLayoutId id="2147483692" r:id="rId15"/>
    <p:sldLayoutId id="2147483684" r:id="rId16"/>
    <p:sldLayoutId id="2147483697" r:id="rId17"/>
    <p:sldLayoutId id="2147483696" r:id="rId18"/>
    <p:sldLayoutId id="2147483690" r:id="rId19"/>
    <p:sldLayoutId id="2147483691" r:id="rId20"/>
    <p:sldLayoutId id="2147483708" r:id="rId21"/>
    <p:sldLayoutId id="2147483677" r:id="rId22"/>
    <p:sldLayoutId id="2147483660" r:id="rId23"/>
    <p:sldLayoutId id="2147483675" r:id="rId24"/>
    <p:sldLayoutId id="2147483678" r:id="rId25"/>
    <p:sldLayoutId id="2147483679" r:id="rId26"/>
    <p:sldLayoutId id="2147483687" r:id="rId27"/>
    <p:sldLayoutId id="2147483674" r:id="rId28"/>
    <p:sldLayoutId id="2147483705" r:id="rId29"/>
    <p:sldLayoutId id="2147483685" r:id="rId30"/>
    <p:sldLayoutId id="2147483686" r:id="rId31"/>
    <p:sldLayoutId id="2147483676" r:id="rId32"/>
    <p:sldLayoutId id="2147483709" r:id="rId33"/>
    <p:sldLayoutId id="2147483655" r:id="rId34"/>
    <p:sldLayoutId id="2147483710" r:id="rId35"/>
    <p:sldLayoutId id="2147483711" r:id="rId3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C3C3C"/>
          </a:solidFill>
          <a:latin typeface="Poppins ExtraLight" panose="00000300000000000000" pitchFamily="2" charset="0"/>
          <a:ea typeface="+mj-ea"/>
          <a:cs typeface="Poppins ExtraLight" panose="000003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rgbClr val="F04C25"/>
        </a:buClr>
        <a:buSzPct val="75000"/>
        <a:buFont typeface="Wingdings" panose="05000000000000000000" pitchFamily="2" charset="2"/>
        <a:buNone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F04C25"/>
        </a:buClr>
        <a:buSzPct val="75000"/>
        <a:buFont typeface="Wingdings" panose="05000000000000000000" pitchFamily="2" charset="2"/>
        <a:buChar char="æ"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F04C25"/>
        </a:buClr>
        <a:buSzPct val="70000"/>
        <a:buFont typeface="Wingdings" panose="05000000000000000000" pitchFamily="2" charset="2"/>
        <a:buChar char=""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3pPr>
      <a:lvl4pPr marL="1044000" indent="-324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3C3C3C"/>
        </a:buClr>
        <a:buFont typeface="Nunito" panose="00000500000000000000" pitchFamily="2" charset="0"/>
        <a:buChar char="‐"/>
        <a:defRPr sz="2100" i="0" u="none" kern="1200">
          <a:solidFill>
            <a:srgbClr val="3C3C3C"/>
          </a:solidFill>
          <a:latin typeface="Nunito Light" panose="00000400000000000000" pitchFamily="2" charset="0"/>
          <a:ea typeface="+mn-ea"/>
          <a:cs typeface="+mn-cs"/>
        </a:defRPr>
      </a:lvl4pPr>
      <a:lvl5pPr marL="1224000" indent="-180000" algn="l" defTabSz="914400" rtl="0" eaLnBrk="1" latinLnBrk="0" hangingPunct="1">
        <a:lnSpc>
          <a:spcPct val="90000"/>
        </a:lnSpc>
        <a:spcBef>
          <a:spcPts val="300"/>
        </a:spcBef>
        <a:spcAft>
          <a:spcPts val="100"/>
        </a:spcAft>
        <a:buClr>
          <a:srgbClr val="3C3C3C"/>
        </a:buClr>
        <a:buSzPct val="120000"/>
        <a:buFont typeface="Nunito" panose="00000500000000000000" pitchFamily="2" charset="0"/>
        <a:buChar char="›"/>
        <a:defRPr sz="1700" kern="1200">
          <a:solidFill>
            <a:srgbClr val="3C3C3C"/>
          </a:solidFill>
          <a:latin typeface="Nunito Light" panose="000004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10D04A-E56D-4316-9743-C554A890C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3895153"/>
            <a:ext cx="12193200" cy="1424530"/>
          </a:xfrm>
        </p:spPr>
        <p:txBody>
          <a:bodyPr/>
          <a:lstStyle/>
          <a:p>
            <a:r>
              <a:rPr lang="nl-BE" dirty="0"/>
              <a:t>IN Visual Studio 2019 </a:t>
            </a:r>
            <a:r>
              <a:rPr lang="nl-BE" dirty="0" err="1"/>
              <a:t>and</a:t>
            </a:r>
            <a:r>
              <a:rPr lang="nl-BE" dirty="0"/>
              <a:t> .NET 5</a:t>
            </a:r>
          </a:p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49FC4B-F96E-4BF9-B61B-743613DA2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sz="6600" b="1" dirty="0"/>
              <a:t>.NET Development</a:t>
            </a:r>
            <a:br>
              <a:rPr lang="nl-BE" sz="6600" b="1" dirty="0"/>
            </a:br>
            <a:r>
              <a:rPr lang="nl-BE" sz="6600" b="1" dirty="0"/>
              <a:t>Unit </a:t>
            </a:r>
            <a:r>
              <a:rPr lang="nl-BE" sz="6600" b="1" dirty="0" err="1"/>
              <a:t>Testing</a:t>
            </a:r>
            <a:endParaRPr lang="en-GB" sz="6600" b="1" dirty="0"/>
          </a:p>
        </p:txBody>
      </p:sp>
      <p:sp>
        <p:nvSpPr>
          <p:cNvPr id="4" name="Lightning Bolt 3">
            <a:extLst>
              <a:ext uri="{FF2B5EF4-FFF2-40B4-BE49-F238E27FC236}">
                <a16:creationId xmlns:a16="http://schemas.microsoft.com/office/drawing/2014/main" id="{177C3616-E1DB-4112-84A8-DBF02179A17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Lightning Bolt 4">
            <a:extLst>
              <a:ext uri="{FF2B5EF4-FFF2-40B4-BE49-F238E27FC236}">
                <a16:creationId xmlns:a16="http://schemas.microsoft.com/office/drawing/2014/main" id="{BA5AC574-3E02-48EB-8AB8-310F1678377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44CC8BE8-2297-4C62-B7B4-62A5C7324509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ightning Bolt 7">
            <a:extLst>
              <a:ext uri="{FF2B5EF4-FFF2-40B4-BE49-F238E27FC236}">
                <a16:creationId xmlns:a16="http://schemas.microsoft.com/office/drawing/2014/main" id="{775D0C23-371A-4B08-A9F0-FB58F46D262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1252D8-B065-4573-9817-DF216F734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20996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C4130E-3C8D-459D-BA84-364ED39531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Solution | Add | New Project…</a:t>
            </a:r>
          </a:p>
          <a:p>
            <a:endParaRPr lang="en-US">
              <a:solidFill>
                <a:srgbClr val="C00000"/>
              </a:solidFill>
            </a:endParaRPr>
          </a:p>
          <a:p>
            <a:endParaRPr lang="en-US">
              <a:solidFill>
                <a:srgbClr val="C00000"/>
              </a:solidFill>
            </a:endParaRPr>
          </a:p>
          <a:p>
            <a:endParaRPr lang="en-US">
              <a:solidFill>
                <a:srgbClr val="C00000"/>
              </a:solidFill>
            </a:endParaRPr>
          </a:p>
          <a:p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</a:rPr>
              <a:t>Name:  </a:t>
            </a:r>
            <a:r>
              <a:rPr lang="en-US">
                <a:solidFill>
                  <a:srgbClr val="009CAB"/>
                </a:solidFill>
              </a:rPr>
              <a:t>BankTest</a:t>
            </a:r>
          </a:p>
          <a:p>
            <a:endParaRPr lang="en-US">
              <a:solidFill>
                <a:srgbClr val="C00000"/>
              </a:solidFill>
            </a:endParaRPr>
          </a:p>
          <a:p>
            <a:r>
              <a:rPr lang="en-US">
                <a:solidFill>
                  <a:srgbClr val="009CAB"/>
                </a:solidFill>
              </a:rPr>
              <a:t>BankTest</a:t>
            </a:r>
            <a:r>
              <a:rPr lang="en-US">
                <a:solidFill>
                  <a:srgbClr val="C00000"/>
                </a:solidFill>
              </a:rPr>
              <a:t> </a:t>
            </a:r>
            <a:r>
              <a:rPr lang="en-US">
                <a:solidFill>
                  <a:schemeClr val="tx1"/>
                </a:solidFill>
              </a:rPr>
              <a:t>is a Class Library that contains all the test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classes needed for </a:t>
            </a:r>
            <a:r>
              <a:rPr lang="en-US" b="1">
                <a:solidFill>
                  <a:schemeClr val="tx1"/>
                </a:solidFill>
              </a:rPr>
              <a:t>unit testing </a:t>
            </a:r>
            <a:r>
              <a:rPr lang="en-US">
                <a:solidFill>
                  <a:schemeClr val="tx1"/>
                </a:solidFill>
              </a:rPr>
              <a:t>the classes in the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Class Library </a:t>
            </a:r>
            <a:r>
              <a:rPr lang="en-US">
                <a:solidFill>
                  <a:srgbClr val="009CAB"/>
                </a:solidFill>
              </a:rPr>
              <a:t>Bank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CB134A-1F8A-412D-A54A-B6CF2ADF0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Add</a:t>
            </a:r>
            <a:r>
              <a:rPr lang="nl-BE" b="1" dirty="0"/>
              <a:t> </a:t>
            </a:r>
            <a:r>
              <a:rPr lang="nl-BE" b="1" dirty="0" err="1"/>
              <a:t>MsTest</a:t>
            </a:r>
            <a:r>
              <a:rPr lang="nl-BE" b="1" dirty="0"/>
              <a:t> Test Project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07FBEC-B4F4-42D6-A550-8477047D1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14" y="2296276"/>
            <a:ext cx="7937378" cy="11206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8E685C-2D02-4602-BA5F-29B253A30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236" y="4004120"/>
            <a:ext cx="3243763" cy="24417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24F52-E593-4312-88C1-4AA12236C98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10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117408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0DB3CD-17FD-47FA-8E5A-F1092B9261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Add reference from test project (BankTest) to project to be unit tested (Bank)</a:t>
            </a:r>
          </a:p>
          <a:p>
            <a:endParaRPr lang="en-US"/>
          </a:p>
          <a:p>
            <a:r>
              <a:rPr lang="en-US"/>
              <a:t>BankTest (right click) | Add | Project Reference</a:t>
            </a:r>
          </a:p>
          <a:p>
            <a:br>
              <a:rPr lang="en-US"/>
            </a:b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381060-4180-4405-BB10-B4C6ADA4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Reference	</a:t>
            </a:r>
            <a:endParaRPr lang="en-GB" sz="3200" dirty="0"/>
          </a:p>
        </p:txBody>
      </p:sp>
      <p:pic>
        <p:nvPicPr>
          <p:cNvPr id="4" name="Afbeelding 8">
            <a:extLst>
              <a:ext uri="{FF2B5EF4-FFF2-40B4-BE49-F238E27FC236}">
                <a16:creationId xmlns:a16="http://schemas.microsoft.com/office/drawing/2014/main" id="{609D5B83-0BD5-43A9-ACA2-F8B7CBA22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20" y="3505275"/>
            <a:ext cx="6127934" cy="306396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07F5E9-FE2E-4154-ABE1-CE52756534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11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282726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B182AC-B21E-4880-884E-50C59BFCAC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 err="1"/>
              <a:t>Rename</a:t>
            </a:r>
            <a:r>
              <a:rPr lang="nl-BE" dirty="0"/>
              <a:t> UnitTest1.cs </a:t>
            </a:r>
            <a:r>
              <a:rPr lang="nl-BE" dirty="0" err="1"/>
              <a:t>into</a:t>
            </a:r>
            <a:r>
              <a:rPr lang="nl-BE" dirty="0"/>
              <a:t> </a:t>
            </a:r>
            <a:r>
              <a:rPr lang="nl-BE" dirty="0" err="1"/>
              <a:t>AccountTest.cs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BE66CA8-C2CF-4A2E-A3CC-65CC5C539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Class </a:t>
            </a:r>
            <a:r>
              <a:rPr lang="nl-BE" b="1" dirty="0" err="1"/>
              <a:t>AccountTest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D706F3-AF4A-4156-98B6-E95221C6E2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9"/>
          <a:stretch/>
        </p:blipFill>
        <p:spPr>
          <a:xfrm>
            <a:off x="683192" y="2768357"/>
            <a:ext cx="4826336" cy="3738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B595431-9A3E-4233-A28B-336325421C51}"/>
              </a:ext>
            </a:extLst>
          </p:cNvPr>
          <p:cNvSpPr txBox="1"/>
          <p:nvPr/>
        </p:nvSpPr>
        <p:spPr>
          <a:xfrm>
            <a:off x="5840614" y="3107794"/>
            <a:ext cx="6239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9CAB"/>
                </a:solidFill>
              </a:rPr>
              <a:t>Using</a:t>
            </a:r>
            <a:r>
              <a:rPr lang="en-US"/>
              <a:t> makes it able to call into the Bank project under test</a:t>
            </a:r>
          </a:p>
        </p:txBody>
      </p:sp>
      <p:sp>
        <p:nvSpPr>
          <p:cNvPr id="15" name="Right Brace 14">
            <a:extLst>
              <a:ext uri="{FF2B5EF4-FFF2-40B4-BE49-F238E27FC236}">
                <a16:creationId xmlns:a16="http://schemas.microsoft.com/office/drawing/2014/main" id="{B9EE9C3C-7E3D-4795-B081-26BE07ED7298}"/>
              </a:ext>
            </a:extLst>
          </p:cNvPr>
          <p:cNvSpPr/>
          <p:nvPr/>
        </p:nvSpPr>
        <p:spPr>
          <a:xfrm>
            <a:off x="5509528" y="2875548"/>
            <a:ext cx="279843" cy="3546136"/>
          </a:xfrm>
          <a:prstGeom prst="rightBrace">
            <a:avLst>
              <a:gd name="adj1" fmla="val 8333"/>
              <a:gd name="adj2" fmla="val 50510"/>
            </a:avLst>
          </a:prstGeom>
          <a:ln w="190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35755D-5A30-4F29-B44F-9B7483D92264}"/>
              </a:ext>
            </a:extLst>
          </p:cNvPr>
          <p:cNvSpPr txBox="1"/>
          <p:nvPr/>
        </p:nvSpPr>
        <p:spPr>
          <a:xfrm>
            <a:off x="5883444" y="3915876"/>
            <a:ext cx="5799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</a:t>
            </a:r>
            <a:r>
              <a:rPr lang="en-GB" b="1" dirty="0">
                <a:solidFill>
                  <a:srgbClr val="009CAB"/>
                </a:solidFill>
              </a:rPr>
              <a:t>[</a:t>
            </a:r>
            <a:r>
              <a:rPr lang="en-GB" b="1" dirty="0" err="1">
                <a:solidFill>
                  <a:srgbClr val="009CAB"/>
                </a:solidFill>
              </a:rPr>
              <a:t>TestClass</a:t>
            </a:r>
            <a:r>
              <a:rPr lang="en-GB" b="1" dirty="0">
                <a:solidFill>
                  <a:srgbClr val="009CAB"/>
                </a:solidFill>
              </a:rPr>
              <a:t>] </a:t>
            </a:r>
            <a:r>
              <a:rPr lang="en-GB" dirty="0"/>
              <a:t>attribute is required on any class that contains unit test methods that you want to run in Test Explorer.</a:t>
            </a:r>
            <a:br>
              <a:rPr lang="nl-BE" dirty="0"/>
            </a:br>
            <a:endParaRPr lang="en-GB" dirty="0"/>
          </a:p>
          <a:p>
            <a:r>
              <a:rPr lang="en-GB" dirty="0"/>
              <a:t>Each test method that you want Test Explorer to recognize must have the </a:t>
            </a:r>
            <a:r>
              <a:rPr lang="en-GB" b="1" dirty="0">
                <a:solidFill>
                  <a:srgbClr val="009CAB"/>
                </a:solidFill>
              </a:rPr>
              <a:t>[</a:t>
            </a:r>
            <a:r>
              <a:rPr lang="en-GB" b="1" dirty="0" err="1">
                <a:solidFill>
                  <a:srgbClr val="009CAB"/>
                </a:solidFill>
              </a:rPr>
              <a:t>TestMethod</a:t>
            </a:r>
            <a:r>
              <a:rPr lang="en-GB" b="1" dirty="0">
                <a:solidFill>
                  <a:srgbClr val="009CAB"/>
                </a:solidFill>
              </a:rPr>
              <a:t>] </a:t>
            </a:r>
            <a:r>
              <a:rPr lang="en-GB" dirty="0"/>
              <a:t>attribute.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29A82D-21B3-4731-826E-CCCB1B1EEA2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12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097377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43AB1A-A546-45AD-9FF9-ABD2D5724C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dirty="0"/>
              <a:t>To write a test method, you should follow the </a:t>
            </a:r>
            <a:r>
              <a:rPr lang="en-US" b="1" dirty="0">
                <a:solidFill>
                  <a:srgbClr val="009CAB"/>
                </a:solidFill>
              </a:rPr>
              <a:t>AAA pattern </a:t>
            </a:r>
            <a:r>
              <a:rPr lang="en-US" dirty="0"/>
              <a:t>which splits up the code in 3 actions. Following this pattern, the test code becomes well structured and easy to understand.</a:t>
            </a:r>
          </a:p>
          <a:p>
            <a:endParaRPr lang="en-US" dirty="0"/>
          </a:p>
          <a:p>
            <a:pPr lvl="1"/>
            <a:r>
              <a:rPr lang="en-US" dirty="0"/>
              <a:t>The </a:t>
            </a:r>
            <a:r>
              <a:rPr lang="en-US" b="1" dirty="0">
                <a:solidFill>
                  <a:srgbClr val="009CAB"/>
                </a:solidFill>
              </a:rPr>
              <a:t>Arrange</a:t>
            </a:r>
            <a:r>
              <a:rPr lang="en-US" dirty="0"/>
              <a:t> section of a unit test method initializes objects and sets the value of the data that is passed to the method under test.</a:t>
            </a:r>
          </a:p>
          <a:p>
            <a:pPr lvl="1"/>
            <a:r>
              <a:rPr lang="en-US" dirty="0"/>
              <a:t>The </a:t>
            </a:r>
            <a:r>
              <a:rPr lang="en-US" b="1" dirty="0">
                <a:solidFill>
                  <a:srgbClr val="009CAB"/>
                </a:solidFill>
              </a:rPr>
              <a:t>Act</a:t>
            </a:r>
            <a:r>
              <a:rPr lang="en-US" dirty="0"/>
              <a:t> section invokes the method under test with the arranged parameters.</a:t>
            </a:r>
          </a:p>
          <a:p>
            <a:pPr lvl="1"/>
            <a:r>
              <a:rPr lang="en-US" dirty="0"/>
              <a:t>The </a:t>
            </a:r>
            <a:r>
              <a:rPr lang="en-US" b="1" dirty="0">
                <a:solidFill>
                  <a:srgbClr val="009CAB"/>
                </a:solidFill>
              </a:rPr>
              <a:t>Assert</a:t>
            </a:r>
            <a:r>
              <a:rPr lang="en-US" dirty="0"/>
              <a:t> section verifies that the action of the method under test behaves as expected.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5D6EE2-C9BB-4270-ABE8-9AB404BDE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Writing</a:t>
            </a:r>
            <a:r>
              <a:rPr lang="nl-BE" b="1" dirty="0"/>
              <a:t> test </a:t>
            </a:r>
            <a:r>
              <a:rPr lang="nl-BE" b="1" dirty="0" err="1"/>
              <a:t>methods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35369-509B-436F-9766-CD612A507DB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13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370704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4DBA83-26C5-4D6B-89F5-102FB0132B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Arrange</a:t>
            </a:r>
          </a:p>
          <a:p>
            <a:pPr lvl="1"/>
            <a:r>
              <a:rPr lang="en-US"/>
              <a:t>Initialize data</a:t>
            </a:r>
          </a:p>
          <a:p>
            <a:endParaRPr lang="en-US"/>
          </a:p>
          <a:p>
            <a:r>
              <a:rPr lang="en-US"/>
              <a:t>Act</a:t>
            </a:r>
          </a:p>
          <a:p>
            <a:pPr lvl="1"/>
            <a:r>
              <a:rPr lang="en-US"/>
              <a:t>Method calls</a:t>
            </a:r>
          </a:p>
          <a:p>
            <a:pPr lvl="1"/>
            <a:endParaRPr lang="en-US"/>
          </a:p>
          <a:p>
            <a:r>
              <a:rPr lang="en-US"/>
              <a:t>Assert</a:t>
            </a:r>
          </a:p>
          <a:p>
            <a:pPr lvl="1"/>
            <a:r>
              <a:rPr lang="en-US"/>
              <a:t>Test the result is as expected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B9C219-2CEA-4FE6-93ED-58D3A978E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Arrange</a:t>
            </a:r>
            <a:r>
              <a:rPr lang="nl-BE" b="1" dirty="0"/>
              <a:t> – Act – </a:t>
            </a:r>
            <a:r>
              <a:rPr lang="nl-BE" b="1" dirty="0" err="1"/>
              <a:t>Assert</a:t>
            </a:r>
            <a:r>
              <a:rPr lang="nl-BE" b="1" dirty="0"/>
              <a:t> </a:t>
            </a:r>
            <a:r>
              <a:rPr lang="nl-BE" b="1" dirty="0" err="1"/>
              <a:t>pattern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42041A-3988-43AA-BA73-70D8C3DDF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637" y="1771149"/>
            <a:ext cx="3209925" cy="3676650"/>
          </a:xfrm>
          <a:prstGeom prst="rect">
            <a:avLst/>
          </a:prstGeom>
          <a:ln>
            <a:solidFill>
              <a:srgbClr val="009CAB"/>
            </a:solidFill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3858A3-470F-4AB9-847B-595BB46C91C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14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310369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5126B6-35B8-41D9-8616-8B7A7EAA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Assert Class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197535-B1F0-4080-9CEA-B3FA0C77228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15</a:t>
            </a:fld>
            <a:endParaRPr lang="nl-BE" sz="12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6A63FD-D74A-4591-97E6-23F57F30CACC}"/>
              </a:ext>
            </a:extLst>
          </p:cNvPr>
          <p:cNvGrpSpPr/>
          <p:nvPr/>
        </p:nvGrpSpPr>
        <p:grpSpPr>
          <a:xfrm>
            <a:off x="1041483" y="2070734"/>
            <a:ext cx="4565233" cy="3056173"/>
            <a:chOff x="259430" y="2166987"/>
            <a:chExt cx="4565233" cy="305617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49220F8-B837-430D-8CBD-59F0F636C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9430" y="2579471"/>
              <a:ext cx="3933910" cy="2643689"/>
            </a:xfrm>
            <a:prstGeom prst="rect">
              <a:avLst/>
            </a:prstGeom>
          </p:spPr>
        </p:pic>
        <p:sp>
          <p:nvSpPr>
            <p:cNvPr id="10" name="Speech Bubble: Oval 9">
              <a:extLst>
                <a:ext uri="{FF2B5EF4-FFF2-40B4-BE49-F238E27FC236}">
                  <a16:creationId xmlns:a16="http://schemas.microsoft.com/office/drawing/2014/main" id="{A5F6ADDB-D142-4820-B8C2-76C3F255FE87}"/>
                </a:ext>
              </a:extLst>
            </p:cNvPr>
            <p:cNvSpPr/>
            <p:nvPr/>
          </p:nvSpPr>
          <p:spPr>
            <a:xfrm>
              <a:off x="1916528" y="2166987"/>
              <a:ext cx="2908135" cy="1262013"/>
            </a:xfrm>
            <a:prstGeom prst="wedgeEllipseCallou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  <a:latin typeface="Comic Sans MS" panose="030F0702030302020204" pitchFamily="66" charset="0"/>
                </a:rPr>
                <a:t>Assert.IsFalse</a:t>
              </a:r>
              <a:r>
                <a:rPr lang="en-US" sz="16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?</a:t>
              </a:r>
              <a:br>
                <a:rPr lang="en-US" sz="1600" dirty="0">
                  <a:solidFill>
                    <a:schemeClr val="tx1"/>
                  </a:solidFill>
                  <a:latin typeface="Comic Sans MS" panose="030F0702030302020204" pitchFamily="66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SHOULDN’T IT BE</a:t>
              </a:r>
              <a:br>
                <a:rPr lang="en-US" sz="1600" dirty="0">
                  <a:solidFill>
                    <a:schemeClr val="tx1"/>
                  </a:solidFill>
                  <a:latin typeface="Comic Sans MS" panose="030F0702030302020204" pitchFamily="66" charset="0"/>
                </a:rPr>
              </a:br>
              <a:r>
                <a:rPr lang="en-US" sz="1600" dirty="0" err="1">
                  <a:solidFill>
                    <a:schemeClr val="tx1"/>
                  </a:solidFill>
                  <a:latin typeface="Comic Sans MS" panose="030F0702030302020204" pitchFamily="66" charset="0"/>
                </a:rPr>
                <a:t>Assert.IsTrue</a:t>
              </a:r>
              <a:r>
                <a:rPr lang="en-US" sz="16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?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EBC3625-9237-41A9-BD67-344630091762}"/>
              </a:ext>
            </a:extLst>
          </p:cNvPr>
          <p:cNvGrpSpPr/>
          <p:nvPr/>
        </p:nvGrpSpPr>
        <p:grpSpPr>
          <a:xfrm>
            <a:off x="6722393" y="2202594"/>
            <a:ext cx="3933910" cy="3060559"/>
            <a:chOff x="5850438" y="2273968"/>
            <a:chExt cx="3933910" cy="306055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72A3D73-B218-4A35-96E5-31074A881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0438" y="2690838"/>
              <a:ext cx="3933910" cy="2643689"/>
            </a:xfrm>
            <a:prstGeom prst="rect">
              <a:avLst/>
            </a:prstGeom>
          </p:spPr>
        </p:pic>
        <p:sp>
          <p:nvSpPr>
            <p:cNvPr id="13" name="Speech Bubble: Oval 12">
              <a:extLst>
                <a:ext uri="{FF2B5EF4-FFF2-40B4-BE49-F238E27FC236}">
                  <a16:creationId xmlns:a16="http://schemas.microsoft.com/office/drawing/2014/main" id="{9801DF36-7EDA-48B5-9BE9-68BE15F49DF5}"/>
                </a:ext>
              </a:extLst>
            </p:cNvPr>
            <p:cNvSpPr/>
            <p:nvPr/>
          </p:nvSpPr>
          <p:spPr>
            <a:xfrm>
              <a:off x="6876214" y="2273968"/>
              <a:ext cx="2700924" cy="1155032"/>
            </a:xfrm>
            <a:prstGeom prst="wedgeEllipseCallou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WITH </a:t>
              </a:r>
              <a:r>
                <a:rPr lang="en-US" sz="1600" dirty="0" err="1">
                  <a:solidFill>
                    <a:schemeClr val="tx1"/>
                  </a:solidFill>
                  <a:latin typeface="Comic Sans MS" panose="030F0702030302020204" pitchFamily="66" charset="0"/>
                </a:rPr>
                <a:t>Assert.IsTrue</a:t>
              </a:r>
              <a:r>
                <a:rPr lang="en-US" sz="16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 THE TEST WENT RED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3434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7A246C-2DE5-4AE2-8D39-727AA176B3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12191999" cy="3987474"/>
          </a:xfrm>
        </p:spPr>
        <p:txBody>
          <a:bodyPr>
            <a:normAutofit/>
          </a:bodyPr>
          <a:lstStyle/>
          <a:p>
            <a:r>
              <a:rPr lang="en-US" sz="2400"/>
              <a:t>Contains a collection of methods to test various conditions within unit tests.   </a:t>
            </a:r>
            <a:br>
              <a:rPr lang="en-US" sz="2400"/>
            </a:br>
            <a:r>
              <a:rPr lang="en-US" sz="2400"/>
              <a:t>If the condition being tested is not met, an exception is thrown.</a:t>
            </a:r>
          </a:p>
          <a:p>
            <a:endParaRPr lang="en-US" sz="24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17909D-A938-4414-ADA1-9ED084A1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Assert</a:t>
            </a:r>
            <a:r>
              <a:rPr lang="nl-BE" b="1" dirty="0"/>
              <a:t> class</a:t>
            </a:r>
            <a:endParaRPr lang="en-GB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AFA99F0-D0AA-4A06-A107-BD0C712DE2D2}"/>
              </a:ext>
            </a:extLst>
          </p:cNvPr>
          <p:cNvGrpSpPr/>
          <p:nvPr/>
        </p:nvGrpSpPr>
        <p:grpSpPr>
          <a:xfrm>
            <a:off x="0" y="2667000"/>
            <a:ext cx="12163425" cy="4191000"/>
            <a:chOff x="0" y="2667000"/>
            <a:chExt cx="12163425" cy="4191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A453197-3FD2-4594-A887-440A2097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E5E5E5"/>
                </a:clrFrom>
                <a:clrTo>
                  <a:srgbClr val="E5E5E5">
                    <a:alpha val="0"/>
                  </a:srgbClr>
                </a:clrTo>
              </a:clrChange>
              <a:duotone>
                <a:prstClr val="black"/>
                <a:srgbClr val="F8F8F8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0" y="2667000"/>
              <a:ext cx="12163425" cy="419100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9A2CD23-AB62-4BC9-910B-CDD6D4582526}"/>
                </a:ext>
              </a:extLst>
            </p:cNvPr>
            <p:cNvSpPr txBox="1"/>
            <p:nvPr/>
          </p:nvSpPr>
          <p:spPr>
            <a:xfrm>
              <a:off x="8807113" y="4114799"/>
              <a:ext cx="33563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 b="1" dirty="0">
                  <a:solidFill>
                    <a:schemeClr val="bg2">
                      <a:lumMod val="25000"/>
                    </a:schemeClr>
                  </a:solidFill>
                </a:rPr>
                <a:t>_ </a:t>
              </a:r>
              <a:r>
                <a:rPr lang="nl-BE" sz="2800" b="1" dirty="0" err="1">
                  <a:solidFill>
                    <a:schemeClr val="bg2">
                      <a:lumMod val="25000"/>
                    </a:schemeClr>
                  </a:solidFill>
                </a:rPr>
                <a:t>ThrowsException</a:t>
              </a:r>
              <a:endParaRPr lang="en-GB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786BC6-46B0-4261-9042-16F8AF0FEBB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16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415127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0C54A7-2A05-43EA-BEA4-CDAAF209836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Example: Checking String Equality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117BA7-8CE4-46E6-9E1A-6A3C1B84A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Assert</a:t>
            </a:r>
            <a:r>
              <a:rPr lang="nl-BE" b="1" dirty="0"/>
              <a:t> Class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B3C90F-8984-4888-A897-8D2EC5F6B8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</a:blip>
          <a:srcRect b="33380"/>
          <a:stretch/>
        </p:blipFill>
        <p:spPr>
          <a:xfrm>
            <a:off x="665997" y="2875797"/>
            <a:ext cx="9396413" cy="264669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19D6B4-4854-4922-8D06-94BF9045024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17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938694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873DD6-7657-4E02-9466-998F5805F8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Add message for Test Explorer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82DB356-6CC4-4CED-87F7-FB3028181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Assert</a:t>
            </a:r>
            <a:r>
              <a:rPr lang="nl-BE" b="1" dirty="0"/>
              <a:t> Class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BB22F2-623C-417E-8DB6-B52C780C3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821" y="2472991"/>
            <a:ext cx="9632242" cy="39157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0F6629-4F2E-4985-80E5-2BE1463A570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18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933665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623326-2E5D-4FF8-BE4C-A767C236B6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Provides some useful methods for string evaluation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7FC785-7AF5-4079-AAC0-1FABC775E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StringAssert</a:t>
            </a:r>
            <a:r>
              <a:rPr lang="nl-BE" b="1" dirty="0"/>
              <a:t> Class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4B84E-3A7E-4668-B6AE-DF8B1E244F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3666" y="2942645"/>
            <a:ext cx="11560103" cy="259188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D55724-96B9-4752-98F9-D628BDABCE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19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791442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2E6CD-882A-41CA-AF1F-B5E118C9444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QA testing is the process of ensuring that your software is of the highest possible quality for your customers. </a:t>
            </a:r>
          </a:p>
          <a:p>
            <a:endParaRPr lang="en-US"/>
          </a:p>
          <a:p>
            <a:r>
              <a:rPr lang="en-US"/>
              <a:t>QA testing is essential to ensure code works under varying circumstances with different inputs. </a:t>
            </a:r>
          </a:p>
          <a:p>
            <a:endParaRPr lang="en-US"/>
          </a:p>
          <a:p>
            <a:r>
              <a:rPr lang="en-US"/>
              <a:t>QA testing consists of the collection of techniques used to prevent issues with your software product or service.</a:t>
            </a:r>
          </a:p>
          <a:p>
            <a:r>
              <a:rPr lang="en-US"/>
              <a:t>It combines ideally automated testing as well as manual testing.</a:t>
            </a:r>
          </a:p>
          <a:p>
            <a:endParaRPr lang="en-US"/>
          </a:p>
          <a:p>
            <a:endParaRPr lang="en-US" sz="2400"/>
          </a:p>
          <a:p>
            <a:endParaRPr lang="en-US" sz="2400"/>
          </a:p>
          <a:p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909E40-D93E-44D1-BB0E-8A2219312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Quality</a:t>
            </a:r>
            <a:r>
              <a:rPr lang="nl-BE" b="1" dirty="0"/>
              <a:t> Assurance (QA) </a:t>
            </a:r>
            <a:r>
              <a:rPr lang="nl-BE" b="1" dirty="0" err="1"/>
              <a:t>Testing</a:t>
            </a:r>
            <a:endParaRPr lang="en-GB" b="1" dirty="0"/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96DCD9ED-5D21-44BB-8370-95AFC6A2D941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A1F0F804-85E3-4F96-86A5-F950E0CDB93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ightning Bolt 7">
            <a:extLst>
              <a:ext uri="{FF2B5EF4-FFF2-40B4-BE49-F238E27FC236}">
                <a16:creationId xmlns:a16="http://schemas.microsoft.com/office/drawing/2014/main" id="{4E60D228-7B29-4942-AEFF-745DC3427CC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2840A377-98C8-4833-8E49-703AF1869A8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01E373-01A4-4E43-B112-1DFB38B880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6921066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5E3E20-A05A-4641-8C6C-5939C85D54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public </a:t>
            </a:r>
            <a:r>
              <a:rPr lang="nl-BE" dirty="0" err="1"/>
              <a:t>void</a:t>
            </a:r>
            <a:r>
              <a:rPr lang="nl-BE" dirty="0"/>
              <a:t> </a:t>
            </a:r>
            <a:r>
              <a:rPr lang="nl-BE" dirty="0" err="1">
                <a:solidFill>
                  <a:srgbClr val="FF0000"/>
                </a:solidFill>
              </a:rPr>
              <a:t>TestedMethod</a:t>
            </a:r>
            <a:r>
              <a:rPr lang="nl-BE" dirty="0" err="1"/>
              <a:t>_</a:t>
            </a:r>
            <a:r>
              <a:rPr lang="nl-BE" dirty="0" err="1">
                <a:solidFill>
                  <a:srgbClr val="00B050"/>
                </a:solidFill>
              </a:rPr>
              <a:t>InitialState</a:t>
            </a:r>
            <a:r>
              <a:rPr lang="nl-BE" dirty="0" err="1"/>
              <a:t>_</a:t>
            </a:r>
            <a:r>
              <a:rPr lang="nl-BE" dirty="0" err="1">
                <a:solidFill>
                  <a:srgbClr val="0070C0"/>
                </a:solidFill>
              </a:rPr>
              <a:t>ExpectedState</a:t>
            </a:r>
            <a:r>
              <a:rPr lang="nl-BE" dirty="0"/>
              <a:t>()</a:t>
            </a:r>
          </a:p>
          <a:p>
            <a:endParaRPr lang="nl-BE" dirty="0"/>
          </a:p>
          <a:p>
            <a:endParaRPr lang="nl-BE" dirty="0"/>
          </a:p>
          <a:p>
            <a:r>
              <a:rPr lang="en-GB" dirty="0"/>
              <a:t>The name of your test should consist of three parts:</a:t>
            </a:r>
          </a:p>
          <a:p>
            <a:pPr lvl="1"/>
            <a:r>
              <a:rPr lang="en-GB" dirty="0"/>
              <a:t>The name of the method being tested.</a:t>
            </a:r>
          </a:p>
          <a:p>
            <a:pPr lvl="1"/>
            <a:r>
              <a:rPr lang="en-GB" dirty="0"/>
              <a:t>The initial state of the variables, objects used in the test</a:t>
            </a:r>
          </a:p>
          <a:p>
            <a:pPr lvl="1"/>
            <a:r>
              <a:rPr lang="en-GB" dirty="0"/>
              <a:t>The expected state after calling the method</a:t>
            </a:r>
          </a:p>
          <a:p>
            <a:pPr lvl="1"/>
            <a:endParaRPr lang="nl-BE" dirty="0"/>
          </a:p>
          <a:p>
            <a:pPr marL="0" lvl="1" indent="0">
              <a:buNone/>
            </a:pPr>
            <a:r>
              <a:rPr lang="en-GB" dirty="0"/>
              <a:t>Naming standards are important because they explicitly express the intent of the test.  </a:t>
            </a:r>
          </a:p>
          <a:p>
            <a:pPr marL="0" lvl="1" indent="0">
              <a:buNone/>
            </a:pPr>
            <a:r>
              <a:rPr lang="nl-BE" dirty="0"/>
              <a:t>e.g. </a:t>
            </a:r>
            <a:r>
              <a:rPr lang="nl-BE" dirty="0" err="1"/>
              <a:t>void</a:t>
            </a:r>
            <a:r>
              <a:rPr lang="nl-BE" dirty="0"/>
              <a:t> </a:t>
            </a:r>
            <a:r>
              <a:rPr lang="nl-BE" dirty="0" err="1">
                <a:solidFill>
                  <a:srgbClr val="FF0000"/>
                </a:solidFill>
              </a:rPr>
              <a:t>Add</a:t>
            </a:r>
            <a:r>
              <a:rPr lang="nl-BE" dirty="0" err="1"/>
              <a:t>_</a:t>
            </a:r>
            <a:r>
              <a:rPr lang="nl-BE" dirty="0" err="1">
                <a:solidFill>
                  <a:srgbClr val="00B050"/>
                </a:solidFill>
              </a:rPr>
              <a:t>MaximumNumber</a:t>
            </a:r>
            <a:r>
              <a:rPr lang="nl-BE" dirty="0" err="1"/>
              <a:t>_</a:t>
            </a:r>
            <a:r>
              <a:rPr lang="nl-BE" dirty="0" err="1">
                <a:solidFill>
                  <a:srgbClr val="0070C0"/>
                </a:solidFill>
              </a:rPr>
              <a:t>ThrowsOverFlowException</a:t>
            </a:r>
            <a:r>
              <a:rPr lang="nl-BE" dirty="0"/>
              <a:t>()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0CA90E7-0064-4EAC-85E7-9C6DBD8C1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Naming</a:t>
            </a:r>
            <a:r>
              <a:rPr lang="nl-BE" b="1" dirty="0"/>
              <a:t> </a:t>
            </a:r>
            <a:r>
              <a:rPr lang="nl-BE" b="1" dirty="0" err="1"/>
              <a:t>conventions</a:t>
            </a:r>
            <a:r>
              <a:rPr lang="nl-BE" b="1" dirty="0"/>
              <a:t> test </a:t>
            </a:r>
            <a:r>
              <a:rPr lang="nl-BE" b="1" dirty="0" err="1"/>
              <a:t>methods</a:t>
            </a:r>
            <a:endParaRPr lang="en-GB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89397-6032-47B4-8F51-3538DB970A1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20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931596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405584-45F6-4259-829F-2608A13CB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Write </a:t>
            </a:r>
            <a:r>
              <a:rPr lang="nl-BE" b="1" dirty="0" err="1"/>
              <a:t>your</a:t>
            </a:r>
            <a:r>
              <a:rPr lang="nl-BE" b="1" dirty="0"/>
              <a:t> first test </a:t>
            </a:r>
            <a:r>
              <a:rPr lang="nl-BE" b="1" dirty="0" err="1"/>
              <a:t>method</a:t>
            </a:r>
            <a:endParaRPr lang="en-GB" b="1" dirty="0"/>
          </a:p>
        </p:txBody>
      </p:sp>
      <p:sp>
        <p:nvSpPr>
          <p:cNvPr id="9" name="Rechthoek 5">
            <a:extLst>
              <a:ext uri="{FF2B5EF4-FFF2-40B4-BE49-F238E27FC236}">
                <a16:creationId xmlns:a16="http://schemas.microsoft.com/office/drawing/2014/main" id="{00B6C987-2E1E-4CBA-9B14-15473B0BA57C}"/>
              </a:ext>
            </a:extLst>
          </p:cNvPr>
          <p:cNvSpPr/>
          <p:nvPr/>
        </p:nvSpPr>
        <p:spPr>
          <a:xfrm>
            <a:off x="677779" y="1873109"/>
            <a:ext cx="10391273" cy="440120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[TestMethod]</a:t>
            </a:r>
          </a:p>
          <a:p>
            <a:r>
              <a:rPr lang="nl-BE" sz="2800" noProof="1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nl-BE" sz="2800" noProof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 Constructor_Balance0_Returns0()</a:t>
            </a:r>
          </a:p>
          <a:p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nl-BE" sz="2800" noProof="1">
                <a:solidFill>
                  <a:srgbClr val="008000"/>
                </a:solidFill>
                <a:latin typeface="Consolas" panose="020B0609020204030204" pitchFamily="49" charset="0"/>
              </a:rPr>
              <a:t>  // ARRANGE</a:t>
            </a:r>
            <a:endParaRPr lang="nl-BE" sz="28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  Account account = </a:t>
            </a:r>
            <a:r>
              <a:rPr lang="nl-BE" sz="2800" noProof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 Account();</a:t>
            </a:r>
          </a:p>
          <a:p>
            <a:r>
              <a:rPr lang="nl-BE" sz="2800" noProof="1">
                <a:solidFill>
                  <a:srgbClr val="008000"/>
                </a:solidFill>
                <a:latin typeface="Consolas" panose="020B0609020204030204" pitchFamily="49" charset="0"/>
              </a:rPr>
              <a:t>  // ACT</a:t>
            </a:r>
            <a:endParaRPr lang="nl-BE" sz="28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800" noProof="1">
                <a:solidFill>
                  <a:srgbClr val="0000FF"/>
                </a:solidFill>
                <a:latin typeface="Consolas" panose="020B0609020204030204" pitchFamily="49" charset="0"/>
              </a:rPr>
              <a:t>  double</a:t>
            </a:r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 balance = account.Balance;</a:t>
            </a:r>
          </a:p>
          <a:p>
            <a:r>
              <a:rPr lang="nl-BE" sz="2800" noProof="1">
                <a:solidFill>
                  <a:srgbClr val="008000"/>
                </a:solidFill>
                <a:latin typeface="Consolas" panose="020B0609020204030204" pitchFamily="49" charset="0"/>
              </a:rPr>
              <a:t>  // ASSERT</a:t>
            </a:r>
            <a:endParaRPr lang="nl-BE" sz="28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  Assert.AreEqual(0, balance);</a:t>
            </a:r>
          </a:p>
          <a:p>
            <a:r>
              <a:rPr lang="nl-BE" sz="2800" noProof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nl-BE" sz="2800" noProof="1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C2955C-F927-425B-98B3-BF41B7FBC09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21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252197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D33EBA-1913-453B-B768-44EEE688A8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Test |Run | All Tests  </a:t>
            </a:r>
            <a:r>
              <a:rPr lang="en-US">
                <a:sym typeface="Wingdings" panose="05000000000000000000" pitchFamily="2" charset="2"/>
              </a:rPr>
              <a:t> Test Explorer window opens</a:t>
            </a:r>
            <a:endParaRPr lang="en-US"/>
          </a:p>
          <a:p>
            <a:r>
              <a:rPr lang="en-US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107334-C377-4E4F-B9B8-BA48D4339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Run test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21A34F-B0A3-4EDB-ABCE-BBEE1AF9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192" y="2698429"/>
            <a:ext cx="10182225" cy="239077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761157-9C0F-4081-9262-256D0D68C72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22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606657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3A440B-C57F-4322-AB61-691917F8C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Write </a:t>
            </a:r>
            <a:r>
              <a:rPr lang="nl-BE" b="1" dirty="0" err="1"/>
              <a:t>your</a:t>
            </a:r>
            <a:r>
              <a:rPr lang="nl-BE" b="1" dirty="0"/>
              <a:t> second test </a:t>
            </a:r>
            <a:r>
              <a:rPr lang="nl-BE" b="1" dirty="0" err="1"/>
              <a:t>method</a:t>
            </a:r>
            <a:endParaRPr lang="en-GB" b="1" dirty="0"/>
          </a:p>
        </p:txBody>
      </p:sp>
      <p:sp>
        <p:nvSpPr>
          <p:cNvPr id="4" name="Rechthoek 5">
            <a:extLst>
              <a:ext uri="{FF2B5EF4-FFF2-40B4-BE49-F238E27FC236}">
                <a16:creationId xmlns:a16="http://schemas.microsoft.com/office/drawing/2014/main" id="{4CCB7199-2ACA-4584-9630-3ABAD95D0B2F}"/>
              </a:ext>
            </a:extLst>
          </p:cNvPr>
          <p:cNvSpPr/>
          <p:nvPr/>
        </p:nvSpPr>
        <p:spPr>
          <a:xfrm>
            <a:off x="144379" y="2044423"/>
            <a:ext cx="6757870" cy="3170099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nl-B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TestMethod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nl-BE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nl-BE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 Credit_999OnBalance0_Returns999()</a:t>
            </a:r>
          </a:p>
          <a:p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nl-BE" sz="2000" dirty="0">
                <a:solidFill>
                  <a:srgbClr val="008000"/>
                </a:solidFill>
                <a:latin typeface="Consolas" panose="020B0609020204030204" pitchFamily="49" charset="0"/>
              </a:rPr>
              <a:t>  // ARRANGE</a:t>
            </a:r>
            <a:endParaRPr lang="nl-B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  Account </a:t>
            </a:r>
            <a:r>
              <a:rPr lang="nl-B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nl-BE" sz="20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 Account();</a:t>
            </a:r>
          </a:p>
          <a:p>
            <a:r>
              <a:rPr lang="nl-BE" sz="2000" dirty="0">
                <a:solidFill>
                  <a:srgbClr val="008000"/>
                </a:solidFill>
                <a:latin typeface="Consolas" panose="020B0609020204030204" pitchFamily="49" charset="0"/>
              </a:rPr>
              <a:t>  // ACT</a:t>
            </a:r>
            <a:endParaRPr lang="nl-B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nl-B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account.Credit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(999);</a:t>
            </a:r>
          </a:p>
          <a:p>
            <a:r>
              <a:rPr lang="nl-BE" sz="2000" dirty="0">
                <a:solidFill>
                  <a:srgbClr val="008000"/>
                </a:solidFill>
                <a:latin typeface="Consolas" panose="020B0609020204030204" pitchFamily="49" charset="0"/>
              </a:rPr>
              <a:t>  // ASSERT</a:t>
            </a:r>
            <a:endParaRPr lang="nl-B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nl-B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Assert.AreEqual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(999, </a:t>
            </a:r>
            <a:r>
              <a:rPr lang="nl-B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account.Balance</a:t>
            </a:r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nl-B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nl-BE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23BA4E-8518-405A-94DD-619416A77F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571"/>
          <a:stretch/>
        </p:blipFill>
        <p:spPr>
          <a:xfrm>
            <a:off x="7195024" y="2664182"/>
            <a:ext cx="4858753" cy="22288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8EB2FF-ECA3-4843-8DAD-89D6117BA96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23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944516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n by Elīna Jakubaņeca on Software Developer | Programing jokes, Behavior  driven development, Lean startup">
            <a:extLst>
              <a:ext uri="{FF2B5EF4-FFF2-40B4-BE49-F238E27FC236}">
                <a16:creationId xmlns:a16="http://schemas.microsoft.com/office/drawing/2014/main" id="{A5887536-279C-4CD5-8F4D-D81CB19F8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662" y="1450800"/>
            <a:ext cx="3821338" cy="540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870513-30E0-4561-894B-F3B5E56676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1450800"/>
            <a:ext cx="8662737" cy="4886034"/>
          </a:xfrm>
        </p:spPr>
        <p:txBody>
          <a:bodyPr>
            <a:normAutofit lnSpcReduction="10000"/>
          </a:bodyPr>
          <a:lstStyle/>
          <a:p>
            <a:r>
              <a:rPr lang="en-US">
                <a:solidFill>
                  <a:schemeClr val="tx1"/>
                </a:solidFill>
              </a:rPr>
              <a:t>Write tests first, code afterwards.</a:t>
            </a:r>
            <a:br>
              <a:rPr lang="en-US"/>
            </a:br>
            <a:endParaRPr lang="en-US"/>
          </a:p>
          <a:p>
            <a:pPr lvl="1"/>
            <a:r>
              <a:rPr lang="en-US"/>
              <a:t>Facilitates the development of “valid” code in all circumstances and thus guarantees more accurate and reliable code.</a:t>
            </a:r>
          </a:p>
          <a:p>
            <a:endParaRPr lang="en-US"/>
          </a:p>
          <a:p>
            <a:pPr lvl="1"/>
            <a:r>
              <a:rPr lang="en-US"/>
              <a:t>We can for example add tests for exceptional cases like crediting an account with a negative amount.  In that case an ArgumentOutOfRangeException should be thrown.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939ABD-7E94-45F3-858A-995BD94D9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Test </a:t>
            </a:r>
            <a:r>
              <a:rPr lang="nl-BE" b="1" dirty="0" err="1"/>
              <a:t>Driven</a:t>
            </a:r>
            <a:r>
              <a:rPr lang="nl-BE" b="1" dirty="0"/>
              <a:t> Development (TDD)</a:t>
            </a:r>
            <a:endParaRPr lang="en-GB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D509F2-8FC1-4423-9D9F-EBBB596E48E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24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9060446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C7C63A-53E1-4823-BE67-4D46BB83F34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	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473693-44DE-420F-9EA8-CC7D164BE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Test </a:t>
            </a:r>
            <a:r>
              <a:rPr lang="nl-BE" b="1" dirty="0" err="1"/>
              <a:t>method</a:t>
            </a:r>
            <a:r>
              <a:rPr lang="nl-BE" b="1" dirty="0"/>
              <a:t> </a:t>
            </a:r>
            <a:endParaRPr lang="en-GB" b="1" dirty="0"/>
          </a:p>
        </p:txBody>
      </p:sp>
      <p:sp>
        <p:nvSpPr>
          <p:cNvPr id="5" name="Rechthoek 5">
            <a:extLst>
              <a:ext uri="{FF2B5EF4-FFF2-40B4-BE49-F238E27FC236}">
                <a16:creationId xmlns:a16="http://schemas.microsoft.com/office/drawing/2014/main" id="{9A656333-46A3-428C-8051-8960C9D88165}"/>
              </a:ext>
            </a:extLst>
          </p:cNvPr>
          <p:cNvSpPr/>
          <p:nvPr/>
        </p:nvSpPr>
        <p:spPr>
          <a:xfrm>
            <a:off x="397042" y="1623318"/>
            <a:ext cx="11658600" cy="286232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[TestMethod]</a:t>
            </a:r>
          </a:p>
          <a:p>
            <a:r>
              <a:rPr lang="nl-BE" sz="2000" noProof="1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nl-BE" sz="2000" noProof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nl-B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Credit_NegativeAmount_ReturnsOutOfRangeException</a:t>
            </a:r>
            <a:r>
              <a:rPr lang="nl-BE" sz="200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  <a:endParaRPr lang="nl-BE" sz="20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nl-BE" sz="2000" noProof="1">
                <a:solidFill>
                  <a:srgbClr val="008000"/>
                </a:solidFill>
                <a:latin typeface="Consolas" panose="020B0609020204030204" pitchFamily="49" charset="0"/>
              </a:rPr>
              <a:t>  // ARRANGE</a:t>
            </a:r>
            <a:endParaRPr lang="nl-BE" sz="20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  Account account = </a:t>
            </a:r>
            <a:r>
              <a:rPr lang="nl-BE" sz="2000" noProof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 Account();</a:t>
            </a:r>
          </a:p>
          <a:p>
            <a:br>
              <a:rPr lang="nl-BE" sz="2000" noProof="1">
                <a:solidFill>
                  <a:srgbClr val="008000"/>
                </a:solidFill>
                <a:latin typeface="Consolas" panose="020B0609020204030204" pitchFamily="49" charset="0"/>
              </a:rPr>
            </a:br>
            <a:r>
              <a:rPr lang="nl-BE" sz="2000" noProof="1">
                <a:solidFill>
                  <a:srgbClr val="008000"/>
                </a:solidFill>
                <a:latin typeface="Consolas" panose="020B0609020204030204" pitchFamily="49" charset="0"/>
              </a:rPr>
              <a:t>  // ASSERT								 // ACT</a:t>
            </a:r>
            <a:endParaRPr lang="nl-BE" sz="20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  Assert.ThrowsException&lt;ArgumentOutOfRangeException&gt;(() =&gt; account.Credit(-200));</a:t>
            </a:r>
          </a:p>
          <a:p>
            <a:r>
              <a:rPr lang="nl-BE" sz="2000" noProof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nl-BE" sz="2000" noProof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8F1311-5B47-4958-A2E4-249255DBD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42" y="4658158"/>
            <a:ext cx="9651331" cy="20606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FC7C6-44C6-4782-9C24-49691E8B42D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25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2888586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84038B-EDDC-406D-8D8E-6BE3EF15C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Rewrite</a:t>
            </a:r>
            <a:r>
              <a:rPr lang="nl-BE" b="1" dirty="0"/>
              <a:t> </a:t>
            </a:r>
            <a:r>
              <a:rPr lang="nl-BE" b="1" dirty="0" err="1"/>
              <a:t>the</a:t>
            </a:r>
            <a:r>
              <a:rPr lang="nl-BE" b="1" dirty="0"/>
              <a:t> Credit </a:t>
            </a:r>
            <a:r>
              <a:rPr lang="nl-BE" b="1" dirty="0" err="1"/>
              <a:t>method</a:t>
            </a:r>
            <a:endParaRPr lang="en-GB" b="1" dirty="0"/>
          </a:p>
        </p:txBody>
      </p:sp>
      <p:sp>
        <p:nvSpPr>
          <p:cNvPr id="4" name="Rechthoek 5">
            <a:extLst>
              <a:ext uri="{FF2B5EF4-FFF2-40B4-BE49-F238E27FC236}">
                <a16:creationId xmlns:a16="http://schemas.microsoft.com/office/drawing/2014/main" id="{36B07347-B1FA-4BB7-B77E-228B03FD1BD6}"/>
              </a:ext>
            </a:extLst>
          </p:cNvPr>
          <p:cNvSpPr/>
          <p:nvPr/>
        </p:nvSpPr>
        <p:spPr>
          <a:xfrm>
            <a:off x="4391525" y="1623318"/>
            <a:ext cx="7652085" cy="255454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nl-BE" sz="2000" noProof="1">
                <a:solidFill>
                  <a:srgbClr val="0000FF"/>
                </a:solidFill>
                <a:latin typeface="Consolas" panose="020B0609020204030204" pitchFamily="49" charset="0"/>
              </a:rPr>
              <a:t>public void </a:t>
            </a:r>
            <a:r>
              <a:rPr lang="nl-BE" sz="2000" noProof="1">
                <a:latin typeface="Consolas" panose="020B0609020204030204" pitchFamily="49" charset="0"/>
              </a:rPr>
              <a:t>Credit(double amount)</a:t>
            </a:r>
          </a:p>
          <a:p>
            <a:r>
              <a:rPr lang="nl-BE" sz="2000" noProof="1">
                <a:latin typeface="Consolas" panose="020B0609020204030204" pitchFamily="49" charset="0"/>
              </a:rPr>
              <a:t>  {</a:t>
            </a:r>
          </a:p>
          <a:p>
            <a:r>
              <a:rPr lang="nl-BE" sz="2000" noProof="1">
                <a:latin typeface="Consolas" panose="020B0609020204030204" pitchFamily="49" charset="0"/>
              </a:rPr>
              <a:t>    if (amount &lt; 0)</a:t>
            </a:r>
          </a:p>
          <a:p>
            <a:r>
              <a:rPr lang="nl-BE" sz="2000" noProof="1">
                <a:latin typeface="Consolas" panose="020B0609020204030204" pitchFamily="49" charset="0"/>
              </a:rPr>
              <a:t>        {</a:t>
            </a:r>
          </a:p>
          <a:p>
            <a:r>
              <a:rPr lang="nl-BE" sz="2000" noProof="1">
                <a:latin typeface="Consolas" panose="020B0609020204030204" pitchFamily="49" charset="0"/>
              </a:rPr>
              <a:t>            throw </a:t>
            </a:r>
            <a:r>
              <a:rPr lang="nl-BE" sz="2000" noProof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nl-BE" sz="2000" noProof="1">
                <a:latin typeface="Consolas" panose="020B0609020204030204" pitchFamily="49" charset="0"/>
              </a:rPr>
              <a:t> ArgumentOutOfRangeException();</a:t>
            </a:r>
          </a:p>
          <a:p>
            <a:r>
              <a:rPr lang="nl-BE" sz="2000" noProof="1">
                <a:latin typeface="Consolas" panose="020B0609020204030204" pitchFamily="49" charset="0"/>
              </a:rPr>
              <a:t>        }</a:t>
            </a:r>
          </a:p>
          <a:p>
            <a:r>
              <a:rPr lang="nl-BE" sz="2000" noProof="1">
                <a:latin typeface="Consolas" panose="020B0609020204030204" pitchFamily="49" charset="0"/>
              </a:rPr>
              <a:t>    balance += amount;</a:t>
            </a:r>
          </a:p>
          <a:p>
            <a:r>
              <a:rPr lang="nl-BE" sz="2000" noProof="1">
                <a:latin typeface="Consolas" panose="020B0609020204030204" pitchFamily="49" charset="0"/>
              </a:rPr>
              <a:t>   }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B6355-B7C4-49A8-A4A0-37DD8A035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525" y="4532781"/>
            <a:ext cx="5570621" cy="2168257"/>
          </a:xfrm>
          <a:prstGeom prst="rect">
            <a:avLst/>
          </a:prstGeom>
        </p:spPr>
      </p:pic>
      <p:pic>
        <p:nvPicPr>
          <p:cNvPr id="6" name="Picture 2" descr="http://wellington.pm.org/archive/200606/tdd/images/tdd_cycle.jpg">
            <a:extLst>
              <a:ext uri="{FF2B5EF4-FFF2-40B4-BE49-F238E27FC236}">
                <a16:creationId xmlns:a16="http://schemas.microsoft.com/office/drawing/2014/main" id="{BE1AC980-3F02-44F4-9A4C-96EAEE4F4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90" y="2104082"/>
            <a:ext cx="3185265" cy="3881464"/>
          </a:xfrm>
          <a:prstGeom prst="rect">
            <a:avLst/>
          </a:prstGeom>
          <a:noFill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D5A671-15F5-4D33-9B67-1E1F450A272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26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443143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F72FD6-8DE2-4C27-88AD-A9673DA81B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In case of a banking app a </a:t>
            </a:r>
            <a:r>
              <a:rPr lang="en-US" dirty="0" err="1"/>
              <a:t>BalanceInsufficientException</a:t>
            </a:r>
            <a:r>
              <a:rPr lang="en-US" dirty="0"/>
              <a:t> would make sense.  Every time an account is debited by an amount bigger than the account’s balance total the payment should be cancelled. </a:t>
            </a:r>
          </a:p>
          <a:p>
            <a:endParaRPr lang="en-US" dirty="0"/>
          </a:p>
          <a:p>
            <a:r>
              <a:rPr lang="en-US" dirty="0"/>
              <a:t>Add the class </a:t>
            </a:r>
            <a:r>
              <a:rPr lang="en-US" dirty="0" err="1"/>
              <a:t>BalanceInsufficientException</a:t>
            </a:r>
            <a:r>
              <a:rPr lang="en-US" dirty="0"/>
              <a:t> to the Bank project.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2A166B-7426-4C90-8BF8-C41F0F2A9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Application </a:t>
            </a:r>
            <a:r>
              <a:rPr lang="nl-BE" b="1" dirty="0" err="1"/>
              <a:t>specific</a:t>
            </a:r>
            <a:r>
              <a:rPr lang="nl-BE" b="1" dirty="0"/>
              <a:t> </a:t>
            </a:r>
            <a:r>
              <a:rPr lang="nl-BE" b="1" dirty="0" err="1"/>
              <a:t>exceptions</a:t>
            </a:r>
            <a:r>
              <a:rPr lang="nl-BE" b="1" dirty="0"/>
              <a:t>	</a:t>
            </a:r>
            <a:endParaRPr lang="en-GB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7FAE8C-E914-4EBE-938E-33846C695A76}"/>
              </a:ext>
            </a:extLst>
          </p:cNvPr>
          <p:cNvSpPr/>
          <p:nvPr/>
        </p:nvSpPr>
        <p:spPr>
          <a:xfrm>
            <a:off x="737937" y="4038195"/>
            <a:ext cx="11125200" cy="255454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Bank</a:t>
            </a: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BalanceInsufficientException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ApplicationException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{ }</a:t>
            </a:r>
          </a:p>
          <a:p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Account</a:t>
            </a: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{ …</a:t>
            </a:r>
            <a:b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4BDD6-0B21-4D8F-ABD3-37726F57FD5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27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8904210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C77664-B72E-4735-8DC5-76D7977A8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Test </a:t>
            </a:r>
            <a:r>
              <a:rPr lang="nl-BE" b="1" dirty="0" err="1"/>
              <a:t>method</a:t>
            </a:r>
            <a:endParaRPr lang="en-GB" b="1" dirty="0"/>
          </a:p>
        </p:txBody>
      </p:sp>
      <p:sp>
        <p:nvSpPr>
          <p:cNvPr id="4" name="Rechthoek 5">
            <a:extLst>
              <a:ext uri="{FF2B5EF4-FFF2-40B4-BE49-F238E27FC236}">
                <a16:creationId xmlns:a16="http://schemas.microsoft.com/office/drawing/2014/main" id="{01E4DDF2-B42A-4571-8B75-CADF43DAC3F7}"/>
              </a:ext>
            </a:extLst>
          </p:cNvPr>
          <p:cNvSpPr/>
          <p:nvPr/>
        </p:nvSpPr>
        <p:spPr>
          <a:xfrm>
            <a:off x="397042" y="1623318"/>
            <a:ext cx="11658600" cy="3170099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[TestMethod]</a:t>
            </a:r>
          </a:p>
          <a:p>
            <a:r>
              <a:rPr lang="en-US" sz="2000" noProof="1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noProof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 Debit_AmountBiggerThanBalance_ThrowsBalanceInsufficientException() </a:t>
            </a:r>
          </a:p>
          <a:p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000" noProof="1">
                <a:solidFill>
                  <a:srgbClr val="008000"/>
                </a:solidFill>
                <a:latin typeface="Consolas" panose="020B0609020204030204" pitchFamily="49" charset="0"/>
              </a:rPr>
              <a:t>  // ARRANGE</a:t>
            </a:r>
            <a:endParaRPr lang="en-US" sz="20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  Account account = </a:t>
            </a:r>
            <a:r>
              <a:rPr lang="en-US" sz="2000" noProof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 Account();</a:t>
            </a:r>
            <a:b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  account.Credit(200);</a:t>
            </a:r>
          </a:p>
          <a:p>
            <a:br>
              <a:rPr lang="en-US" sz="2000" noProof="1">
                <a:solidFill>
                  <a:srgbClr val="008000"/>
                </a:solidFill>
                <a:latin typeface="Consolas" panose="020B0609020204030204" pitchFamily="49" charset="0"/>
              </a:rPr>
            </a:br>
            <a:r>
              <a:rPr lang="en-US" sz="2000" noProof="1">
                <a:solidFill>
                  <a:srgbClr val="008000"/>
                </a:solidFill>
                <a:latin typeface="Consolas" panose="020B0609020204030204" pitchFamily="49" charset="0"/>
              </a:rPr>
              <a:t>  // ASSERT								 // ACT</a:t>
            </a:r>
            <a:endParaRPr lang="en-US" sz="2000" noProof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  Assert.ThrowsException&lt;BalanceInsufficientException&gt;(() =&gt; account.Debit(500));</a:t>
            </a:r>
          </a:p>
          <a:p>
            <a:r>
              <a:rPr lang="en-US" sz="2000" noProof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noProof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19D2C2-A230-4626-BC43-5E000F92F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42" y="4980987"/>
            <a:ext cx="11658600" cy="174524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E8627B-B754-4FD8-BE44-312CD0A9DB5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28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304159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84038B-EDDC-406D-8D8E-6BE3EF15C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Rewrite</a:t>
            </a:r>
            <a:r>
              <a:rPr lang="nl-BE" b="1" dirty="0"/>
              <a:t> </a:t>
            </a:r>
            <a:r>
              <a:rPr lang="nl-BE" b="1" dirty="0" err="1"/>
              <a:t>the</a:t>
            </a:r>
            <a:r>
              <a:rPr lang="nl-BE" b="1" dirty="0"/>
              <a:t> </a:t>
            </a:r>
            <a:r>
              <a:rPr lang="nl-BE" b="1" dirty="0" err="1"/>
              <a:t>Debit</a:t>
            </a:r>
            <a:r>
              <a:rPr lang="nl-BE" b="1" dirty="0"/>
              <a:t> </a:t>
            </a:r>
            <a:r>
              <a:rPr lang="nl-BE" b="1" dirty="0" err="1"/>
              <a:t>method</a:t>
            </a:r>
            <a:endParaRPr lang="en-GB" b="1" dirty="0"/>
          </a:p>
        </p:txBody>
      </p:sp>
      <p:sp>
        <p:nvSpPr>
          <p:cNvPr id="4" name="Rechthoek 5">
            <a:extLst>
              <a:ext uri="{FF2B5EF4-FFF2-40B4-BE49-F238E27FC236}">
                <a16:creationId xmlns:a16="http://schemas.microsoft.com/office/drawing/2014/main" id="{36B07347-B1FA-4BB7-B77E-228B03FD1BD6}"/>
              </a:ext>
            </a:extLst>
          </p:cNvPr>
          <p:cNvSpPr/>
          <p:nvPr/>
        </p:nvSpPr>
        <p:spPr>
          <a:xfrm>
            <a:off x="4391525" y="1623318"/>
            <a:ext cx="7652085" cy="255454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public void </a:t>
            </a:r>
            <a:r>
              <a:rPr lang="en-US" sz="2000">
                <a:latin typeface="Consolas" panose="020B0609020204030204" pitchFamily="49" charset="0"/>
              </a:rPr>
              <a:t>Debit(double amount)</a:t>
            </a:r>
          </a:p>
          <a:p>
            <a:r>
              <a:rPr lang="en-US" sz="2000">
                <a:latin typeface="Consolas" panose="020B0609020204030204" pitchFamily="49" charset="0"/>
              </a:rPr>
              <a:t>  {</a:t>
            </a:r>
          </a:p>
          <a:p>
            <a:r>
              <a:rPr lang="en-US" sz="2000">
                <a:latin typeface="Consolas" panose="020B0609020204030204" pitchFamily="49" charset="0"/>
              </a:rPr>
              <a:t>    if (balance &lt; amount )</a:t>
            </a:r>
          </a:p>
          <a:p>
            <a:r>
              <a:rPr lang="en-US" sz="2000">
                <a:latin typeface="Consolas" panose="020B0609020204030204" pitchFamily="49" charset="0"/>
              </a:rPr>
              <a:t>        {</a:t>
            </a:r>
          </a:p>
          <a:p>
            <a:r>
              <a:rPr lang="en-US" sz="2000">
                <a:latin typeface="Consolas" panose="020B0609020204030204" pitchFamily="49" charset="0"/>
              </a:rPr>
              <a:t>            throw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2000">
                <a:latin typeface="Consolas" panose="020B0609020204030204" pitchFamily="49" charset="0"/>
              </a:rPr>
              <a:t> BalanceInsufficientException();</a:t>
            </a:r>
          </a:p>
          <a:p>
            <a:r>
              <a:rPr lang="en-US" sz="2000">
                <a:latin typeface="Consolas" panose="020B0609020204030204" pitchFamily="49" charset="0"/>
              </a:rPr>
              <a:t>        }</a:t>
            </a:r>
          </a:p>
          <a:p>
            <a:r>
              <a:rPr lang="en-US" sz="2000">
                <a:latin typeface="Consolas" panose="020B0609020204030204" pitchFamily="49" charset="0"/>
              </a:rPr>
              <a:t>    balance -= amount;</a:t>
            </a:r>
          </a:p>
          <a:p>
            <a:r>
              <a:rPr lang="en-US" sz="2000">
                <a:latin typeface="Consolas" panose="020B0609020204030204" pitchFamily="49" charset="0"/>
              </a:rPr>
              <a:t>   }</a:t>
            </a:r>
          </a:p>
        </p:txBody>
      </p:sp>
      <p:pic>
        <p:nvPicPr>
          <p:cNvPr id="6" name="Picture 2" descr="http://wellington.pm.org/archive/200606/tdd/images/tdd_cycle.jpg">
            <a:extLst>
              <a:ext uri="{FF2B5EF4-FFF2-40B4-BE49-F238E27FC236}">
                <a16:creationId xmlns:a16="http://schemas.microsoft.com/office/drawing/2014/main" id="{BE1AC980-3F02-44F4-9A4C-96EAEE4F4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190" y="2104082"/>
            <a:ext cx="3185265" cy="3881464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431F6F-8B32-4415-8573-8C4A2A202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525" y="4587040"/>
            <a:ext cx="5114925" cy="19431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7874D-FB49-43BA-90C7-3BD143B748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29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928987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441743-1C79-408C-A6ED-9EDDC1233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Manual versus </a:t>
            </a:r>
            <a:r>
              <a:rPr lang="nl-BE" b="1" dirty="0" err="1"/>
              <a:t>automated</a:t>
            </a:r>
            <a:r>
              <a:rPr lang="nl-BE" b="1" dirty="0"/>
              <a:t> </a:t>
            </a:r>
            <a:r>
              <a:rPr lang="nl-BE" b="1" dirty="0" err="1"/>
              <a:t>testing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EF387-1539-4C5D-BB44-654A9BD0736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253200" y="1450800"/>
            <a:ext cx="5578800" cy="5407200"/>
          </a:xfrm>
        </p:spPr>
        <p:txBody>
          <a:bodyPr>
            <a:normAutofit fontScale="92500"/>
          </a:bodyPr>
          <a:lstStyle/>
          <a:p>
            <a:r>
              <a:rPr lang="en-US" sz="2600" b="1"/>
              <a:t>Automated testing</a:t>
            </a:r>
          </a:p>
          <a:p>
            <a:endParaRPr lang="en-US" sz="2600"/>
          </a:p>
          <a:p>
            <a:r>
              <a:rPr lang="en-US" sz="2600"/>
              <a:t>Ideal for any test that needs to be performed repeatedly.</a:t>
            </a:r>
          </a:p>
          <a:p>
            <a:endParaRPr lang="en-US" sz="2600"/>
          </a:p>
          <a:p>
            <a:r>
              <a:rPr lang="en-US" sz="2600"/>
              <a:t>Initial set up is expensive and time consuming and if your app changes regularly, the cost associated with test script maintenance will increase considerably.</a:t>
            </a:r>
            <a:br>
              <a:rPr lang="en-US" sz="2600"/>
            </a:br>
            <a:br>
              <a:rPr lang="en-US" sz="2600"/>
            </a:br>
            <a:r>
              <a:rPr lang="en-US" sz="2600"/>
              <a:t>BUT it is undoubtedly quicker and will speed up the software development life cycle.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0A153C-40D5-4AB3-8581-05F7D03145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0" y="1450801"/>
            <a:ext cx="4969042" cy="5563610"/>
          </a:xfrm>
        </p:spPr>
        <p:txBody>
          <a:bodyPr>
            <a:normAutofit lnSpcReduction="10000"/>
          </a:bodyPr>
          <a:lstStyle/>
          <a:p>
            <a:r>
              <a:rPr lang="en-US" b="1"/>
              <a:t>Manual testing</a:t>
            </a:r>
            <a:r>
              <a:rPr lang="en-US"/>
              <a:t>	</a:t>
            </a:r>
          </a:p>
          <a:p>
            <a:endParaRPr lang="en-US"/>
          </a:p>
          <a:p>
            <a:r>
              <a:rPr lang="en-US"/>
              <a:t>Used for ad hoc testing by developers</a:t>
            </a:r>
          </a:p>
          <a:p>
            <a:endParaRPr lang="en-US"/>
          </a:p>
          <a:p>
            <a:r>
              <a:rPr lang="en-US"/>
              <a:t>BUT when performed by skilled and experienced testers who represent different user profiles and use a wide range of devices and operating systems going firstly exploratory through the app and secondly checking all possible test case scenarios manual testing will prove invaluable. </a:t>
            </a:r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2DEA487E-681F-400C-9B4F-E74C18B2AA54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BE8F4ADF-3D02-4BFD-86E2-4F46F022FFE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AB4AD0-74C9-463E-BCD8-D647183BE5F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3</a:t>
            </a:fld>
            <a:endParaRPr lang="nl-BE" sz="1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77488D-9BF7-49BA-AF36-2D906F19E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8E8EA"/>
              </a:clrFrom>
              <a:clrTo>
                <a:srgbClr val="E8E8EA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968340" y="1760636"/>
            <a:ext cx="1284860" cy="10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699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B7483A-9B0A-48B9-A031-226B6BA2D55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TDD Katas are exercises designed to help programmers improve their TDD skills. The idea behind a Kata is to learn by repeating over and over again.</a:t>
            </a:r>
            <a:br>
              <a:rPr lang="en-GB" dirty="0"/>
            </a:br>
            <a:endParaRPr lang="en-GB" dirty="0"/>
          </a:p>
          <a:p>
            <a:r>
              <a:rPr lang="en-GB" b="1" dirty="0"/>
              <a:t>Remember the steps</a:t>
            </a:r>
            <a:r>
              <a:rPr lang="en-GB" dirty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Write a failing test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Write the minimum code to make your test pass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Refactor</a:t>
            </a:r>
          </a:p>
          <a:p>
            <a:br>
              <a:rPr lang="en-GB" dirty="0"/>
            </a:br>
            <a:r>
              <a:rPr lang="en-GB" dirty="0"/>
              <a:t>Keep repeating those steps again and again as many times as you can and you will master the craft of TDD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6A6EBB-5342-4536-9C71-8C0A7DCAD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Exercise</a:t>
            </a:r>
            <a:r>
              <a:rPr lang="nl-BE" b="1" dirty="0"/>
              <a:t> </a:t>
            </a:r>
            <a:r>
              <a:rPr lang="nl-BE" b="1" dirty="0" err="1"/>
              <a:t>StringCalculator</a:t>
            </a:r>
            <a:r>
              <a:rPr lang="nl-BE" b="1" dirty="0"/>
              <a:t> </a:t>
            </a:r>
            <a:r>
              <a:rPr lang="nl-BE" b="1" dirty="0" err="1"/>
              <a:t>Kata</a:t>
            </a:r>
            <a:endParaRPr lang="en-GB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542DD-1602-4841-BAEF-EFB3B6EA6C1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30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3070187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CDE222-EEFE-40C9-BA13-5B72011FAE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In this exercise parameterized tests are introduced in order to pass in  different testcases via the DataRow attribute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B8B5C6-6C40-45FC-9D0D-C5E617A4E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/>
              <a:t>Exercise</a:t>
            </a:r>
            <a:r>
              <a:rPr lang="nl-BE" b="1" dirty="0"/>
              <a:t> </a:t>
            </a:r>
            <a:r>
              <a:rPr lang="nl-BE" b="1" dirty="0" err="1"/>
              <a:t>StringCalculator</a:t>
            </a:r>
            <a:r>
              <a:rPr lang="nl-BE" b="1" dirty="0"/>
              <a:t> </a:t>
            </a:r>
            <a:r>
              <a:rPr lang="nl-BE" b="1" dirty="0" err="1"/>
              <a:t>Kata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26C66E-A14F-45BD-903D-C95748E7F33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28850" y="2719136"/>
            <a:ext cx="9634087" cy="38982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B24184-441C-4205-A854-B79FA1F39F0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31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745116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EEBA38-28F9-4C0D-B381-DAA116E10C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Unit testing is a type of automated software testing that validates whether or not individual units or code components like a function, method, procedure, module, or object perform as expected. </a:t>
            </a:r>
          </a:p>
          <a:p>
            <a:endParaRPr lang="nl-BE" dirty="0"/>
          </a:p>
          <a:p>
            <a:r>
              <a:rPr lang="nl-BE" dirty="0">
                <a:solidFill>
                  <a:schemeClr val="tx2"/>
                </a:solidFill>
              </a:rPr>
              <a:t>U</a:t>
            </a:r>
            <a:r>
              <a:rPr lang="en-GB" dirty="0">
                <a:solidFill>
                  <a:schemeClr val="tx2"/>
                </a:solidFill>
              </a:rPr>
              <a:t>nit tests are written and carried out by the application developers as first of all automated testing processes. </a:t>
            </a:r>
          </a:p>
          <a:p>
            <a:endParaRPr lang="nl-BE" dirty="0"/>
          </a:p>
          <a:p>
            <a:r>
              <a:rPr lang="nl-BE" dirty="0"/>
              <a:t>T</a:t>
            </a:r>
            <a:r>
              <a:rPr lang="en-GB" dirty="0"/>
              <a:t>he tester alias developer knows the internal design of the code component to be tested which makes unit testing a form of white box testing.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1FA90D2-F018-4370-91E5-4EE63264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Unit </a:t>
            </a:r>
            <a:r>
              <a:rPr lang="nl-BE" b="1" dirty="0" err="1"/>
              <a:t>testing</a:t>
            </a:r>
            <a:endParaRPr lang="en-GB" b="1" dirty="0"/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4BBE8913-5989-4E75-BC87-DB29D8C711D3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ightning Bolt 7">
            <a:extLst>
              <a:ext uri="{FF2B5EF4-FFF2-40B4-BE49-F238E27FC236}">
                <a16:creationId xmlns:a16="http://schemas.microsoft.com/office/drawing/2014/main" id="{FBB02B94-F466-4D1C-A876-BDF9AA3A192D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08B3F0-EF24-4D86-A83A-F2950B0DE9B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4</a:t>
            </a:fld>
            <a:endParaRPr lang="nl-BE" sz="1200" dirty="0"/>
          </a:p>
        </p:txBody>
      </p:sp>
      <p:sp>
        <p:nvSpPr>
          <p:cNvPr id="9" name="Graphic 3" descr="Comment Important with solid fill">
            <a:extLst>
              <a:ext uri="{FF2B5EF4-FFF2-40B4-BE49-F238E27FC236}">
                <a16:creationId xmlns:a16="http://schemas.microsoft.com/office/drawing/2014/main" id="{3BDFD335-F340-4F7C-8BD6-A706C64378CD}"/>
              </a:ext>
            </a:extLst>
          </p:cNvPr>
          <p:cNvSpPr/>
          <p:nvPr/>
        </p:nvSpPr>
        <p:spPr>
          <a:xfrm>
            <a:off x="120315" y="3362533"/>
            <a:ext cx="457200" cy="740682"/>
          </a:xfrm>
          <a:custGeom>
            <a:avLst/>
            <a:gdLst>
              <a:gd name="connsiteX0" fmla="*/ 614983 w 647370"/>
              <a:gd name="connsiteY0" fmla="*/ 0 h 590226"/>
              <a:gd name="connsiteX1" fmla="*/ 32386 w 647370"/>
              <a:gd name="connsiteY1" fmla="*/ 0 h 590226"/>
              <a:gd name="connsiteX2" fmla="*/ 1 w 647370"/>
              <a:gd name="connsiteY2" fmla="*/ 32385 h 590226"/>
              <a:gd name="connsiteX3" fmla="*/ 1 w 647370"/>
              <a:gd name="connsiteY3" fmla="*/ 425529 h 590226"/>
              <a:gd name="connsiteX4" fmla="*/ 31812 w 647370"/>
              <a:gd name="connsiteY4" fmla="*/ 457914 h 590226"/>
              <a:gd name="connsiteX5" fmla="*/ 32386 w 647370"/>
              <a:gd name="connsiteY5" fmla="*/ 457914 h 590226"/>
              <a:gd name="connsiteX6" fmla="*/ 388431 w 647370"/>
              <a:gd name="connsiteY6" fmla="*/ 457914 h 590226"/>
              <a:gd name="connsiteX7" fmla="*/ 517876 w 647370"/>
              <a:gd name="connsiteY7" fmla="*/ 590226 h 590226"/>
              <a:gd name="connsiteX8" fmla="*/ 517876 w 647370"/>
              <a:gd name="connsiteY8" fmla="*/ 458848 h 590226"/>
              <a:gd name="connsiteX9" fmla="*/ 614983 w 647370"/>
              <a:gd name="connsiteY9" fmla="*/ 458848 h 590226"/>
              <a:gd name="connsiteX10" fmla="*/ 647368 w 647370"/>
              <a:gd name="connsiteY10" fmla="*/ 426463 h 590226"/>
              <a:gd name="connsiteX11" fmla="*/ 647368 w 647370"/>
              <a:gd name="connsiteY11" fmla="*/ 33318 h 590226"/>
              <a:gd name="connsiteX12" fmla="*/ 614983 w 647370"/>
              <a:gd name="connsiteY12" fmla="*/ 0 h 590226"/>
              <a:gd name="connsiteX13" fmla="*/ 302896 w 647370"/>
              <a:gd name="connsiteY13" fmla="*/ 76286 h 590226"/>
              <a:gd name="connsiteX14" fmla="*/ 344883 w 647370"/>
              <a:gd name="connsiteY14" fmla="*/ 76286 h 590226"/>
              <a:gd name="connsiteX15" fmla="*/ 344883 w 647370"/>
              <a:gd name="connsiteY15" fmla="*/ 273568 h 590226"/>
              <a:gd name="connsiteX16" fmla="*/ 302896 w 647370"/>
              <a:gd name="connsiteY16" fmla="*/ 273568 h 590226"/>
              <a:gd name="connsiteX17" fmla="*/ 323851 w 647370"/>
              <a:gd name="connsiteY17" fmla="*/ 371561 h 590226"/>
              <a:gd name="connsiteX18" fmla="*/ 288847 w 647370"/>
              <a:gd name="connsiteY18" fmla="*/ 336575 h 590226"/>
              <a:gd name="connsiteX19" fmla="*/ 323832 w 647370"/>
              <a:gd name="connsiteY19" fmla="*/ 301571 h 590226"/>
              <a:gd name="connsiteX20" fmla="*/ 358837 w 647370"/>
              <a:gd name="connsiteY20" fmla="*/ 336556 h 590226"/>
              <a:gd name="connsiteX21" fmla="*/ 358837 w 647370"/>
              <a:gd name="connsiteY21" fmla="*/ 336566 h 590226"/>
              <a:gd name="connsiteX22" fmla="*/ 324511 w 647370"/>
              <a:gd name="connsiteY22" fmla="*/ 371560 h 590226"/>
              <a:gd name="connsiteX23" fmla="*/ 323928 w 647370"/>
              <a:gd name="connsiteY23" fmla="*/ 371561 h 59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7370" h="590226">
                <a:moveTo>
                  <a:pt x="614983" y="0"/>
                </a:moveTo>
                <a:lnTo>
                  <a:pt x="32386" y="0"/>
                </a:lnTo>
                <a:cubicBezTo>
                  <a:pt x="14574" y="175"/>
                  <a:pt x="177" y="14572"/>
                  <a:pt x="1" y="32385"/>
                </a:cubicBezTo>
                <a:lnTo>
                  <a:pt x="1" y="425529"/>
                </a:lnTo>
                <a:cubicBezTo>
                  <a:pt x="-157" y="443256"/>
                  <a:pt x="14085" y="457756"/>
                  <a:pt x="31812" y="457914"/>
                </a:cubicBezTo>
                <a:cubicBezTo>
                  <a:pt x="32003" y="457916"/>
                  <a:pt x="32195" y="457916"/>
                  <a:pt x="32386" y="457914"/>
                </a:cubicBezTo>
                <a:lnTo>
                  <a:pt x="388431" y="457914"/>
                </a:lnTo>
                <a:lnTo>
                  <a:pt x="517876" y="590226"/>
                </a:lnTo>
                <a:lnTo>
                  <a:pt x="517876" y="458848"/>
                </a:lnTo>
                <a:lnTo>
                  <a:pt x="614983" y="458848"/>
                </a:lnTo>
                <a:cubicBezTo>
                  <a:pt x="632796" y="458673"/>
                  <a:pt x="647193" y="444276"/>
                  <a:pt x="647368" y="426463"/>
                </a:cubicBezTo>
                <a:lnTo>
                  <a:pt x="647368" y="33318"/>
                </a:lnTo>
                <a:cubicBezTo>
                  <a:pt x="647591" y="15189"/>
                  <a:pt x="633112" y="292"/>
                  <a:pt x="614983" y="0"/>
                </a:cubicBezTo>
                <a:close/>
                <a:moveTo>
                  <a:pt x="302896" y="76286"/>
                </a:moveTo>
                <a:lnTo>
                  <a:pt x="344883" y="76286"/>
                </a:lnTo>
                <a:lnTo>
                  <a:pt x="344883" y="273568"/>
                </a:lnTo>
                <a:lnTo>
                  <a:pt x="302896" y="273568"/>
                </a:lnTo>
                <a:close/>
                <a:moveTo>
                  <a:pt x="323851" y="371561"/>
                </a:moveTo>
                <a:cubicBezTo>
                  <a:pt x="304524" y="371566"/>
                  <a:pt x="288853" y="355903"/>
                  <a:pt x="288847" y="336575"/>
                </a:cubicBezTo>
                <a:cubicBezTo>
                  <a:pt x="288841" y="317248"/>
                  <a:pt x="304505" y="301577"/>
                  <a:pt x="323832" y="301571"/>
                </a:cubicBezTo>
                <a:cubicBezTo>
                  <a:pt x="343159" y="301565"/>
                  <a:pt x="358831" y="317229"/>
                  <a:pt x="358837" y="336556"/>
                </a:cubicBezTo>
                <a:cubicBezTo>
                  <a:pt x="358837" y="336559"/>
                  <a:pt x="358837" y="336563"/>
                  <a:pt x="358837" y="336566"/>
                </a:cubicBezTo>
                <a:cubicBezTo>
                  <a:pt x="359021" y="355708"/>
                  <a:pt x="343653" y="371375"/>
                  <a:pt x="324511" y="371560"/>
                </a:cubicBezTo>
                <a:cubicBezTo>
                  <a:pt x="324316" y="371562"/>
                  <a:pt x="324122" y="371562"/>
                  <a:pt x="323928" y="371561"/>
                </a:cubicBezTo>
                <a:close/>
              </a:path>
            </a:pathLst>
          </a:custGeom>
          <a:solidFill>
            <a:srgbClr val="009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0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52CA8D-8B34-49F2-B68C-8AF2598C6F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US" dirty="0"/>
              <a:t>Testing every component of an application allows to detect bugs early in the development cycle.</a:t>
            </a:r>
            <a:br>
              <a:rPr lang="en-US" dirty="0"/>
            </a:br>
            <a:endParaRPr lang="en-US" dirty="0"/>
          </a:p>
          <a:p>
            <a:pPr lvl="1"/>
            <a:r>
              <a:rPr lang="en-US" dirty="0"/>
              <a:t>Unit testing r</a:t>
            </a:r>
            <a:r>
              <a:rPr lang="en-US" sz="2800" dirty="0"/>
              <a:t>educes bug fixing costs in later phases of the development cycle</a:t>
            </a:r>
          </a:p>
          <a:p>
            <a:pPr lvl="1"/>
            <a:endParaRPr lang="en-US" dirty="0"/>
          </a:p>
          <a:p>
            <a:pPr lvl="1"/>
            <a:r>
              <a:rPr lang="en-US" sz="2800" dirty="0"/>
              <a:t>Unit testing forces developers to start thinking what might go wrong with </a:t>
            </a:r>
            <a:r>
              <a:rPr lang="en-US" sz="2800" dirty="0" err="1"/>
              <a:t>thier</a:t>
            </a:r>
            <a:r>
              <a:rPr lang="en-US" sz="2800" dirty="0"/>
              <a:t> application.  </a:t>
            </a:r>
            <a:br>
              <a:rPr lang="en-US" sz="2800" dirty="0"/>
            </a:br>
            <a:endParaRPr lang="en-US" sz="2800" dirty="0"/>
          </a:p>
          <a:p>
            <a:pPr lvl="1"/>
            <a:r>
              <a:rPr lang="en-US" dirty="0"/>
              <a:t>Unit testing creates a mindset </a:t>
            </a:r>
            <a:r>
              <a:rPr lang="en-US"/>
              <a:t>for delivering </a:t>
            </a:r>
            <a:r>
              <a:rPr lang="en-US" dirty="0"/>
              <a:t>quality.</a:t>
            </a:r>
          </a:p>
          <a:p>
            <a:pPr lvl="1"/>
            <a:endParaRPr lang="en-US" dirty="0"/>
          </a:p>
          <a:p>
            <a:pPr lvl="1"/>
            <a:endParaRPr lang="en-US" sz="2800" dirty="0"/>
          </a:p>
          <a:p>
            <a:pPr marL="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AA87FB4-BA56-4BF3-9A5C-0A2735FE8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Why use unit testing?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5D39F-4F0B-490A-B5BB-3ADA9E402B3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5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69910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1481A5-9258-4059-A66C-56C9171001B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801979" y="1450800"/>
            <a:ext cx="8390020" cy="488603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Once all the different modules of an application have been unit tested by the developers, testers start with </a:t>
            </a:r>
            <a:r>
              <a:rPr lang="en-US" dirty="0">
                <a:solidFill>
                  <a:srgbClr val="009CAB"/>
                </a:solidFill>
              </a:rPr>
              <a:t>integration testing.</a:t>
            </a:r>
            <a:r>
              <a:rPr lang="en-US" dirty="0"/>
              <a:t> In integration testing all interaction between different modules of the software is tested in black box mode.</a:t>
            </a:r>
          </a:p>
          <a:p>
            <a:endParaRPr lang="en-US" dirty="0"/>
          </a:p>
          <a:p>
            <a:r>
              <a:rPr lang="en-US" dirty="0"/>
              <a:t>Next the finished application or so-called </a:t>
            </a:r>
            <a:r>
              <a:rPr lang="en-US" dirty="0">
                <a:solidFill>
                  <a:srgbClr val="009CAB"/>
                </a:solidFill>
              </a:rPr>
              <a:t>system</a:t>
            </a:r>
            <a:r>
              <a:rPr lang="en-US" dirty="0"/>
              <a:t> is tested in total in order to check if all the functional and non-functional user requirement specifications are met.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344722-7B0F-4373-BCDC-65FAA02BF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Test levels</a:t>
            </a:r>
            <a:endParaRPr lang="en-GB" b="1" dirty="0"/>
          </a:p>
        </p:txBody>
      </p:sp>
      <p:pic>
        <p:nvPicPr>
          <p:cNvPr id="5" name="Picture 2" descr="http://softwaretestingfundamentals.com/wp-content/uploads/2010/12/unittesting.jpg">
            <a:extLst>
              <a:ext uri="{FF2B5EF4-FFF2-40B4-BE49-F238E27FC236}">
                <a16:creationId xmlns:a16="http://schemas.microsoft.com/office/drawing/2014/main" id="{C592C4BA-5C1B-4D12-9F17-6A275BAA3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25" y="2321691"/>
            <a:ext cx="27622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40524B-3B05-4DD2-AF7E-365B8D2492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6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2731780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1481A5-9258-4059-A66C-56C9171001B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801979" y="1450800"/>
            <a:ext cx="8390020" cy="4886034"/>
          </a:xfrm>
        </p:spPr>
        <p:txBody>
          <a:bodyPr>
            <a:normAutofit lnSpcReduction="10000"/>
          </a:bodyPr>
          <a:lstStyle/>
          <a:p>
            <a:r>
              <a:rPr lang="en-US">
                <a:solidFill>
                  <a:srgbClr val="009CAB"/>
                </a:solidFill>
              </a:rPr>
              <a:t>Acceptance testing </a:t>
            </a:r>
            <a:r>
              <a:rPr lang="en-US"/>
              <a:t>is conducted at the end of the testing process when the application is ready to deliver.</a:t>
            </a:r>
          </a:p>
          <a:p>
            <a:endParaRPr lang="en-US"/>
          </a:p>
          <a:p>
            <a:r>
              <a:rPr lang="en-US"/>
              <a:t>This final testing is performed by end users and customers and focuses on functionality issues or non-working features from the end user’s point of view. </a:t>
            </a:r>
          </a:p>
          <a:p>
            <a:endParaRPr lang="en-US"/>
          </a:p>
          <a:p>
            <a:r>
              <a:rPr lang="en-US">
                <a:solidFill>
                  <a:schemeClr val="tx2"/>
                </a:solidFill>
              </a:rPr>
              <a:t>Be aware that profound unit testing is the base of the entire testing process!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344722-7B0F-4373-BCDC-65FAA02BF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Test levels</a:t>
            </a:r>
            <a:endParaRPr lang="en-GB" b="1" dirty="0"/>
          </a:p>
        </p:txBody>
      </p:sp>
      <p:pic>
        <p:nvPicPr>
          <p:cNvPr id="5" name="Picture 2" descr="http://softwaretestingfundamentals.com/wp-content/uploads/2010/12/unittesting.jpg">
            <a:extLst>
              <a:ext uri="{FF2B5EF4-FFF2-40B4-BE49-F238E27FC236}">
                <a16:creationId xmlns:a16="http://schemas.microsoft.com/office/drawing/2014/main" id="{C592C4BA-5C1B-4D12-9F17-6A275BAA3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25" y="2321691"/>
            <a:ext cx="27622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8CB3B-9F68-49DC-95CF-4FAD589345F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7</a:t>
            </a:fld>
            <a:endParaRPr lang="nl-BE" sz="1200" dirty="0"/>
          </a:p>
        </p:txBody>
      </p:sp>
      <p:sp>
        <p:nvSpPr>
          <p:cNvPr id="6" name="Graphic 3" descr="Comment Important with solid fill">
            <a:extLst>
              <a:ext uri="{FF2B5EF4-FFF2-40B4-BE49-F238E27FC236}">
                <a16:creationId xmlns:a16="http://schemas.microsoft.com/office/drawing/2014/main" id="{3CFA3374-DCBA-4750-8510-E3233483F369}"/>
              </a:ext>
            </a:extLst>
          </p:cNvPr>
          <p:cNvSpPr/>
          <p:nvPr/>
        </p:nvSpPr>
        <p:spPr>
          <a:xfrm>
            <a:off x="3934326" y="4900459"/>
            <a:ext cx="397043" cy="597972"/>
          </a:xfrm>
          <a:custGeom>
            <a:avLst/>
            <a:gdLst>
              <a:gd name="connsiteX0" fmla="*/ 614983 w 647370"/>
              <a:gd name="connsiteY0" fmla="*/ 0 h 590226"/>
              <a:gd name="connsiteX1" fmla="*/ 32386 w 647370"/>
              <a:gd name="connsiteY1" fmla="*/ 0 h 590226"/>
              <a:gd name="connsiteX2" fmla="*/ 1 w 647370"/>
              <a:gd name="connsiteY2" fmla="*/ 32385 h 590226"/>
              <a:gd name="connsiteX3" fmla="*/ 1 w 647370"/>
              <a:gd name="connsiteY3" fmla="*/ 425529 h 590226"/>
              <a:gd name="connsiteX4" fmla="*/ 31812 w 647370"/>
              <a:gd name="connsiteY4" fmla="*/ 457914 h 590226"/>
              <a:gd name="connsiteX5" fmla="*/ 32386 w 647370"/>
              <a:gd name="connsiteY5" fmla="*/ 457914 h 590226"/>
              <a:gd name="connsiteX6" fmla="*/ 388431 w 647370"/>
              <a:gd name="connsiteY6" fmla="*/ 457914 h 590226"/>
              <a:gd name="connsiteX7" fmla="*/ 517876 w 647370"/>
              <a:gd name="connsiteY7" fmla="*/ 590226 h 590226"/>
              <a:gd name="connsiteX8" fmla="*/ 517876 w 647370"/>
              <a:gd name="connsiteY8" fmla="*/ 458848 h 590226"/>
              <a:gd name="connsiteX9" fmla="*/ 614983 w 647370"/>
              <a:gd name="connsiteY9" fmla="*/ 458848 h 590226"/>
              <a:gd name="connsiteX10" fmla="*/ 647368 w 647370"/>
              <a:gd name="connsiteY10" fmla="*/ 426463 h 590226"/>
              <a:gd name="connsiteX11" fmla="*/ 647368 w 647370"/>
              <a:gd name="connsiteY11" fmla="*/ 33318 h 590226"/>
              <a:gd name="connsiteX12" fmla="*/ 614983 w 647370"/>
              <a:gd name="connsiteY12" fmla="*/ 0 h 590226"/>
              <a:gd name="connsiteX13" fmla="*/ 302896 w 647370"/>
              <a:gd name="connsiteY13" fmla="*/ 76286 h 590226"/>
              <a:gd name="connsiteX14" fmla="*/ 344883 w 647370"/>
              <a:gd name="connsiteY14" fmla="*/ 76286 h 590226"/>
              <a:gd name="connsiteX15" fmla="*/ 344883 w 647370"/>
              <a:gd name="connsiteY15" fmla="*/ 273568 h 590226"/>
              <a:gd name="connsiteX16" fmla="*/ 302896 w 647370"/>
              <a:gd name="connsiteY16" fmla="*/ 273568 h 590226"/>
              <a:gd name="connsiteX17" fmla="*/ 323851 w 647370"/>
              <a:gd name="connsiteY17" fmla="*/ 371561 h 590226"/>
              <a:gd name="connsiteX18" fmla="*/ 288847 w 647370"/>
              <a:gd name="connsiteY18" fmla="*/ 336575 h 590226"/>
              <a:gd name="connsiteX19" fmla="*/ 323832 w 647370"/>
              <a:gd name="connsiteY19" fmla="*/ 301571 h 590226"/>
              <a:gd name="connsiteX20" fmla="*/ 358837 w 647370"/>
              <a:gd name="connsiteY20" fmla="*/ 336556 h 590226"/>
              <a:gd name="connsiteX21" fmla="*/ 358837 w 647370"/>
              <a:gd name="connsiteY21" fmla="*/ 336566 h 590226"/>
              <a:gd name="connsiteX22" fmla="*/ 324511 w 647370"/>
              <a:gd name="connsiteY22" fmla="*/ 371560 h 590226"/>
              <a:gd name="connsiteX23" fmla="*/ 323928 w 647370"/>
              <a:gd name="connsiteY23" fmla="*/ 371561 h 59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7370" h="590226">
                <a:moveTo>
                  <a:pt x="614983" y="0"/>
                </a:moveTo>
                <a:lnTo>
                  <a:pt x="32386" y="0"/>
                </a:lnTo>
                <a:cubicBezTo>
                  <a:pt x="14574" y="175"/>
                  <a:pt x="177" y="14572"/>
                  <a:pt x="1" y="32385"/>
                </a:cubicBezTo>
                <a:lnTo>
                  <a:pt x="1" y="425529"/>
                </a:lnTo>
                <a:cubicBezTo>
                  <a:pt x="-157" y="443256"/>
                  <a:pt x="14085" y="457756"/>
                  <a:pt x="31812" y="457914"/>
                </a:cubicBezTo>
                <a:cubicBezTo>
                  <a:pt x="32003" y="457916"/>
                  <a:pt x="32195" y="457916"/>
                  <a:pt x="32386" y="457914"/>
                </a:cubicBezTo>
                <a:lnTo>
                  <a:pt x="388431" y="457914"/>
                </a:lnTo>
                <a:lnTo>
                  <a:pt x="517876" y="590226"/>
                </a:lnTo>
                <a:lnTo>
                  <a:pt x="517876" y="458848"/>
                </a:lnTo>
                <a:lnTo>
                  <a:pt x="614983" y="458848"/>
                </a:lnTo>
                <a:cubicBezTo>
                  <a:pt x="632796" y="458673"/>
                  <a:pt x="647193" y="444276"/>
                  <a:pt x="647368" y="426463"/>
                </a:cubicBezTo>
                <a:lnTo>
                  <a:pt x="647368" y="33318"/>
                </a:lnTo>
                <a:cubicBezTo>
                  <a:pt x="647591" y="15189"/>
                  <a:pt x="633112" y="292"/>
                  <a:pt x="614983" y="0"/>
                </a:cubicBezTo>
                <a:close/>
                <a:moveTo>
                  <a:pt x="302896" y="76286"/>
                </a:moveTo>
                <a:lnTo>
                  <a:pt x="344883" y="76286"/>
                </a:lnTo>
                <a:lnTo>
                  <a:pt x="344883" y="273568"/>
                </a:lnTo>
                <a:lnTo>
                  <a:pt x="302896" y="273568"/>
                </a:lnTo>
                <a:close/>
                <a:moveTo>
                  <a:pt x="323851" y="371561"/>
                </a:moveTo>
                <a:cubicBezTo>
                  <a:pt x="304524" y="371566"/>
                  <a:pt x="288853" y="355903"/>
                  <a:pt x="288847" y="336575"/>
                </a:cubicBezTo>
                <a:cubicBezTo>
                  <a:pt x="288841" y="317248"/>
                  <a:pt x="304505" y="301577"/>
                  <a:pt x="323832" y="301571"/>
                </a:cubicBezTo>
                <a:cubicBezTo>
                  <a:pt x="343159" y="301565"/>
                  <a:pt x="358831" y="317229"/>
                  <a:pt x="358837" y="336556"/>
                </a:cubicBezTo>
                <a:cubicBezTo>
                  <a:pt x="358837" y="336559"/>
                  <a:pt x="358837" y="336563"/>
                  <a:pt x="358837" y="336566"/>
                </a:cubicBezTo>
                <a:cubicBezTo>
                  <a:pt x="359021" y="355708"/>
                  <a:pt x="343653" y="371375"/>
                  <a:pt x="324511" y="371560"/>
                </a:cubicBezTo>
                <a:cubicBezTo>
                  <a:pt x="324316" y="371562"/>
                  <a:pt x="324122" y="371562"/>
                  <a:pt x="323928" y="371561"/>
                </a:cubicBezTo>
                <a:close/>
              </a:path>
            </a:pathLst>
          </a:custGeom>
          <a:solidFill>
            <a:srgbClr val="009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54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C8800D-212F-430D-AC85-4A655A3EF68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New Project</a:t>
            </a:r>
          </a:p>
          <a:p>
            <a:r>
              <a:rPr lang="en-US" dirty="0"/>
              <a:t>Type: 	Class Library (.NET Core) C#	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Name:</a:t>
            </a:r>
            <a:r>
              <a:rPr lang="en-US" dirty="0">
                <a:solidFill>
                  <a:srgbClr val="C00000"/>
                </a:solidFill>
              </a:rPr>
              <a:t> 	Bank</a:t>
            </a:r>
            <a:br>
              <a:rPr lang="en-US" dirty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  <a:p>
            <a:pPr marL="0" lvl="1" indent="0">
              <a:buNone/>
            </a:pPr>
            <a:r>
              <a:rPr lang="en-US" dirty="0">
                <a:solidFill>
                  <a:schemeClr val="tx1"/>
                </a:solidFill>
              </a:rPr>
              <a:t>Application that contains all the classes needed for a banking app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Add class </a:t>
            </a:r>
            <a:r>
              <a:rPr lang="en-US" dirty="0" err="1">
                <a:solidFill>
                  <a:schemeClr val="tx1"/>
                </a:solidFill>
              </a:rPr>
              <a:t>Account.cs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Add class </a:t>
            </a:r>
            <a:r>
              <a:rPr lang="en-US" dirty="0" err="1">
                <a:solidFill>
                  <a:schemeClr val="tx1"/>
                </a:solidFill>
              </a:rPr>
              <a:t>Customer.cs</a:t>
            </a:r>
            <a:r>
              <a:rPr lang="en-US" dirty="0">
                <a:solidFill>
                  <a:schemeClr val="tx1"/>
                </a:solidFill>
              </a:rPr>
              <a:t> (not used in demo)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920CA6-38F1-4EBB-9387-FB581AFA3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Visual studio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33A6E0-574B-4451-B617-A0F9BF92B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555" y="4161083"/>
            <a:ext cx="3752581" cy="185386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23D7F0-95AB-4374-8425-A425D5EFAA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8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347229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07CD94-9F1B-42BB-93A6-8B579BF649F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61097" y="1450800"/>
            <a:ext cx="7130901" cy="4886034"/>
          </a:xfrm>
        </p:spPr>
        <p:txBody>
          <a:bodyPr/>
          <a:lstStyle/>
          <a:p>
            <a:r>
              <a:rPr lang="en-US"/>
              <a:t>2 methods:</a:t>
            </a:r>
          </a:p>
          <a:p>
            <a:pPr lvl="2"/>
            <a:r>
              <a:rPr lang="en-US"/>
              <a:t>	Credit </a:t>
            </a:r>
          </a:p>
          <a:p>
            <a:pPr lvl="2"/>
            <a:r>
              <a:rPr lang="en-US"/>
              <a:t>	Debit</a:t>
            </a:r>
          </a:p>
          <a:p>
            <a:pPr marL="360000" lvl="2" indent="0">
              <a:buNone/>
            </a:pPr>
            <a:endParaRPr lang="en-US"/>
          </a:p>
          <a:p>
            <a:pPr marL="0" lvl="1" indent="0">
              <a:buNone/>
            </a:pPr>
            <a:r>
              <a:rPr lang="en-US"/>
              <a:t>1 property:</a:t>
            </a:r>
          </a:p>
          <a:p>
            <a:pPr lvl="2"/>
            <a:r>
              <a:rPr lang="en-US"/>
              <a:t>	Balance</a:t>
            </a:r>
          </a:p>
          <a:p>
            <a:pPr marL="360000" lvl="2" indent="0">
              <a:buNone/>
            </a:pPr>
            <a:endParaRPr lang="en-US"/>
          </a:p>
          <a:p>
            <a:pPr marL="360000" lvl="2" indent="0">
              <a:buNone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AC2FB2-87D7-4BC7-953F-4C0EAAF02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Class Account</a:t>
            </a:r>
            <a:endParaRPr lang="en-GB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5E80B2-3825-401A-8480-2D287A844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32" y="1626690"/>
            <a:ext cx="3145600" cy="479808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E93CD7-06EA-4501-B11D-144C2A90CD4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9</a:t>
            </a:fld>
            <a:endParaRPr lang="nl-BE" sz="1200" dirty="0"/>
          </a:p>
        </p:txBody>
      </p:sp>
    </p:spTree>
    <p:extLst>
      <p:ext uri="{BB962C8B-B14F-4D97-AF65-F5344CB8AC3E}">
        <p14:creationId xmlns:p14="http://schemas.microsoft.com/office/powerpoint/2010/main" val="15889082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GUID" val="3712410a-b9c5-4e2d-8f48-a2c9b11e2e91"/>
</p:tagLst>
</file>

<file path=ppt/theme/theme1.xml><?xml version="1.0" encoding="utf-8"?>
<a:theme xmlns:a="http://schemas.openxmlformats.org/drawingml/2006/main" name="Thomas More">
  <a:themeElements>
    <a:clrScheme name="Thomas More">
      <a:dk1>
        <a:sysClr val="windowText" lastClr="000000"/>
      </a:dk1>
      <a:lt1>
        <a:sysClr val="window" lastClr="FFFFFF"/>
      </a:lt1>
      <a:dk2>
        <a:srgbClr val="006771"/>
      </a:dk2>
      <a:lt2>
        <a:srgbClr val="E7E6E6"/>
      </a:lt2>
      <a:accent1>
        <a:srgbClr val="F04C25"/>
      </a:accent1>
      <a:accent2>
        <a:srgbClr val="009CAB"/>
      </a:accent2>
      <a:accent3>
        <a:srgbClr val="A5A5A5"/>
      </a:accent3>
      <a:accent4>
        <a:srgbClr val="862803"/>
      </a:accent4>
      <a:accent5>
        <a:srgbClr val="FFD965"/>
      </a:accent5>
      <a:accent6>
        <a:srgbClr val="70AD47"/>
      </a:accent6>
      <a:hlink>
        <a:srgbClr val="009CAB"/>
      </a:hlink>
      <a:folHlink>
        <a:srgbClr val="AA5E84"/>
      </a:folHlink>
    </a:clrScheme>
    <a:fontScheme name="Thomas More">
      <a:majorFont>
        <a:latin typeface="Poppins Light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3f990481-ab93-40a5-af1d-fa0a4386ebd9">
      <Terms xmlns="http://schemas.microsoft.com/office/infopath/2007/PartnerControls"/>
    </TaxKeywordTaxHTField>
    <l98a91fe36af4d71ba4ebc7e897e6da3 xmlns="3f990481-ab93-40a5-af1d-fa0a4386ebd9">
      <Terms xmlns="http://schemas.microsoft.com/office/infopath/2007/PartnerControls"/>
    </l98a91fe36af4d71ba4ebc7e897e6da3>
    <TMArchief xmlns="3f990481-ab93-40a5-af1d-fa0a4386ebd9">false</TMArchief>
    <e664db7c9a45466298be567ee28e7b46 xmlns="3f990481-ab93-40a5-af1d-fa0a4386ebd9">
      <Terms xmlns="http://schemas.microsoft.com/office/infopath/2007/PartnerControls"/>
    </e664db7c9a45466298be567ee28e7b46>
    <jcbb0a9beef243af8bd213591b9d1662 xmlns="3f990481-ab93-40a5-af1d-fa0a4386ebd9">
      <Terms xmlns="http://schemas.microsoft.com/office/infopath/2007/PartnerControls"/>
    </jcbb0a9beef243af8bd213591b9d1662>
    <deedde69bc2d47abb0d3d990fb400d55 xmlns="3f990481-ab93-40a5-af1d-fa0a4386ebd9">
      <Terms xmlns="http://schemas.microsoft.com/office/infopath/2007/PartnerControls"/>
    </deedde69bc2d47abb0d3d990fb400d55>
    <TaxCatchAll xmlns="3f990481-ab93-40a5-af1d-fa0a4386ebd9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M Document" ma:contentTypeID="0x0101006E2CD5CB49756845926F97DAE5E2F535000DCB65DDB7669E45BCF75FB6A30E49C0" ma:contentTypeVersion="12" ma:contentTypeDescription="" ma:contentTypeScope="" ma:versionID="95825bf394d7fd0f8a4cf0f4b014e6a7">
  <xsd:schema xmlns:xsd="http://www.w3.org/2001/XMLSchema" xmlns:xs="http://www.w3.org/2001/XMLSchema" xmlns:p="http://schemas.microsoft.com/office/2006/metadata/properties" xmlns:ns2="3f990481-ab93-40a5-af1d-fa0a4386ebd9" targetNamespace="http://schemas.microsoft.com/office/2006/metadata/properties" ma:root="true" ma:fieldsID="9d886e8635219b2e280c5a2368fcd082" ns2:_="">
    <xsd:import namespace="3f990481-ab93-40a5-af1d-fa0a4386ebd9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  <xsd:element ref="ns2:deedde69bc2d47abb0d3d990fb400d55" minOccurs="0"/>
                <xsd:element ref="ns2:e664db7c9a45466298be567ee28e7b46" minOccurs="0"/>
                <xsd:element ref="ns2:jcbb0a9beef243af8bd213591b9d1662" minOccurs="0"/>
                <xsd:element ref="ns2:l98a91fe36af4d71ba4ebc7e897e6da3" minOccurs="0"/>
                <xsd:element ref="ns2:TMArchie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90481-ab93-40a5-af1d-fa0a4386ebd9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6" nillable="true" ma:taxonomy="true" ma:internalName="TaxKeywordTaxHTField" ma:taxonomyFieldName="TaxKeyword" ma:displayName="Ondernemingstrefwoorden" ma:fieldId="{23f27201-bee3-471e-b2e7-b64fd8b7ca38}" ma:taxonomyMulti="true" ma:sspId="49b243c3-5758-488d-a165-3d321439e892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7" nillable="true" ma:displayName="Taxonomy Catch All Column" ma:description="" ma:hidden="true" ma:list="{6d1aa748-1d6f-4019-9d6c-138de019a28e}" ma:internalName="TaxCatchAll" ma:showField="CatchAllData" ma:web="bc2573cf-ac6e-42ca-97a9-253e92cb3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8" nillable="true" ma:displayName="Taxonomy Catch All Column1" ma:description="" ma:hidden="true" ma:list="{6d1aa748-1d6f-4019-9d6c-138de019a28e}" ma:internalName="TaxCatchAllLabel" ma:readOnly="true" ma:showField="CatchAllDataLabel" ma:web="bc2573cf-ac6e-42ca-97a9-253e92cb3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eedde69bc2d47abb0d3d990fb400d55" ma:index="12" nillable="true" ma:taxonomy="true" ma:internalName="deedde69bc2d47abb0d3d990fb400d55" ma:taxonomyFieldName="TMDocumentType" ma:displayName="Document Type" ma:default="" ma:fieldId="{deedde69-bc2d-47ab-b0d3-d990fb400d55}" ma:sspId="49b243c3-5758-488d-a165-3d321439e892" ma:termSetId="ea0ce270-e5c3-483c-bfdb-d714406b86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64db7c9a45466298be567ee28e7b46" ma:index="14" nillable="true" ma:taxonomy="true" ma:internalName="e664db7c9a45466298be567ee28e7b46" ma:taxonomyFieldName="TMRubriek" ma:displayName="Rubriek" ma:default="" ma:fieldId="{e664db7c-9a45-4662-98be-567ee28e7b46}" ma:sspId="49b243c3-5758-488d-a165-3d321439e892" ma:termSetId="cf2145ad-4fa0-4d3a-a112-5d06a1c88dc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cbb0a9beef243af8bd213591b9d1662" ma:index="16" nillable="true" ma:taxonomy="true" ma:internalName="jcbb0a9beef243af8bd213591b9d1662" ma:taxonomyFieldName="TMAcademieJaar" ma:displayName="Academiejaar" ma:default="" ma:fieldId="{3cbb0a9b-eef2-43af-8bd2-13591b9d1662}" ma:sspId="49b243c3-5758-488d-a165-3d321439e892" ma:termSetId="faa59a2e-9c1e-4550-a638-3eb90797fbe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98a91fe36af4d71ba4ebc7e897e6da3" ma:index="18" nillable="true" ma:taxonomy="true" ma:internalName="l98a91fe36af4d71ba4ebc7e897e6da3" ma:taxonomyFieldName="TMSubRubriek" ma:displayName="Subrubriek" ma:default="" ma:fieldId="{598a91fe-36af-4d71-ba4e-bc7e897e6da3}" ma:sspId="49b243c3-5758-488d-a165-3d321439e892" ma:termSetId="b9936c4b-d546-430d-aa8d-c6cc13d3aff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MArchief" ma:index="20" nillable="true" ma:displayName="Archief" ma:default="0" ma:description="Indien aangevinkt, behoort dit tot je archief." ma:internalName="TMArchief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0" ma:displayName="Inhoudstype"/>
        <xsd:element ref="dc:title" minOccurs="0" maxOccurs="1" ma:index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447BC1-86BA-4BD0-B121-6EB17C8818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C83BB6-E598-4EC6-8615-C66E7DC5C27A}">
  <ds:schemaRefs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3f990481-ab93-40a5-af1d-fa0a4386ebd9"/>
    <ds:schemaRef ds:uri="http://schemas.microsoft.com/office/2006/documentManagement/types"/>
    <ds:schemaRef ds:uri="http://www.w3.org/XML/1998/namespac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2919278-6500-47F7-96B1-B846D0C46D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990481-ab93-40a5-af1d-fa0a4386eb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1734</Words>
  <Application>Microsoft Office PowerPoint</Application>
  <PresentationFormat>Breedbeeld</PresentationFormat>
  <Paragraphs>277</Paragraphs>
  <Slides>31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44" baseType="lpstr">
      <vt:lpstr>Nunito ExtraLight</vt:lpstr>
      <vt:lpstr>Poppins Thin</vt:lpstr>
      <vt:lpstr>Arial</vt:lpstr>
      <vt:lpstr>Nunito</vt:lpstr>
      <vt:lpstr>Comic Sans MS</vt:lpstr>
      <vt:lpstr>Poppins Light</vt:lpstr>
      <vt:lpstr>Poppins ExtraLight</vt:lpstr>
      <vt:lpstr>Consolas</vt:lpstr>
      <vt:lpstr>Segoe UI</vt:lpstr>
      <vt:lpstr>Wingdings</vt:lpstr>
      <vt:lpstr>Calibri</vt:lpstr>
      <vt:lpstr>Nunito Light</vt:lpstr>
      <vt:lpstr>Thomas More</vt:lpstr>
      <vt:lpstr>.NET Development Unit Testing</vt:lpstr>
      <vt:lpstr>Quality Assurance (QA) Testing</vt:lpstr>
      <vt:lpstr>Manual versus automated testing</vt:lpstr>
      <vt:lpstr>Unit testing</vt:lpstr>
      <vt:lpstr>Why use unit testing?</vt:lpstr>
      <vt:lpstr>Test levels</vt:lpstr>
      <vt:lpstr>Test levels</vt:lpstr>
      <vt:lpstr>Visual studio</vt:lpstr>
      <vt:lpstr>Class Account</vt:lpstr>
      <vt:lpstr>Add MsTest Test Project</vt:lpstr>
      <vt:lpstr>Reference </vt:lpstr>
      <vt:lpstr>Class AccountTest</vt:lpstr>
      <vt:lpstr>Writing test methods</vt:lpstr>
      <vt:lpstr>Arrange – Act – Assert pattern</vt:lpstr>
      <vt:lpstr>Assert Class</vt:lpstr>
      <vt:lpstr>Assert class</vt:lpstr>
      <vt:lpstr>Assert Class</vt:lpstr>
      <vt:lpstr>Assert Class</vt:lpstr>
      <vt:lpstr>StringAssert Class</vt:lpstr>
      <vt:lpstr>Naming conventions test methods</vt:lpstr>
      <vt:lpstr>Write your first test method</vt:lpstr>
      <vt:lpstr>Run test</vt:lpstr>
      <vt:lpstr>Write your second test method</vt:lpstr>
      <vt:lpstr>Test Driven Development (TDD)</vt:lpstr>
      <vt:lpstr>Test method </vt:lpstr>
      <vt:lpstr>Rewrite the Credit method</vt:lpstr>
      <vt:lpstr>Application specific exceptions </vt:lpstr>
      <vt:lpstr>Test method</vt:lpstr>
      <vt:lpstr>Rewrite the Debit method</vt:lpstr>
      <vt:lpstr>Exercise StringCalculator Kata</vt:lpstr>
      <vt:lpstr>Exercise StringCalculator Kata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Erika Pelemans</dc:creator>
  <cp:lastModifiedBy>Michaël Cloots</cp:lastModifiedBy>
  <cp:revision>1242</cp:revision>
  <dcterms:created xsi:type="dcterms:W3CDTF">2020-09-28T10:08:39Z</dcterms:created>
  <dcterms:modified xsi:type="dcterms:W3CDTF">2022-03-30T19:46:48Z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0x0101006E2CD5CB49756845926F97DAE5E2F535000DCB65DDB7669E45BCF75FB6A30E49C0</vt:lpwstr>
  </property>
</Properties>
</file>