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media/image4.jpg" ContentType="image/jpeg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301" r:id="rId5"/>
    <p:sldId id="302" r:id="rId6"/>
    <p:sldId id="303" r:id="rId7"/>
    <p:sldId id="307" r:id="rId8"/>
    <p:sldId id="308" r:id="rId9"/>
    <p:sldId id="309" r:id="rId10"/>
    <p:sldId id="313" r:id="rId11"/>
    <p:sldId id="320" r:id="rId12"/>
    <p:sldId id="321" r:id="rId13"/>
    <p:sldId id="324" r:id="rId14"/>
    <p:sldId id="325" r:id="rId15"/>
    <p:sldId id="331" r:id="rId16"/>
    <p:sldId id="342" r:id="rId17"/>
    <p:sldId id="343" r:id="rId18"/>
    <p:sldId id="344" r:id="rId19"/>
    <p:sldId id="326" r:id="rId20"/>
    <p:sldId id="332" r:id="rId21"/>
    <p:sldId id="330" r:id="rId22"/>
    <p:sldId id="333" r:id="rId23"/>
    <p:sldId id="328" r:id="rId24"/>
    <p:sldId id="338" r:id="rId25"/>
    <p:sldId id="339" r:id="rId26"/>
    <p:sldId id="340" r:id="rId27"/>
    <p:sldId id="341" r:id="rId28"/>
    <p:sldId id="334" r:id="rId29"/>
    <p:sldId id="336" r:id="rId30"/>
    <p:sldId id="335" r:id="rId31"/>
    <p:sldId id="337" r:id="rId32"/>
  </p:sldIdLst>
  <p:sldSz cx="12192000" cy="6858000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Nunito" pitchFamily="2" charset="0"/>
      <p:regular r:id="rId39"/>
      <p:bold r:id="rId40"/>
      <p:italic r:id="rId41"/>
      <p:boldItalic r:id="rId42"/>
    </p:embeddedFont>
    <p:embeddedFont>
      <p:font typeface="Nunito ExtraLight" pitchFamily="2" charset="0"/>
      <p:regular r:id="rId43"/>
      <p:italic r:id="rId44"/>
    </p:embeddedFont>
    <p:embeddedFont>
      <p:font typeface="Nunito Light" pitchFamily="2" charset="0"/>
      <p:regular r:id="rId45"/>
      <p:italic r:id="rId46"/>
    </p:embeddedFont>
    <p:embeddedFont>
      <p:font typeface="Poppins ExtraLight" panose="00000300000000000000" pitchFamily="2" charset="0"/>
      <p:regular r:id="rId47"/>
      <p:italic r:id="rId48"/>
    </p:embeddedFont>
    <p:embeddedFont>
      <p:font typeface="Poppins Light" panose="00000400000000000000" pitchFamily="2" charset="0"/>
      <p:regular r:id="rId49"/>
      <p:italic r:id="rId50"/>
    </p:embeddedFont>
    <p:embeddedFont>
      <p:font typeface="Poppins Thin" panose="00000300000000000000" pitchFamily="2" charset="0"/>
      <p:regular r:id="rId51"/>
      <p:italic r:id="rId52"/>
    </p:embeddedFont>
  </p:embeddedFontLst>
  <p:custDataLst>
    <p:tags r:id="rId53"/>
  </p:custDataLst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4C25"/>
    <a:srgbClr val="009CAB"/>
    <a:srgbClr val="969696"/>
    <a:srgbClr val="8B455B"/>
    <a:srgbClr val="DDEFF3"/>
    <a:srgbClr val="DDDDDD"/>
    <a:srgbClr val="F8F8F8"/>
    <a:srgbClr val="B2B2B2"/>
    <a:srgbClr val="F7AE9D"/>
    <a:srgbClr val="FAD2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87E278-C455-4498-8DAB-E2967F3EB3F7}" v="1" dt="2022-05-03T07:46:24.5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74314" autoAdjust="0"/>
  </p:normalViewPr>
  <p:slideViewPr>
    <p:cSldViewPr snapToGrid="0">
      <p:cViewPr varScale="1">
        <p:scale>
          <a:sx n="64" d="100"/>
          <a:sy n="64" d="100"/>
        </p:scale>
        <p:origin x="1426" y="53"/>
      </p:cViewPr>
      <p:guideLst>
        <p:guide orient="horz" pos="2183"/>
        <p:guide pos="3863"/>
      </p:guideLst>
    </p:cSldViewPr>
  </p:slideViewPr>
  <p:outlineViewPr>
    <p:cViewPr>
      <p:scale>
        <a:sx n="33" d="100"/>
        <a:sy n="33" d="100"/>
      </p:scale>
      <p:origin x="0" y="-1535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2" d="100"/>
          <a:sy n="62" d="100"/>
        </p:scale>
        <p:origin x="2299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5.fntdata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ags" Target="tags/tag1.xml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font" Target="fonts/font17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59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font" Target="fonts/font7.fntdata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len Torfs" userId="c6aa1e10-4a12-4511-8c7c-135720d4f277" providerId="ADAL" clId="{CF325FB2-8F88-409B-B06E-2A1A677B202D}"/>
    <pc:docChg chg="undo custSel addSld delSld modSld sldOrd">
      <pc:chgData name="Ellen Torfs" userId="c6aa1e10-4a12-4511-8c7c-135720d4f277" providerId="ADAL" clId="{CF325FB2-8F88-409B-B06E-2A1A677B202D}" dt="2021-05-05T14:58:57.946" v="5958" actId="20577"/>
      <pc:docMkLst>
        <pc:docMk/>
      </pc:docMkLst>
      <pc:sldChg chg="modSp">
        <pc:chgData name="Ellen Torfs" userId="c6aa1e10-4a12-4511-8c7c-135720d4f277" providerId="ADAL" clId="{CF325FB2-8F88-409B-B06E-2A1A677B202D}" dt="2021-05-04T11:33:03.248" v="13" actId="20577"/>
        <pc:sldMkLst>
          <pc:docMk/>
          <pc:sldMk cId="620996870" sldId="301"/>
        </pc:sldMkLst>
        <pc:spChg chg="mod">
          <ac:chgData name="Ellen Torfs" userId="c6aa1e10-4a12-4511-8c7c-135720d4f277" providerId="ADAL" clId="{CF325FB2-8F88-409B-B06E-2A1A677B202D}" dt="2021-05-04T11:33:03.248" v="13" actId="20577"/>
          <ac:spMkLst>
            <pc:docMk/>
            <pc:sldMk cId="620996870" sldId="301"/>
            <ac:spMk id="2" creationId="{5349FC4B-F96E-4BF9-B61B-743613DA2358}"/>
          </ac:spMkLst>
        </pc:spChg>
      </pc:sldChg>
      <pc:sldChg chg="modSp">
        <pc:chgData name="Ellen Torfs" userId="c6aa1e10-4a12-4511-8c7c-135720d4f277" providerId="ADAL" clId="{CF325FB2-8F88-409B-B06E-2A1A677B202D}" dt="2021-05-04T11:54:58.303" v="90" actId="6549"/>
        <pc:sldMkLst>
          <pc:docMk/>
          <pc:sldMk cId="3496337695" sldId="303"/>
        </pc:sldMkLst>
        <pc:spChg chg="mod">
          <ac:chgData name="Ellen Torfs" userId="c6aa1e10-4a12-4511-8c7c-135720d4f277" providerId="ADAL" clId="{CF325FB2-8F88-409B-B06E-2A1A677B202D}" dt="2021-05-04T11:54:58.303" v="90" actId="6549"/>
          <ac:spMkLst>
            <pc:docMk/>
            <pc:sldMk cId="3496337695" sldId="303"/>
            <ac:spMk id="25" creationId="{185C2CB3-5DE9-4AC9-A0A0-CF5A1E43CBF9}"/>
          </ac:spMkLst>
        </pc:spChg>
      </pc:sldChg>
      <pc:sldChg chg="del">
        <pc:chgData name="Ellen Torfs" userId="c6aa1e10-4a12-4511-8c7c-135720d4f277" providerId="ADAL" clId="{CF325FB2-8F88-409B-B06E-2A1A677B202D}" dt="2021-05-04T11:55:08.727" v="91" actId="2696"/>
        <pc:sldMkLst>
          <pc:docMk/>
          <pc:sldMk cId="1724259017" sldId="305"/>
        </pc:sldMkLst>
      </pc:sldChg>
      <pc:sldChg chg="modSp">
        <pc:chgData name="Ellen Torfs" userId="c6aa1e10-4a12-4511-8c7c-135720d4f277" providerId="ADAL" clId="{CF325FB2-8F88-409B-B06E-2A1A677B202D}" dt="2021-05-04T13:28:35.077" v="787" actId="20577"/>
        <pc:sldMkLst>
          <pc:docMk/>
          <pc:sldMk cId="3509988430" sldId="309"/>
        </pc:sldMkLst>
        <pc:spChg chg="mod">
          <ac:chgData name="Ellen Torfs" userId="c6aa1e10-4a12-4511-8c7c-135720d4f277" providerId="ADAL" clId="{CF325FB2-8F88-409B-B06E-2A1A677B202D}" dt="2021-05-04T13:28:35.077" v="787" actId="20577"/>
          <ac:spMkLst>
            <pc:docMk/>
            <pc:sldMk cId="3509988430" sldId="309"/>
            <ac:spMk id="5" creationId="{C521E671-8305-4C8D-BD9A-AE089A42A5D9}"/>
          </ac:spMkLst>
        </pc:spChg>
      </pc:sldChg>
      <pc:sldChg chg="del">
        <pc:chgData name="Ellen Torfs" userId="c6aa1e10-4a12-4511-8c7c-135720d4f277" providerId="ADAL" clId="{CF325FB2-8F88-409B-B06E-2A1A677B202D}" dt="2021-05-04T11:55:14.489" v="92" actId="2696"/>
        <pc:sldMkLst>
          <pc:docMk/>
          <pc:sldMk cId="3864693360" sldId="310"/>
        </pc:sldMkLst>
      </pc:sldChg>
      <pc:sldChg chg="del">
        <pc:chgData name="Ellen Torfs" userId="c6aa1e10-4a12-4511-8c7c-135720d4f277" providerId="ADAL" clId="{CF325FB2-8F88-409B-B06E-2A1A677B202D}" dt="2021-05-04T11:55:39.285" v="93" actId="2696"/>
        <pc:sldMkLst>
          <pc:docMk/>
          <pc:sldMk cId="1946445752" sldId="311"/>
        </pc:sldMkLst>
      </pc:sldChg>
      <pc:sldChg chg="del">
        <pc:chgData name="Ellen Torfs" userId="c6aa1e10-4a12-4511-8c7c-135720d4f277" providerId="ADAL" clId="{CF325FB2-8F88-409B-B06E-2A1A677B202D}" dt="2021-05-04T11:57:55.373" v="110" actId="2696"/>
        <pc:sldMkLst>
          <pc:docMk/>
          <pc:sldMk cId="2356092005" sldId="312"/>
        </pc:sldMkLst>
      </pc:sldChg>
      <pc:sldChg chg="addSp delSp modSp modNotesTx">
        <pc:chgData name="Ellen Torfs" userId="c6aa1e10-4a12-4511-8c7c-135720d4f277" providerId="ADAL" clId="{CF325FB2-8F88-409B-B06E-2A1A677B202D}" dt="2021-05-04T13:21:46.326" v="780" actId="208"/>
        <pc:sldMkLst>
          <pc:docMk/>
          <pc:sldMk cId="2717132246" sldId="313"/>
        </pc:sldMkLst>
        <pc:spChg chg="mod">
          <ac:chgData name="Ellen Torfs" userId="c6aa1e10-4a12-4511-8c7c-135720d4f277" providerId="ADAL" clId="{CF325FB2-8F88-409B-B06E-2A1A677B202D}" dt="2021-05-04T11:57:20.944" v="108" actId="20577"/>
          <ac:spMkLst>
            <pc:docMk/>
            <pc:sldMk cId="2717132246" sldId="313"/>
            <ac:spMk id="2" creationId="{E2C03A50-FD5C-42D0-8899-FA8392005560}"/>
          </ac:spMkLst>
        </pc:spChg>
        <pc:picChg chg="del mod">
          <ac:chgData name="Ellen Torfs" userId="c6aa1e10-4a12-4511-8c7c-135720d4f277" providerId="ADAL" clId="{CF325FB2-8F88-409B-B06E-2A1A677B202D}" dt="2021-05-04T12:37:49.903" v="145" actId="478"/>
          <ac:picMkLst>
            <pc:docMk/>
            <pc:sldMk cId="2717132246" sldId="313"/>
            <ac:picMk id="4" creationId="{FB71E952-4D58-443C-8350-6D849FAA1B59}"/>
          </ac:picMkLst>
        </pc:picChg>
        <pc:picChg chg="mod">
          <ac:chgData name="Ellen Torfs" userId="c6aa1e10-4a12-4511-8c7c-135720d4f277" providerId="ADAL" clId="{CF325FB2-8F88-409B-B06E-2A1A677B202D}" dt="2021-05-04T11:57:11.273" v="104" actId="1076"/>
          <ac:picMkLst>
            <pc:docMk/>
            <pc:sldMk cId="2717132246" sldId="313"/>
            <ac:picMk id="5" creationId="{B8A1E2F5-961C-4BF8-8946-68A5F5AFCB76}"/>
          </ac:picMkLst>
        </pc:picChg>
        <pc:picChg chg="mod">
          <ac:chgData name="Ellen Torfs" userId="c6aa1e10-4a12-4511-8c7c-135720d4f277" providerId="ADAL" clId="{CF325FB2-8F88-409B-B06E-2A1A677B202D}" dt="2021-05-04T11:57:13.993" v="105" actId="1076"/>
          <ac:picMkLst>
            <pc:docMk/>
            <pc:sldMk cId="2717132246" sldId="313"/>
            <ac:picMk id="6" creationId="{35588C9D-5822-42FE-A6F1-22C6004DCE75}"/>
          </ac:picMkLst>
        </pc:picChg>
        <pc:picChg chg="add mod">
          <ac:chgData name="Ellen Torfs" userId="c6aa1e10-4a12-4511-8c7c-135720d4f277" providerId="ADAL" clId="{CF325FB2-8F88-409B-B06E-2A1A677B202D}" dt="2021-05-04T13:21:46.326" v="780" actId="208"/>
          <ac:picMkLst>
            <pc:docMk/>
            <pc:sldMk cId="2717132246" sldId="313"/>
            <ac:picMk id="7" creationId="{C26839C8-10E8-4AD4-97A1-B566B4F395C7}"/>
          </ac:picMkLst>
        </pc:picChg>
      </pc:sldChg>
      <pc:sldChg chg="del">
        <pc:chgData name="Ellen Torfs" userId="c6aa1e10-4a12-4511-8c7c-135720d4f277" providerId="ADAL" clId="{CF325FB2-8F88-409B-B06E-2A1A677B202D}" dt="2021-05-04T11:57:55.658" v="111" actId="2696"/>
        <pc:sldMkLst>
          <pc:docMk/>
          <pc:sldMk cId="118240715" sldId="314"/>
        </pc:sldMkLst>
      </pc:sldChg>
      <pc:sldChg chg="addSp delSp modSp add del">
        <pc:chgData name="Ellen Torfs" userId="c6aa1e10-4a12-4511-8c7c-135720d4f277" providerId="ADAL" clId="{CF325FB2-8F88-409B-B06E-2A1A677B202D}" dt="2021-05-05T14:53:02.344" v="5892" actId="2696"/>
        <pc:sldMkLst>
          <pc:docMk/>
          <pc:sldMk cId="2146206030" sldId="314"/>
        </pc:sldMkLst>
        <pc:spChg chg="del">
          <ac:chgData name="Ellen Torfs" userId="c6aa1e10-4a12-4511-8c7c-135720d4f277" providerId="ADAL" clId="{CF325FB2-8F88-409B-B06E-2A1A677B202D}" dt="2021-05-04T12:55:34.936" v="284" actId="478"/>
          <ac:spMkLst>
            <pc:docMk/>
            <pc:sldMk cId="2146206030" sldId="314"/>
            <ac:spMk id="2" creationId="{4A43EE65-1CBC-4032-9118-76C3781CB901}"/>
          </ac:spMkLst>
        </pc:spChg>
        <pc:spChg chg="mod">
          <ac:chgData name="Ellen Torfs" userId="c6aa1e10-4a12-4511-8c7c-135720d4f277" providerId="ADAL" clId="{CF325FB2-8F88-409B-B06E-2A1A677B202D}" dt="2021-05-04T13:16:44.729" v="730" actId="20577"/>
          <ac:spMkLst>
            <pc:docMk/>
            <pc:sldMk cId="2146206030" sldId="314"/>
            <ac:spMk id="3" creationId="{C01D904B-8667-45E2-B693-1B06798CA2E9}"/>
          </ac:spMkLst>
        </pc:spChg>
        <pc:spChg chg="add mod">
          <ac:chgData name="Ellen Torfs" userId="c6aa1e10-4a12-4511-8c7c-135720d4f277" providerId="ADAL" clId="{CF325FB2-8F88-409B-B06E-2A1A677B202D}" dt="2021-05-04T13:01:16.132" v="391" actId="20577"/>
          <ac:spMkLst>
            <pc:docMk/>
            <pc:sldMk cId="2146206030" sldId="314"/>
            <ac:spMk id="6" creationId="{DFE2EAAB-DE74-441E-AE11-4CF05E401420}"/>
          </ac:spMkLst>
        </pc:spChg>
        <pc:spChg chg="add mod ord">
          <ac:chgData name="Ellen Torfs" userId="c6aa1e10-4a12-4511-8c7c-135720d4f277" providerId="ADAL" clId="{CF325FB2-8F88-409B-B06E-2A1A677B202D}" dt="2021-05-04T12:57:27.817" v="303" actId="1076"/>
          <ac:spMkLst>
            <pc:docMk/>
            <pc:sldMk cId="2146206030" sldId="314"/>
            <ac:spMk id="7" creationId="{EF238E12-41DB-42FF-964F-56A2F7D697A3}"/>
          </ac:spMkLst>
        </pc:spChg>
        <pc:spChg chg="add mod">
          <ac:chgData name="Ellen Torfs" userId="c6aa1e10-4a12-4511-8c7c-135720d4f277" providerId="ADAL" clId="{CF325FB2-8F88-409B-B06E-2A1A677B202D}" dt="2021-05-04T13:12:16.142" v="592" actId="14100"/>
          <ac:spMkLst>
            <pc:docMk/>
            <pc:sldMk cId="2146206030" sldId="314"/>
            <ac:spMk id="8" creationId="{6F4FDD3F-85D4-4D23-9051-D8FE45AD808D}"/>
          </ac:spMkLst>
        </pc:spChg>
        <pc:spChg chg="add mod">
          <ac:chgData name="Ellen Torfs" userId="c6aa1e10-4a12-4511-8c7c-135720d4f277" providerId="ADAL" clId="{CF325FB2-8F88-409B-B06E-2A1A677B202D}" dt="2021-05-04T12:59:42.794" v="365" actId="1076"/>
          <ac:spMkLst>
            <pc:docMk/>
            <pc:sldMk cId="2146206030" sldId="314"/>
            <ac:spMk id="9" creationId="{CBDFD616-D8CE-4D3C-8B69-F5CCA26917DC}"/>
          </ac:spMkLst>
        </pc:spChg>
        <pc:spChg chg="add del mod">
          <ac:chgData name="Ellen Torfs" userId="c6aa1e10-4a12-4511-8c7c-135720d4f277" providerId="ADAL" clId="{CF325FB2-8F88-409B-B06E-2A1A677B202D}" dt="2021-05-04T13:00:29.295" v="377" actId="478"/>
          <ac:spMkLst>
            <pc:docMk/>
            <pc:sldMk cId="2146206030" sldId="314"/>
            <ac:spMk id="10" creationId="{35B3C507-0639-4E85-9CF0-8D4241416387}"/>
          </ac:spMkLst>
        </pc:spChg>
        <pc:spChg chg="add del mod">
          <ac:chgData name="Ellen Torfs" userId="c6aa1e10-4a12-4511-8c7c-135720d4f277" providerId="ADAL" clId="{CF325FB2-8F88-409B-B06E-2A1A677B202D}" dt="2021-05-04T13:00:30.396" v="378" actId="478"/>
          <ac:spMkLst>
            <pc:docMk/>
            <pc:sldMk cId="2146206030" sldId="314"/>
            <ac:spMk id="11" creationId="{016F73D6-1193-4AEF-8E48-D41AB2007198}"/>
          </ac:spMkLst>
        </pc:spChg>
        <pc:spChg chg="add mod">
          <ac:chgData name="Ellen Torfs" userId="c6aa1e10-4a12-4511-8c7c-135720d4f277" providerId="ADAL" clId="{CF325FB2-8F88-409B-B06E-2A1A677B202D}" dt="2021-05-04T13:11:03.173" v="585" actId="1076"/>
          <ac:spMkLst>
            <pc:docMk/>
            <pc:sldMk cId="2146206030" sldId="314"/>
            <ac:spMk id="12" creationId="{9BD03076-6B3A-45E4-8103-6DF18BF71CC5}"/>
          </ac:spMkLst>
        </pc:spChg>
        <pc:spChg chg="add mod">
          <ac:chgData name="Ellen Torfs" userId="c6aa1e10-4a12-4511-8c7c-135720d4f277" providerId="ADAL" clId="{CF325FB2-8F88-409B-B06E-2A1A677B202D}" dt="2021-05-04T13:11:07.201" v="586" actId="1076"/>
          <ac:spMkLst>
            <pc:docMk/>
            <pc:sldMk cId="2146206030" sldId="314"/>
            <ac:spMk id="13" creationId="{63B92322-347A-4B31-A841-64358B2EB9FD}"/>
          </ac:spMkLst>
        </pc:spChg>
        <pc:spChg chg="add mod">
          <ac:chgData name="Ellen Torfs" userId="c6aa1e10-4a12-4511-8c7c-135720d4f277" providerId="ADAL" clId="{CF325FB2-8F88-409B-B06E-2A1A677B202D}" dt="2021-05-04T13:06:51.098" v="531" actId="14100"/>
          <ac:spMkLst>
            <pc:docMk/>
            <pc:sldMk cId="2146206030" sldId="314"/>
            <ac:spMk id="14" creationId="{C197D339-7B0C-4807-BD7A-ACF32B8A9020}"/>
          </ac:spMkLst>
        </pc:spChg>
        <pc:spChg chg="add del">
          <ac:chgData name="Ellen Torfs" userId="c6aa1e10-4a12-4511-8c7c-135720d4f277" providerId="ADAL" clId="{CF325FB2-8F88-409B-B06E-2A1A677B202D}" dt="2021-05-04T13:03:50.886" v="457" actId="20577"/>
          <ac:spMkLst>
            <pc:docMk/>
            <pc:sldMk cId="2146206030" sldId="314"/>
            <ac:spMk id="15" creationId="{59D03E79-FE14-48F9-AFC5-EC68D14465A7}"/>
          </ac:spMkLst>
        </pc:spChg>
        <pc:picChg chg="add mod">
          <ac:chgData name="Ellen Torfs" userId="c6aa1e10-4a12-4511-8c7c-135720d4f277" providerId="ADAL" clId="{CF325FB2-8F88-409B-B06E-2A1A677B202D}" dt="2021-05-04T13:01:55.530" v="400" actId="1076"/>
          <ac:picMkLst>
            <pc:docMk/>
            <pc:sldMk cId="2146206030" sldId="314"/>
            <ac:picMk id="4" creationId="{C9AAB323-F1A6-40E5-8647-1A560BE2441D}"/>
          </ac:picMkLst>
        </pc:picChg>
        <pc:picChg chg="add mod">
          <ac:chgData name="Ellen Torfs" userId="c6aa1e10-4a12-4511-8c7c-135720d4f277" providerId="ADAL" clId="{CF325FB2-8F88-409B-B06E-2A1A677B202D}" dt="2021-05-04T13:01:53.122" v="399" actId="1076"/>
          <ac:picMkLst>
            <pc:docMk/>
            <pc:sldMk cId="2146206030" sldId="314"/>
            <ac:picMk id="5" creationId="{31B9F84C-7698-410D-BE1A-7F6523D41070}"/>
          </ac:picMkLst>
        </pc:picChg>
      </pc:sldChg>
      <pc:sldChg chg="addSp delSp modSp add del">
        <pc:chgData name="Ellen Torfs" userId="c6aa1e10-4a12-4511-8c7c-135720d4f277" providerId="ADAL" clId="{CF325FB2-8F88-409B-B06E-2A1A677B202D}" dt="2021-05-04T13:13:43.777" v="605" actId="2696"/>
        <pc:sldMkLst>
          <pc:docMk/>
          <pc:sldMk cId="132876061" sldId="315"/>
        </pc:sldMkLst>
        <pc:spChg chg="mod">
          <ac:chgData name="Ellen Torfs" userId="c6aa1e10-4a12-4511-8c7c-135720d4f277" providerId="ADAL" clId="{CF325FB2-8F88-409B-B06E-2A1A677B202D}" dt="2021-05-04T13:03:11.792" v="453" actId="2696"/>
          <ac:spMkLst>
            <pc:docMk/>
            <pc:sldMk cId="132876061" sldId="315"/>
            <ac:spMk id="6" creationId="{DFE2EAAB-DE74-441E-AE11-4CF05E401420}"/>
          </ac:spMkLst>
        </pc:spChg>
        <pc:spChg chg="mod">
          <ac:chgData name="Ellen Torfs" userId="c6aa1e10-4a12-4511-8c7c-135720d4f277" providerId="ADAL" clId="{CF325FB2-8F88-409B-B06E-2A1A677B202D}" dt="2021-05-04T13:08:16.478" v="562" actId="1076"/>
          <ac:spMkLst>
            <pc:docMk/>
            <pc:sldMk cId="132876061" sldId="315"/>
            <ac:spMk id="8" creationId="{6F4FDD3F-85D4-4D23-9051-D8FE45AD808D}"/>
          </ac:spMkLst>
        </pc:spChg>
        <pc:spChg chg="mod">
          <ac:chgData name="Ellen Torfs" userId="c6aa1e10-4a12-4511-8c7c-135720d4f277" providerId="ADAL" clId="{CF325FB2-8F88-409B-B06E-2A1A677B202D}" dt="2021-05-04T13:03:27.376" v="455" actId="2696"/>
          <ac:spMkLst>
            <pc:docMk/>
            <pc:sldMk cId="132876061" sldId="315"/>
            <ac:spMk id="9" creationId="{CBDFD616-D8CE-4D3C-8B69-F5CCA26917DC}"/>
          </ac:spMkLst>
        </pc:spChg>
        <pc:spChg chg="mod">
          <ac:chgData name="Ellen Torfs" userId="c6aa1e10-4a12-4511-8c7c-135720d4f277" providerId="ADAL" clId="{CF325FB2-8F88-409B-B06E-2A1A677B202D}" dt="2021-05-04T13:03:11.792" v="453" actId="2696"/>
          <ac:spMkLst>
            <pc:docMk/>
            <pc:sldMk cId="132876061" sldId="315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4T13:03:11.792" v="453" actId="2696"/>
          <ac:spMkLst>
            <pc:docMk/>
            <pc:sldMk cId="132876061" sldId="315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4T13:06:42.606" v="530" actId="14100"/>
          <ac:spMkLst>
            <pc:docMk/>
            <pc:sldMk cId="132876061" sldId="315"/>
            <ac:spMk id="14" creationId="{C197D339-7B0C-4807-BD7A-ACF32B8A9020}"/>
          </ac:spMkLst>
        </pc:spChg>
        <pc:spChg chg="add del mod">
          <ac:chgData name="Ellen Torfs" userId="c6aa1e10-4a12-4511-8c7c-135720d4f277" providerId="ADAL" clId="{CF325FB2-8F88-409B-B06E-2A1A677B202D}" dt="2021-05-04T13:11:57.518" v="588" actId="2696"/>
          <ac:spMkLst>
            <pc:docMk/>
            <pc:sldMk cId="132876061" sldId="315"/>
            <ac:spMk id="15" creationId="{919C7C41-C8D0-4125-B1BB-2E452C9AF280}"/>
          </ac:spMkLst>
        </pc:spChg>
        <pc:spChg chg="add del mod">
          <ac:chgData name="Ellen Torfs" userId="c6aa1e10-4a12-4511-8c7c-135720d4f277" providerId="ADAL" clId="{CF325FB2-8F88-409B-B06E-2A1A677B202D}" dt="2021-05-04T13:11:57.518" v="588" actId="2696"/>
          <ac:spMkLst>
            <pc:docMk/>
            <pc:sldMk cId="132876061" sldId="315"/>
            <ac:spMk id="16" creationId="{9D8B7E1D-F982-438B-8649-3AA9F3E54DC9}"/>
          </ac:spMkLst>
        </pc:spChg>
      </pc:sldChg>
      <pc:sldChg chg="add del">
        <pc:chgData name="Ellen Torfs" userId="c6aa1e10-4a12-4511-8c7c-135720d4f277" providerId="ADAL" clId="{CF325FB2-8F88-409B-B06E-2A1A677B202D}" dt="2021-05-04T13:02:56.988" v="451" actId="2696"/>
        <pc:sldMkLst>
          <pc:docMk/>
          <pc:sldMk cId="2438514713" sldId="315"/>
        </pc:sldMkLst>
      </pc:sldChg>
      <pc:sldChg chg="del">
        <pc:chgData name="Ellen Torfs" userId="c6aa1e10-4a12-4511-8c7c-135720d4f277" providerId="ADAL" clId="{CF325FB2-8F88-409B-B06E-2A1A677B202D}" dt="2021-05-04T11:57:55.797" v="112" actId="2696"/>
        <pc:sldMkLst>
          <pc:docMk/>
          <pc:sldMk cId="4014980449" sldId="315"/>
        </pc:sldMkLst>
      </pc:sldChg>
      <pc:sldChg chg="addSp delSp modSp add del">
        <pc:chgData name="Ellen Torfs" userId="c6aa1e10-4a12-4511-8c7c-135720d4f277" providerId="ADAL" clId="{CF325FB2-8F88-409B-B06E-2A1A677B202D}" dt="2021-05-04T13:14:40.313" v="613" actId="2696"/>
        <pc:sldMkLst>
          <pc:docMk/>
          <pc:sldMk cId="72578794" sldId="316"/>
        </pc:sldMkLst>
        <pc:spChg chg="mod">
          <ac:chgData name="Ellen Torfs" userId="c6aa1e10-4a12-4511-8c7c-135720d4f277" providerId="ADAL" clId="{CF325FB2-8F88-409B-B06E-2A1A677B202D}" dt="2021-05-04T13:08:04.033" v="560" actId="1076"/>
          <ac:spMkLst>
            <pc:docMk/>
            <pc:sldMk cId="72578794" sldId="316"/>
            <ac:spMk id="7" creationId="{EF238E12-41DB-42FF-964F-56A2F7D697A3}"/>
          </ac:spMkLst>
        </pc:spChg>
        <pc:spChg chg="mod">
          <ac:chgData name="Ellen Torfs" userId="c6aa1e10-4a12-4511-8c7c-135720d4f277" providerId="ADAL" clId="{CF325FB2-8F88-409B-B06E-2A1A677B202D}" dt="2021-05-04T13:08:07.087" v="561" actId="1076"/>
          <ac:spMkLst>
            <pc:docMk/>
            <pc:sldMk cId="72578794" sldId="316"/>
            <ac:spMk id="8" creationId="{6F4FDD3F-85D4-4D23-9051-D8FE45AD808D}"/>
          </ac:spMkLst>
        </pc:spChg>
        <pc:spChg chg="mod">
          <ac:chgData name="Ellen Torfs" userId="c6aa1e10-4a12-4511-8c7c-135720d4f277" providerId="ADAL" clId="{CF325FB2-8F88-409B-B06E-2A1A677B202D}" dt="2021-05-04T13:05:33.395" v="496" actId="108"/>
          <ac:spMkLst>
            <pc:docMk/>
            <pc:sldMk cId="72578794" sldId="316"/>
            <ac:spMk id="9" creationId="{CBDFD616-D8CE-4D3C-8B69-F5CCA26917DC}"/>
          </ac:spMkLst>
        </pc:spChg>
        <pc:spChg chg="mod">
          <ac:chgData name="Ellen Torfs" userId="c6aa1e10-4a12-4511-8c7c-135720d4f277" providerId="ADAL" clId="{CF325FB2-8F88-409B-B06E-2A1A677B202D}" dt="2021-05-04T13:07:40.897" v="558" actId="14100"/>
          <ac:spMkLst>
            <pc:docMk/>
            <pc:sldMk cId="72578794" sldId="316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4T13:05:42.256" v="497" actId="14100"/>
          <ac:spMkLst>
            <pc:docMk/>
            <pc:sldMk cId="72578794" sldId="316"/>
            <ac:spMk id="14" creationId="{C197D339-7B0C-4807-BD7A-ACF32B8A9020}"/>
          </ac:spMkLst>
        </pc:spChg>
        <pc:spChg chg="mod">
          <ac:chgData name="Ellen Torfs" userId="c6aa1e10-4a12-4511-8c7c-135720d4f277" providerId="ADAL" clId="{CF325FB2-8F88-409B-B06E-2A1A677B202D}" dt="2021-05-04T13:06:33.402" v="529" actId="1076"/>
          <ac:spMkLst>
            <pc:docMk/>
            <pc:sldMk cId="72578794" sldId="316"/>
            <ac:spMk id="15" creationId="{919C7C41-C8D0-4125-B1BB-2E452C9AF280}"/>
          </ac:spMkLst>
        </pc:spChg>
        <pc:spChg chg="add del mod">
          <ac:chgData name="Ellen Torfs" userId="c6aa1e10-4a12-4511-8c7c-135720d4f277" providerId="ADAL" clId="{CF325FB2-8F88-409B-B06E-2A1A677B202D}" dt="2021-05-04T13:13:51.347" v="606" actId="2696"/>
          <ac:spMkLst>
            <pc:docMk/>
            <pc:sldMk cId="72578794" sldId="316"/>
            <ac:spMk id="17" creationId="{20C15412-3DBB-475C-9980-B83C17959962}"/>
          </ac:spMkLst>
        </pc:spChg>
        <pc:spChg chg="add del mod">
          <ac:chgData name="Ellen Torfs" userId="c6aa1e10-4a12-4511-8c7c-135720d4f277" providerId="ADAL" clId="{CF325FB2-8F88-409B-B06E-2A1A677B202D}" dt="2021-05-04T13:13:51.347" v="606" actId="2696"/>
          <ac:spMkLst>
            <pc:docMk/>
            <pc:sldMk cId="72578794" sldId="316"/>
            <ac:spMk id="18" creationId="{DE12F95B-221F-4CD2-B3F3-C8BE29321992}"/>
          </ac:spMkLst>
        </pc:spChg>
        <pc:picChg chg="mod">
          <ac:chgData name="Ellen Torfs" userId="c6aa1e10-4a12-4511-8c7c-135720d4f277" providerId="ADAL" clId="{CF325FB2-8F88-409B-B06E-2A1A677B202D}" dt="2021-05-04T13:05:46.684" v="499" actId="1076"/>
          <ac:picMkLst>
            <pc:docMk/>
            <pc:sldMk cId="72578794" sldId="316"/>
            <ac:picMk id="5" creationId="{31B9F84C-7698-410D-BE1A-7F6523D41070}"/>
          </ac:picMkLst>
        </pc:picChg>
      </pc:sldChg>
      <pc:sldChg chg="del">
        <pc:chgData name="Ellen Torfs" userId="c6aa1e10-4a12-4511-8c7c-135720d4f277" providerId="ADAL" clId="{CF325FB2-8F88-409B-B06E-2A1A677B202D}" dt="2021-05-04T11:57:56.064" v="113" actId="2696"/>
        <pc:sldMkLst>
          <pc:docMk/>
          <pc:sldMk cId="3348876143" sldId="316"/>
        </pc:sldMkLst>
      </pc:sldChg>
      <pc:sldChg chg="del">
        <pc:chgData name="Ellen Torfs" userId="c6aa1e10-4a12-4511-8c7c-135720d4f277" providerId="ADAL" clId="{CF325FB2-8F88-409B-B06E-2A1A677B202D}" dt="2021-05-04T11:57:56.185" v="114" actId="2696"/>
        <pc:sldMkLst>
          <pc:docMk/>
          <pc:sldMk cId="356511056" sldId="317"/>
        </pc:sldMkLst>
      </pc:sldChg>
      <pc:sldChg chg="addSp delSp modSp add del">
        <pc:chgData name="Ellen Torfs" userId="c6aa1e10-4a12-4511-8c7c-135720d4f277" providerId="ADAL" clId="{CF325FB2-8F88-409B-B06E-2A1A677B202D}" dt="2021-05-05T14:53:02.342" v="5891" actId="2696"/>
        <pc:sldMkLst>
          <pc:docMk/>
          <pc:sldMk cId="3478868783" sldId="317"/>
        </pc:sldMkLst>
        <pc:spChg chg="mod">
          <ac:chgData name="Ellen Torfs" userId="c6aa1e10-4a12-4511-8c7c-135720d4f277" providerId="ADAL" clId="{CF325FB2-8F88-409B-B06E-2A1A677B202D}" dt="2021-05-04T13:16:55.139" v="731" actId="6549"/>
          <ac:spMkLst>
            <pc:docMk/>
            <pc:sldMk cId="3478868783" sldId="317"/>
            <ac:spMk id="3" creationId="{C01D904B-8667-45E2-B693-1B06798CA2E9}"/>
          </ac:spMkLst>
        </pc:spChg>
        <pc:spChg chg="mod">
          <ac:chgData name="Ellen Torfs" userId="c6aa1e10-4a12-4511-8c7c-135720d4f277" providerId="ADAL" clId="{CF325FB2-8F88-409B-B06E-2A1A677B202D}" dt="2021-05-04T13:17:35.843" v="734" actId="6549"/>
          <ac:spMkLst>
            <pc:docMk/>
            <pc:sldMk cId="3478868783" sldId="317"/>
            <ac:spMk id="6" creationId="{DFE2EAAB-DE74-441E-AE11-4CF05E401420}"/>
          </ac:spMkLst>
        </pc:spChg>
        <pc:spChg chg="ord">
          <ac:chgData name="Ellen Torfs" userId="c6aa1e10-4a12-4511-8c7c-135720d4f277" providerId="ADAL" clId="{CF325FB2-8F88-409B-B06E-2A1A677B202D}" dt="2021-05-04T13:12:47.557" v="596" actId="166"/>
          <ac:spMkLst>
            <pc:docMk/>
            <pc:sldMk cId="3478868783" sldId="317"/>
            <ac:spMk id="7" creationId="{EF238E12-41DB-42FF-964F-56A2F7D697A3}"/>
          </ac:spMkLst>
        </pc:spChg>
        <pc:spChg chg="del mod">
          <ac:chgData name="Ellen Torfs" userId="c6aa1e10-4a12-4511-8c7c-135720d4f277" providerId="ADAL" clId="{CF325FB2-8F88-409B-B06E-2A1A677B202D}" dt="2021-05-04T13:12:39.157" v="594" actId="478"/>
          <ac:spMkLst>
            <pc:docMk/>
            <pc:sldMk cId="3478868783" sldId="317"/>
            <ac:spMk id="8" creationId="{6F4FDD3F-85D4-4D23-9051-D8FE45AD808D}"/>
          </ac:spMkLst>
        </pc:spChg>
        <pc:spChg chg="mod">
          <ac:chgData name="Ellen Torfs" userId="c6aa1e10-4a12-4511-8c7c-135720d4f277" providerId="ADAL" clId="{CF325FB2-8F88-409B-B06E-2A1A677B202D}" dt="2021-05-04T13:10:41.218" v="581" actId="1076"/>
          <ac:spMkLst>
            <pc:docMk/>
            <pc:sldMk cId="3478868783" sldId="317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4T13:10:43.066" v="582" actId="1076"/>
          <ac:spMkLst>
            <pc:docMk/>
            <pc:sldMk cId="3478868783" sldId="317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4T13:10:33.035" v="579" actId="1076"/>
          <ac:spMkLst>
            <pc:docMk/>
            <pc:sldMk cId="3478868783" sldId="317"/>
            <ac:spMk id="14" creationId="{C197D339-7B0C-4807-BD7A-ACF32B8A9020}"/>
          </ac:spMkLst>
        </pc:spChg>
        <pc:spChg chg="add mod">
          <ac:chgData name="Ellen Torfs" userId="c6aa1e10-4a12-4511-8c7c-135720d4f277" providerId="ADAL" clId="{CF325FB2-8F88-409B-B06E-2A1A677B202D}" dt="2021-05-04T13:10:30.320" v="578" actId="1076"/>
          <ac:spMkLst>
            <pc:docMk/>
            <pc:sldMk cId="3478868783" sldId="317"/>
            <ac:spMk id="15" creationId="{16BAF693-016C-4643-A441-D5732B921139}"/>
          </ac:spMkLst>
        </pc:spChg>
        <pc:spChg chg="add">
          <ac:chgData name="Ellen Torfs" userId="c6aa1e10-4a12-4511-8c7c-135720d4f277" providerId="ADAL" clId="{CF325FB2-8F88-409B-B06E-2A1A677B202D}" dt="2021-05-04T13:12:40.545" v="595" actId="6549"/>
          <ac:spMkLst>
            <pc:docMk/>
            <pc:sldMk cId="3478868783" sldId="317"/>
            <ac:spMk id="16" creationId="{68CB0F51-504F-490F-B111-5CD2B0A81AEC}"/>
          </ac:spMkLst>
        </pc:spChg>
        <pc:picChg chg="mod">
          <ac:chgData name="Ellen Torfs" userId="c6aa1e10-4a12-4511-8c7c-135720d4f277" providerId="ADAL" clId="{CF325FB2-8F88-409B-B06E-2A1A677B202D}" dt="2021-05-04T13:10:45.241" v="583" actId="1076"/>
          <ac:picMkLst>
            <pc:docMk/>
            <pc:sldMk cId="3478868783" sldId="317"/>
            <ac:picMk id="5" creationId="{31B9F84C-7698-410D-BE1A-7F6523D41070}"/>
          </ac:picMkLst>
        </pc:picChg>
      </pc:sldChg>
      <pc:sldChg chg="del">
        <pc:chgData name="Ellen Torfs" userId="c6aa1e10-4a12-4511-8c7c-135720d4f277" providerId="ADAL" clId="{CF325FB2-8F88-409B-B06E-2A1A677B202D}" dt="2021-05-04T11:57:56.582" v="115" actId="2696"/>
        <pc:sldMkLst>
          <pc:docMk/>
          <pc:sldMk cId="1309826828" sldId="318"/>
        </pc:sldMkLst>
      </pc:sldChg>
      <pc:sldChg chg="addSp delSp modSp add del">
        <pc:chgData name="Ellen Torfs" userId="c6aa1e10-4a12-4511-8c7c-135720d4f277" providerId="ADAL" clId="{CF325FB2-8F88-409B-B06E-2A1A677B202D}" dt="2021-05-05T14:53:02.339" v="5890" actId="2696"/>
        <pc:sldMkLst>
          <pc:docMk/>
          <pc:sldMk cId="1704180452" sldId="318"/>
        </pc:sldMkLst>
        <pc:spChg chg="mod">
          <ac:chgData name="Ellen Torfs" userId="c6aa1e10-4a12-4511-8c7c-135720d4f277" providerId="ADAL" clId="{CF325FB2-8F88-409B-B06E-2A1A677B202D}" dt="2021-05-04T13:16:58.470" v="732" actId="6549"/>
          <ac:spMkLst>
            <pc:docMk/>
            <pc:sldMk cId="1704180452" sldId="318"/>
            <ac:spMk id="3" creationId="{C01D904B-8667-45E2-B693-1B06798CA2E9}"/>
          </ac:spMkLst>
        </pc:spChg>
        <pc:spChg chg="mod">
          <ac:chgData name="Ellen Torfs" userId="c6aa1e10-4a12-4511-8c7c-135720d4f277" providerId="ADAL" clId="{CF325FB2-8F88-409B-B06E-2A1A677B202D}" dt="2021-05-04T13:17:41.450" v="735" actId="6549"/>
          <ac:spMkLst>
            <pc:docMk/>
            <pc:sldMk cId="1704180452" sldId="318"/>
            <ac:spMk id="6" creationId="{DFE2EAAB-DE74-441E-AE11-4CF05E401420}"/>
          </ac:spMkLst>
        </pc:spChg>
        <pc:spChg chg="ord">
          <ac:chgData name="Ellen Torfs" userId="c6aa1e10-4a12-4511-8c7c-135720d4f277" providerId="ADAL" clId="{CF325FB2-8F88-409B-B06E-2A1A677B202D}" dt="2021-05-04T13:12:58.101" v="599" actId="166"/>
          <ac:spMkLst>
            <pc:docMk/>
            <pc:sldMk cId="1704180452" sldId="318"/>
            <ac:spMk id="7" creationId="{EF238E12-41DB-42FF-964F-56A2F7D697A3}"/>
          </ac:spMkLst>
        </pc:spChg>
        <pc:spChg chg="del mod">
          <ac:chgData name="Ellen Torfs" userId="c6aa1e10-4a12-4511-8c7c-135720d4f277" providerId="ADAL" clId="{CF325FB2-8F88-409B-B06E-2A1A677B202D}" dt="2021-05-04T13:12:52.877" v="597" actId="478"/>
          <ac:spMkLst>
            <pc:docMk/>
            <pc:sldMk cId="1704180452" sldId="318"/>
            <ac:spMk id="8" creationId="{6F4FDD3F-85D4-4D23-9051-D8FE45AD808D}"/>
          </ac:spMkLst>
        </pc:spChg>
        <pc:spChg chg="mod">
          <ac:chgData name="Ellen Torfs" userId="c6aa1e10-4a12-4511-8c7c-135720d4f277" providerId="ADAL" clId="{CF325FB2-8F88-409B-B06E-2A1A677B202D}" dt="2021-05-04T13:14:19.751" v="611" actId="6549"/>
          <ac:spMkLst>
            <pc:docMk/>
            <pc:sldMk cId="1704180452" sldId="318"/>
            <ac:spMk id="9" creationId="{CBDFD616-D8CE-4D3C-8B69-F5CCA26917DC}"/>
          </ac:spMkLst>
        </pc:spChg>
        <pc:spChg chg="add mod">
          <ac:chgData name="Ellen Torfs" userId="c6aa1e10-4a12-4511-8c7c-135720d4f277" providerId="ADAL" clId="{CF325FB2-8F88-409B-B06E-2A1A677B202D}" dt="2021-05-04T13:12:07.773" v="590" actId="1076"/>
          <ac:spMkLst>
            <pc:docMk/>
            <pc:sldMk cId="1704180452" sldId="318"/>
            <ac:spMk id="16" creationId="{E498976B-DF2A-40A0-8954-AD7E82CA592C}"/>
          </ac:spMkLst>
        </pc:spChg>
        <pc:spChg chg="add mod">
          <ac:chgData name="Ellen Torfs" userId="c6aa1e10-4a12-4511-8c7c-135720d4f277" providerId="ADAL" clId="{CF325FB2-8F88-409B-B06E-2A1A677B202D}" dt="2021-05-04T13:15:36.546" v="620" actId="1076"/>
          <ac:spMkLst>
            <pc:docMk/>
            <pc:sldMk cId="1704180452" sldId="318"/>
            <ac:spMk id="17" creationId="{3BAAB2EB-39F6-4A1E-A7E6-A0E014A2EDB1}"/>
          </ac:spMkLst>
        </pc:spChg>
        <pc:spChg chg="add">
          <ac:chgData name="Ellen Torfs" userId="c6aa1e10-4a12-4511-8c7c-135720d4f277" providerId="ADAL" clId="{CF325FB2-8F88-409B-B06E-2A1A677B202D}" dt="2021-05-04T13:12:54.281" v="598" actId="6549"/>
          <ac:spMkLst>
            <pc:docMk/>
            <pc:sldMk cId="1704180452" sldId="318"/>
            <ac:spMk id="18" creationId="{1B35E718-95C6-4A5D-BBAD-0C58F1F90D43}"/>
          </ac:spMkLst>
        </pc:spChg>
      </pc:sldChg>
      <pc:sldChg chg="addSp modSp add del">
        <pc:chgData name="Ellen Torfs" userId="c6aa1e10-4a12-4511-8c7c-135720d4f277" providerId="ADAL" clId="{CF325FB2-8F88-409B-B06E-2A1A677B202D}" dt="2021-05-05T14:53:02.337" v="5889" actId="2696"/>
        <pc:sldMkLst>
          <pc:docMk/>
          <pc:sldMk cId="370207696" sldId="319"/>
        </pc:sldMkLst>
        <pc:spChg chg="add mod">
          <ac:chgData name="Ellen Torfs" userId="c6aa1e10-4a12-4511-8c7c-135720d4f277" providerId="ADAL" clId="{CF325FB2-8F88-409B-B06E-2A1A677B202D}" dt="2021-05-04T13:20:57.857" v="775" actId="1076"/>
          <ac:spMkLst>
            <pc:docMk/>
            <pc:sldMk cId="370207696" sldId="319"/>
            <ac:spMk id="2" creationId="{315D6947-CE52-4AF9-AF47-ADC48C89A579}"/>
          </ac:spMkLst>
        </pc:spChg>
        <pc:spChg chg="mod">
          <ac:chgData name="Ellen Torfs" userId="c6aa1e10-4a12-4511-8c7c-135720d4f277" providerId="ADAL" clId="{CF325FB2-8F88-409B-B06E-2A1A677B202D}" dt="2021-05-04T13:17:01.003" v="733" actId="1076"/>
          <ac:spMkLst>
            <pc:docMk/>
            <pc:sldMk cId="370207696" sldId="319"/>
            <ac:spMk id="3" creationId="{C01D904B-8667-45E2-B693-1B06798CA2E9}"/>
          </ac:spMkLst>
        </pc:spChg>
        <pc:spChg chg="mod">
          <ac:chgData name="Ellen Torfs" userId="c6aa1e10-4a12-4511-8c7c-135720d4f277" providerId="ADAL" clId="{CF325FB2-8F88-409B-B06E-2A1A677B202D}" dt="2021-05-04T13:20:39.041" v="768" actId="6549"/>
          <ac:spMkLst>
            <pc:docMk/>
            <pc:sldMk cId="370207696" sldId="319"/>
            <ac:spMk id="6" creationId="{DFE2EAAB-DE74-441E-AE11-4CF05E401420}"/>
          </ac:spMkLst>
        </pc:spChg>
        <pc:spChg chg="mod">
          <ac:chgData name="Ellen Torfs" userId="c6aa1e10-4a12-4511-8c7c-135720d4f277" providerId="ADAL" clId="{CF325FB2-8F88-409B-B06E-2A1A677B202D}" dt="2021-05-04T13:14:36.512" v="612" actId="108"/>
          <ac:spMkLst>
            <pc:docMk/>
            <pc:sldMk cId="370207696" sldId="319"/>
            <ac:spMk id="16" creationId="{E498976B-DF2A-40A0-8954-AD7E82CA592C}"/>
          </ac:spMkLst>
        </pc:spChg>
        <pc:spChg chg="mod">
          <ac:chgData name="Ellen Torfs" userId="c6aa1e10-4a12-4511-8c7c-135720d4f277" providerId="ADAL" clId="{CF325FB2-8F88-409B-B06E-2A1A677B202D}" dt="2021-05-04T13:15:41.321" v="621" actId="1076"/>
          <ac:spMkLst>
            <pc:docMk/>
            <pc:sldMk cId="370207696" sldId="319"/>
            <ac:spMk id="17" creationId="{3BAAB2EB-39F6-4A1E-A7E6-A0E014A2EDB1}"/>
          </ac:spMkLst>
        </pc:spChg>
        <pc:spChg chg="add mod">
          <ac:chgData name="Ellen Torfs" userId="c6aa1e10-4a12-4511-8c7c-135720d4f277" providerId="ADAL" clId="{CF325FB2-8F88-409B-B06E-2A1A677B202D}" dt="2021-05-04T13:13:58.826" v="608" actId="1076"/>
          <ac:spMkLst>
            <pc:docMk/>
            <pc:sldMk cId="370207696" sldId="319"/>
            <ac:spMk id="19" creationId="{284DA0C8-8AFF-42A6-88E2-716A94156BE0}"/>
          </ac:spMkLst>
        </pc:spChg>
        <pc:spChg chg="add mod">
          <ac:chgData name="Ellen Torfs" userId="c6aa1e10-4a12-4511-8c7c-135720d4f277" providerId="ADAL" clId="{CF325FB2-8F88-409B-B06E-2A1A677B202D}" dt="2021-05-04T13:14:04.865" v="609" actId="1076"/>
          <ac:spMkLst>
            <pc:docMk/>
            <pc:sldMk cId="370207696" sldId="319"/>
            <ac:spMk id="20" creationId="{691E8B2E-CF9D-44CF-8D89-47D5EC698F4B}"/>
          </ac:spMkLst>
        </pc:spChg>
      </pc:sldChg>
      <pc:sldChg chg="del">
        <pc:chgData name="Ellen Torfs" userId="c6aa1e10-4a12-4511-8c7c-135720d4f277" providerId="ADAL" clId="{CF325FB2-8F88-409B-B06E-2A1A677B202D}" dt="2021-05-04T11:57:56.714" v="116" actId="2696"/>
        <pc:sldMkLst>
          <pc:docMk/>
          <pc:sldMk cId="2364990907" sldId="319"/>
        </pc:sldMkLst>
      </pc:sldChg>
      <pc:sldChg chg="del">
        <pc:chgData name="Ellen Torfs" userId="c6aa1e10-4a12-4511-8c7c-135720d4f277" providerId="ADAL" clId="{CF325FB2-8F88-409B-B06E-2A1A677B202D}" dt="2021-05-04T11:57:56.841" v="117" actId="2696"/>
        <pc:sldMkLst>
          <pc:docMk/>
          <pc:sldMk cId="234729288" sldId="320"/>
        </pc:sldMkLst>
      </pc:sldChg>
      <pc:sldChg chg="addSp delSp modSp add">
        <pc:chgData name="Ellen Torfs" userId="c6aa1e10-4a12-4511-8c7c-135720d4f277" providerId="ADAL" clId="{CF325FB2-8F88-409B-B06E-2A1A677B202D}" dt="2021-05-04T14:28:13.286" v="973" actId="1076"/>
        <pc:sldMkLst>
          <pc:docMk/>
          <pc:sldMk cId="466784537" sldId="320"/>
        </pc:sldMkLst>
        <pc:spChg chg="mod">
          <ac:chgData name="Ellen Torfs" userId="c6aa1e10-4a12-4511-8c7c-135720d4f277" providerId="ADAL" clId="{CF325FB2-8F88-409B-B06E-2A1A677B202D}" dt="2021-05-04T14:27:14.998" v="959" actId="1076"/>
          <ac:spMkLst>
            <pc:docMk/>
            <pc:sldMk cId="466784537" sldId="320"/>
            <ac:spMk id="2" creationId="{955FD7A1-2C4C-420F-BE40-771F2AB2BEB5}"/>
          </ac:spMkLst>
        </pc:spChg>
        <pc:spChg chg="mod">
          <ac:chgData name="Ellen Torfs" userId="c6aa1e10-4a12-4511-8c7c-135720d4f277" providerId="ADAL" clId="{CF325FB2-8F88-409B-B06E-2A1A677B202D}" dt="2021-05-04T14:05:13.200" v="820" actId="20577"/>
          <ac:spMkLst>
            <pc:docMk/>
            <pc:sldMk cId="466784537" sldId="320"/>
            <ac:spMk id="3" creationId="{D80BDF48-9138-4F3C-8DF3-5BF0D997149B}"/>
          </ac:spMkLst>
        </pc:spChg>
        <pc:spChg chg="add del">
          <ac:chgData name="Ellen Torfs" userId="c6aa1e10-4a12-4511-8c7c-135720d4f277" providerId="ADAL" clId="{CF325FB2-8F88-409B-B06E-2A1A677B202D}" dt="2021-05-04T14:09:56.767" v="927" actId="1076"/>
          <ac:spMkLst>
            <pc:docMk/>
            <pc:sldMk cId="466784537" sldId="320"/>
            <ac:spMk id="6" creationId="{D3A5E9B5-CEDE-471B-AB95-375614F4FFF5}"/>
          </ac:spMkLst>
        </pc:spChg>
        <pc:picChg chg="add del mod">
          <ac:chgData name="Ellen Torfs" userId="c6aa1e10-4a12-4511-8c7c-135720d4f277" providerId="ADAL" clId="{CF325FB2-8F88-409B-B06E-2A1A677B202D}" dt="2021-05-04T14:11:06.239" v="943" actId="478"/>
          <ac:picMkLst>
            <pc:docMk/>
            <pc:sldMk cId="466784537" sldId="320"/>
            <ac:picMk id="4" creationId="{62D6733F-CAD4-4737-9943-43E343DACE24}"/>
          </ac:picMkLst>
        </pc:picChg>
        <pc:picChg chg="add mod">
          <ac:chgData name="Ellen Torfs" userId="c6aa1e10-4a12-4511-8c7c-135720d4f277" providerId="ADAL" clId="{CF325FB2-8F88-409B-B06E-2A1A677B202D}" dt="2021-05-04T14:28:13.286" v="973" actId="1076"/>
          <ac:picMkLst>
            <pc:docMk/>
            <pc:sldMk cId="466784537" sldId="320"/>
            <ac:picMk id="5" creationId="{DD6167EF-560D-4090-9160-30F50804D14F}"/>
          </ac:picMkLst>
        </pc:picChg>
        <pc:picChg chg="add del mod">
          <ac:chgData name="Ellen Torfs" userId="c6aa1e10-4a12-4511-8c7c-135720d4f277" providerId="ADAL" clId="{CF325FB2-8F88-409B-B06E-2A1A677B202D}" dt="2021-05-04T14:27:22.128" v="962" actId="478"/>
          <ac:picMkLst>
            <pc:docMk/>
            <pc:sldMk cId="466784537" sldId="320"/>
            <ac:picMk id="7" creationId="{55C54B56-6C59-4B31-A3C9-9DAEAA3DD6D4}"/>
          </ac:picMkLst>
        </pc:picChg>
        <pc:picChg chg="add mod">
          <ac:chgData name="Ellen Torfs" userId="c6aa1e10-4a12-4511-8c7c-135720d4f277" providerId="ADAL" clId="{CF325FB2-8F88-409B-B06E-2A1A677B202D}" dt="2021-05-04T14:28:04.426" v="969" actId="1076"/>
          <ac:picMkLst>
            <pc:docMk/>
            <pc:sldMk cId="466784537" sldId="320"/>
            <ac:picMk id="8" creationId="{E986BBE1-E19C-4D79-BF7A-BF3B603A2186}"/>
          </ac:picMkLst>
        </pc:picChg>
      </pc:sldChg>
      <pc:sldChg chg="addSp delSp modSp add">
        <pc:chgData name="Ellen Torfs" userId="c6aa1e10-4a12-4511-8c7c-135720d4f277" providerId="ADAL" clId="{CF325FB2-8F88-409B-B06E-2A1A677B202D}" dt="2021-05-04T14:38:44.248" v="1109" actId="20577"/>
        <pc:sldMkLst>
          <pc:docMk/>
          <pc:sldMk cId="2918702459" sldId="321"/>
        </pc:sldMkLst>
        <pc:spChg chg="add del mod">
          <ac:chgData name="Ellen Torfs" userId="c6aa1e10-4a12-4511-8c7c-135720d4f277" providerId="ADAL" clId="{CF325FB2-8F88-409B-B06E-2A1A677B202D}" dt="2021-05-04T14:38:44.248" v="1109" actId="20577"/>
          <ac:spMkLst>
            <pc:docMk/>
            <pc:sldMk cId="2918702459" sldId="321"/>
            <ac:spMk id="2" creationId="{20963516-8A67-4A7C-8556-9F26B699ABB8}"/>
          </ac:spMkLst>
        </pc:spChg>
        <pc:spChg chg="mod">
          <ac:chgData name="Ellen Torfs" userId="c6aa1e10-4a12-4511-8c7c-135720d4f277" providerId="ADAL" clId="{CF325FB2-8F88-409B-B06E-2A1A677B202D}" dt="2021-05-04T14:29:10.943" v="983" actId="20577"/>
          <ac:spMkLst>
            <pc:docMk/>
            <pc:sldMk cId="2918702459" sldId="321"/>
            <ac:spMk id="3" creationId="{34E4D2F1-F431-4460-B47B-040D2F5C449E}"/>
          </ac:spMkLst>
        </pc:spChg>
        <pc:spChg chg="add del">
          <ac:chgData name="Ellen Torfs" userId="c6aa1e10-4a12-4511-8c7c-135720d4f277" providerId="ADAL" clId="{CF325FB2-8F88-409B-B06E-2A1A677B202D}" dt="2021-05-04T14:28:41.509" v="975" actId="20577"/>
          <ac:spMkLst>
            <pc:docMk/>
            <pc:sldMk cId="2918702459" sldId="321"/>
            <ac:spMk id="6" creationId="{6CBA7F68-0F3D-4375-A9F7-DB2B8CD7ED7B}"/>
          </ac:spMkLst>
        </pc:spChg>
        <pc:picChg chg="add mod">
          <ac:chgData name="Ellen Torfs" userId="c6aa1e10-4a12-4511-8c7c-135720d4f277" providerId="ADAL" clId="{CF325FB2-8F88-409B-B06E-2A1A677B202D}" dt="2021-05-04T14:28:55.969" v="981" actId="1076"/>
          <ac:picMkLst>
            <pc:docMk/>
            <pc:sldMk cId="2918702459" sldId="321"/>
            <ac:picMk id="4" creationId="{9C0DA3EC-D477-4D8F-BFFE-639F437861E2}"/>
          </ac:picMkLst>
        </pc:picChg>
        <pc:picChg chg="add del">
          <ac:chgData name="Ellen Torfs" userId="c6aa1e10-4a12-4511-8c7c-135720d4f277" providerId="ADAL" clId="{CF325FB2-8F88-409B-B06E-2A1A677B202D}" dt="2021-05-04T14:28:12.763" v="972" actId="20577"/>
          <ac:picMkLst>
            <pc:docMk/>
            <pc:sldMk cId="2918702459" sldId="321"/>
            <ac:picMk id="5" creationId="{DA66512B-965E-4909-87F2-58F2A840B708}"/>
          </ac:picMkLst>
        </pc:picChg>
      </pc:sldChg>
      <pc:sldChg chg="del">
        <pc:chgData name="Ellen Torfs" userId="c6aa1e10-4a12-4511-8c7c-135720d4f277" providerId="ADAL" clId="{CF325FB2-8F88-409B-B06E-2A1A677B202D}" dt="2021-05-04T11:57:56.911" v="118" actId="2696"/>
        <pc:sldMkLst>
          <pc:docMk/>
          <pc:sldMk cId="3815785513" sldId="321"/>
        </pc:sldMkLst>
      </pc:sldChg>
      <pc:sldChg chg="addSp modSp add del">
        <pc:chgData name="Ellen Torfs" userId="c6aa1e10-4a12-4511-8c7c-135720d4f277" providerId="ADAL" clId="{CF325FB2-8F88-409B-B06E-2A1A677B202D}" dt="2021-05-04T14:45:34.800" v="1222" actId="2696"/>
        <pc:sldMkLst>
          <pc:docMk/>
          <pc:sldMk cId="1123867414" sldId="322"/>
        </pc:sldMkLst>
        <pc:spChg chg="mod">
          <ac:chgData name="Ellen Torfs" userId="c6aa1e10-4a12-4511-8c7c-135720d4f277" providerId="ADAL" clId="{CF325FB2-8F88-409B-B06E-2A1A677B202D}" dt="2021-05-04T14:44:06.805" v="1209" actId="20577"/>
          <ac:spMkLst>
            <pc:docMk/>
            <pc:sldMk cId="1123867414" sldId="322"/>
            <ac:spMk id="2" creationId="{8301D20B-87D2-4B62-82FD-A3E540344BD9}"/>
          </ac:spMkLst>
        </pc:spChg>
        <pc:spChg chg="mod">
          <ac:chgData name="Ellen Torfs" userId="c6aa1e10-4a12-4511-8c7c-135720d4f277" providerId="ADAL" clId="{CF325FB2-8F88-409B-B06E-2A1A677B202D}" dt="2021-05-04T14:39:02.498" v="1110" actId="2696"/>
          <ac:spMkLst>
            <pc:docMk/>
            <pc:sldMk cId="1123867414" sldId="322"/>
            <ac:spMk id="3" creationId="{043A8041-DB1C-4A78-B913-C81C43CD5778}"/>
          </ac:spMkLst>
        </pc:spChg>
        <pc:spChg chg="add mod">
          <ac:chgData name="Ellen Torfs" userId="c6aa1e10-4a12-4511-8c7c-135720d4f277" providerId="ADAL" clId="{CF325FB2-8F88-409B-B06E-2A1A677B202D}" dt="2021-05-04T14:44:53.793" v="1219" actId="14100"/>
          <ac:spMkLst>
            <pc:docMk/>
            <pc:sldMk cId="1123867414" sldId="322"/>
            <ac:spMk id="5" creationId="{55691738-8CA3-43F2-8CA0-EFDB19B4E849}"/>
          </ac:spMkLst>
        </pc:spChg>
        <pc:picChg chg="add mod">
          <ac:chgData name="Ellen Torfs" userId="c6aa1e10-4a12-4511-8c7c-135720d4f277" providerId="ADAL" clId="{CF325FB2-8F88-409B-B06E-2A1A677B202D}" dt="2021-05-04T14:44:23.254" v="1214" actId="1076"/>
          <ac:picMkLst>
            <pc:docMk/>
            <pc:sldMk cId="1123867414" sldId="322"/>
            <ac:picMk id="4" creationId="{5BD79416-1B2E-420A-BF92-87E3D9A9DA2E}"/>
          </ac:picMkLst>
        </pc:picChg>
      </pc:sldChg>
      <pc:sldChg chg="del">
        <pc:chgData name="Ellen Torfs" userId="c6aa1e10-4a12-4511-8c7c-135720d4f277" providerId="ADAL" clId="{CF325FB2-8F88-409B-B06E-2A1A677B202D}" dt="2021-05-04T11:57:57.056" v="120" actId="2696"/>
        <pc:sldMkLst>
          <pc:docMk/>
          <pc:sldMk cId="2487270244" sldId="322"/>
        </pc:sldMkLst>
      </pc:sldChg>
      <pc:sldChg chg="del">
        <pc:chgData name="Ellen Torfs" userId="c6aa1e10-4a12-4511-8c7c-135720d4f277" providerId="ADAL" clId="{CF325FB2-8F88-409B-B06E-2A1A677B202D}" dt="2021-05-04T11:57:57.209" v="121" actId="2696"/>
        <pc:sldMkLst>
          <pc:docMk/>
          <pc:sldMk cId="299463262" sldId="323"/>
        </pc:sldMkLst>
      </pc:sldChg>
      <pc:sldChg chg="modSp add del">
        <pc:chgData name="Ellen Torfs" userId="c6aa1e10-4a12-4511-8c7c-135720d4f277" providerId="ADAL" clId="{CF325FB2-8F88-409B-B06E-2A1A677B202D}" dt="2021-05-04T14:47:54.884" v="1269" actId="2696"/>
        <pc:sldMkLst>
          <pc:docMk/>
          <pc:sldMk cId="674671842" sldId="323"/>
        </pc:sldMkLst>
        <pc:spChg chg="mod">
          <ac:chgData name="Ellen Torfs" userId="c6aa1e10-4a12-4511-8c7c-135720d4f277" providerId="ADAL" clId="{CF325FB2-8F88-409B-B06E-2A1A677B202D}" dt="2021-05-04T14:45:25.683" v="1221" actId="1582"/>
          <ac:spMkLst>
            <pc:docMk/>
            <pc:sldMk cId="674671842" sldId="323"/>
            <ac:spMk id="5" creationId="{55691738-8CA3-43F2-8CA0-EFDB19B4E849}"/>
          </ac:spMkLst>
        </pc:spChg>
      </pc:sldChg>
      <pc:sldChg chg="addSp modSp add ord">
        <pc:chgData name="Ellen Torfs" userId="c6aa1e10-4a12-4511-8c7c-135720d4f277" providerId="ADAL" clId="{CF325FB2-8F88-409B-B06E-2A1A677B202D}" dt="2021-05-04T14:52:30.789" v="1316" actId="208"/>
        <pc:sldMkLst>
          <pc:docMk/>
          <pc:sldMk cId="538607073" sldId="324"/>
        </pc:sldMkLst>
        <pc:spChg chg="mod">
          <ac:chgData name="Ellen Torfs" userId="c6aa1e10-4a12-4511-8c7c-135720d4f277" providerId="ADAL" clId="{CF325FB2-8F88-409B-B06E-2A1A677B202D}" dt="2021-05-04T14:52:15.131" v="1314" actId="208"/>
          <ac:spMkLst>
            <pc:docMk/>
            <pc:sldMk cId="538607073" sldId="324"/>
            <ac:spMk id="2" creationId="{8301D20B-87D2-4B62-82FD-A3E540344BD9}"/>
          </ac:spMkLst>
        </pc:spChg>
        <pc:spChg chg="mod">
          <ac:chgData name="Ellen Torfs" userId="c6aa1e10-4a12-4511-8c7c-135720d4f277" providerId="ADAL" clId="{CF325FB2-8F88-409B-B06E-2A1A677B202D}" dt="2021-05-04T14:52:30.789" v="1316" actId="208"/>
          <ac:spMkLst>
            <pc:docMk/>
            <pc:sldMk cId="538607073" sldId="324"/>
            <ac:spMk id="5" creationId="{55691738-8CA3-43F2-8CA0-EFDB19B4E849}"/>
          </ac:spMkLst>
        </pc:spChg>
        <pc:spChg chg="add mod">
          <ac:chgData name="Ellen Torfs" userId="c6aa1e10-4a12-4511-8c7c-135720d4f277" providerId="ADAL" clId="{CF325FB2-8F88-409B-B06E-2A1A677B202D}" dt="2021-05-04T14:47:13.875" v="1267" actId="14100"/>
          <ac:spMkLst>
            <pc:docMk/>
            <pc:sldMk cId="538607073" sldId="324"/>
            <ac:spMk id="6" creationId="{46EE829E-5D96-4C9D-BA02-DE5DDF9C6FA0}"/>
          </ac:spMkLst>
        </pc:spChg>
        <pc:picChg chg="mod">
          <ac:chgData name="Ellen Torfs" userId="c6aa1e10-4a12-4511-8c7c-135720d4f277" providerId="ADAL" clId="{CF325FB2-8F88-409B-B06E-2A1A677B202D}" dt="2021-05-04T14:47:06.337" v="1265" actId="1076"/>
          <ac:picMkLst>
            <pc:docMk/>
            <pc:sldMk cId="538607073" sldId="324"/>
            <ac:picMk id="4" creationId="{5BD79416-1B2E-420A-BF92-87E3D9A9DA2E}"/>
          </ac:picMkLst>
        </pc:picChg>
      </pc:sldChg>
      <pc:sldChg chg="del">
        <pc:chgData name="Ellen Torfs" userId="c6aa1e10-4a12-4511-8c7c-135720d4f277" providerId="ADAL" clId="{CF325FB2-8F88-409B-B06E-2A1A677B202D}" dt="2021-05-04T11:57:56.982" v="119" actId="2696"/>
        <pc:sldMkLst>
          <pc:docMk/>
          <pc:sldMk cId="3828353517" sldId="324"/>
        </pc:sldMkLst>
      </pc:sldChg>
      <pc:sldChg chg="del">
        <pc:chgData name="Ellen Torfs" userId="c6aa1e10-4a12-4511-8c7c-135720d4f277" providerId="ADAL" clId="{CF325FB2-8F88-409B-B06E-2A1A677B202D}" dt="2021-05-04T11:57:57.371" v="122" actId="2696"/>
        <pc:sldMkLst>
          <pc:docMk/>
          <pc:sldMk cId="3570408345" sldId="325"/>
        </pc:sldMkLst>
      </pc:sldChg>
      <pc:sldChg chg="addSp delSp modSp add">
        <pc:chgData name="Ellen Torfs" userId="c6aa1e10-4a12-4511-8c7c-135720d4f277" providerId="ADAL" clId="{CF325FB2-8F88-409B-B06E-2A1A677B202D}" dt="2021-05-04T14:53:43.632" v="1319" actId="208"/>
        <pc:sldMkLst>
          <pc:docMk/>
          <pc:sldMk cId="3687148650" sldId="325"/>
        </pc:sldMkLst>
        <pc:spChg chg="mod">
          <ac:chgData name="Ellen Torfs" userId="c6aa1e10-4a12-4511-8c7c-135720d4f277" providerId="ADAL" clId="{CF325FB2-8F88-409B-B06E-2A1A677B202D}" dt="2021-05-04T14:53:39.532" v="1318" actId="208"/>
          <ac:spMkLst>
            <pc:docMk/>
            <pc:sldMk cId="3687148650" sldId="325"/>
            <ac:spMk id="2" creationId="{8301D20B-87D2-4B62-82FD-A3E540344BD9}"/>
          </ac:spMkLst>
        </pc:spChg>
        <pc:spChg chg="mod">
          <ac:chgData name="Ellen Torfs" userId="c6aa1e10-4a12-4511-8c7c-135720d4f277" providerId="ADAL" clId="{CF325FB2-8F88-409B-B06E-2A1A677B202D}" dt="2021-05-04T14:53:43.632" v="1319" actId="208"/>
          <ac:spMkLst>
            <pc:docMk/>
            <pc:sldMk cId="3687148650" sldId="325"/>
            <ac:spMk id="5" creationId="{55691738-8CA3-43F2-8CA0-EFDB19B4E849}"/>
          </ac:spMkLst>
        </pc:spChg>
        <pc:spChg chg="mod">
          <ac:chgData name="Ellen Torfs" userId="c6aa1e10-4a12-4511-8c7c-135720d4f277" providerId="ADAL" clId="{CF325FB2-8F88-409B-B06E-2A1A677B202D}" dt="2021-05-04T14:49:06.819" v="1296" actId="1076"/>
          <ac:spMkLst>
            <pc:docMk/>
            <pc:sldMk cId="3687148650" sldId="325"/>
            <ac:spMk id="6" creationId="{46EE829E-5D96-4C9D-BA02-DE5DDF9C6FA0}"/>
          </ac:spMkLst>
        </pc:spChg>
        <pc:picChg chg="del">
          <ac:chgData name="Ellen Torfs" userId="c6aa1e10-4a12-4511-8c7c-135720d4f277" providerId="ADAL" clId="{CF325FB2-8F88-409B-B06E-2A1A677B202D}" dt="2021-05-04T14:48:19.621" v="1289" actId="478"/>
          <ac:picMkLst>
            <pc:docMk/>
            <pc:sldMk cId="3687148650" sldId="325"/>
            <ac:picMk id="4" creationId="{5BD79416-1B2E-420A-BF92-87E3D9A9DA2E}"/>
          </ac:picMkLst>
        </pc:picChg>
        <pc:picChg chg="add mod ord modCrop">
          <ac:chgData name="Ellen Torfs" userId="c6aa1e10-4a12-4511-8c7c-135720d4f277" providerId="ADAL" clId="{CF325FB2-8F88-409B-B06E-2A1A677B202D}" dt="2021-05-04T14:49:33.034" v="1301" actId="1076"/>
          <ac:picMkLst>
            <pc:docMk/>
            <pc:sldMk cId="3687148650" sldId="325"/>
            <ac:picMk id="7" creationId="{604C4BB5-1D8E-4F42-B16C-5B27FDE8B6F5}"/>
          </ac:picMkLst>
        </pc:picChg>
      </pc:sldChg>
      <pc:sldChg chg="del">
        <pc:chgData name="Ellen Torfs" userId="c6aa1e10-4a12-4511-8c7c-135720d4f277" providerId="ADAL" clId="{CF325FB2-8F88-409B-B06E-2A1A677B202D}" dt="2021-05-04T11:57:57.684" v="123" actId="2696"/>
        <pc:sldMkLst>
          <pc:docMk/>
          <pc:sldMk cId="1067487802" sldId="326"/>
        </pc:sldMkLst>
      </pc:sldChg>
      <pc:sldChg chg="addSp delSp modSp add">
        <pc:chgData name="Ellen Torfs" userId="c6aa1e10-4a12-4511-8c7c-135720d4f277" providerId="ADAL" clId="{CF325FB2-8F88-409B-B06E-2A1A677B202D}" dt="2021-05-04T15:14:11.912" v="1660" actId="1076"/>
        <pc:sldMkLst>
          <pc:docMk/>
          <pc:sldMk cId="2721605431" sldId="326"/>
        </pc:sldMkLst>
        <pc:spChg chg="del">
          <ac:chgData name="Ellen Torfs" userId="c6aa1e10-4a12-4511-8c7c-135720d4f277" providerId="ADAL" clId="{CF325FB2-8F88-409B-B06E-2A1A677B202D}" dt="2021-05-04T14:59:33.111" v="1392" actId="478"/>
          <ac:spMkLst>
            <pc:docMk/>
            <pc:sldMk cId="2721605431" sldId="326"/>
            <ac:spMk id="2" creationId="{B01FEC50-820F-4386-BEB2-1E165E223054}"/>
          </ac:spMkLst>
        </pc:spChg>
        <pc:spChg chg="mod">
          <ac:chgData name="Ellen Torfs" userId="c6aa1e10-4a12-4511-8c7c-135720d4f277" providerId="ADAL" clId="{CF325FB2-8F88-409B-B06E-2A1A677B202D}" dt="2021-05-04T14:58:53.880" v="1387" actId="404"/>
          <ac:spMkLst>
            <pc:docMk/>
            <pc:sldMk cId="2721605431" sldId="326"/>
            <ac:spMk id="3" creationId="{661DCB7C-8D72-4703-9835-C6D6C30E4953}"/>
          </ac:spMkLst>
        </pc:spChg>
        <pc:spChg chg="add mod">
          <ac:chgData name="Ellen Torfs" userId="c6aa1e10-4a12-4511-8c7c-135720d4f277" providerId="ADAL" clId="{CF325FB2-8F88-409B-B06E-2A1A677B202D}" dt="2021-05-04T15:08:56.307" v="1621" actId="1076"/>
          <ac:spMkLst>
            <pc:docMk/>
            <pc:sldMk cId="2721605431" sldId="326"/>
            <ac:spMk id="5" creationId="{5E533F76-166D-4CCA-A3F3-FC834710B2FF}"/>
          </ac:spMkLst>
        </pc:spChg>
        <pc:spChg chg="add mod">
          <ac:chgData name="Ellen Torfs" userId="c6aa1e10-4a12-4511-8c7c-135720d4f277" providerId="ADAL" clId="{CF325FB2-8F88-409B-B06E-2A1A677B202D}" dt="2021-05-04T15:08:56.307" v="1621" actId="1076"/>
          <ac:spMkLst>
            <pc:docMk/>
            <pc:sldMk cId="2721605431" sldId="326"/>
            <ac:spMk id="6" creationId="{156C3505-C3B0-4FA3-B77E-0E1A5CEC034D}"/>
          </ac:spMkLst>
        </pc:spChg>
        <pc:spChg chg="add mod">
          <ac:chgData name="Ellen Torfs" userId="c6aa1e10-4a12-4511-8c7c-135720d4f277" providerId="ADAL" clId="{CF325FB2-8F88-409B-B06E-2A1A677B202D}" dt="2021-05-04T15:08:56.307" v="1621" actId="1076"/>
          <ac:spMkLst>
            <pc:docMk/>
            <pc:sldMk cId="2721605431" sldId="326"/>
            <ac:spMk id="11" creationId="{E5D386F0-773A-40D6-89EF-92C3635C337F}"/>
          </ac:spMkLst>
        </pc:spChg>
        <pc:spChg chg="add mod">
          <ac:chgData name="Ellen Torfs" userId="c6aa1e10-4a12-4511-8c7c-135720d4f277" providerId="ADAL" clId="{CF325FB2-8F88-409B-B06E-2A1A677B202D}" dt="2021-05-04T15:09:16.595" v="1636" actId="20577"/>
          <ac:spMkLst>
            <pc:docMk/>
            <pc:sldMk cId="2721605431" sldId="326"/>
            <ac:spMk id="12" creationId="{8B0D1F6A-BBF0-4A50-8F2B-932786DB584A}"/>
          </ac:spMkLst>
        </pc:spChg>
        <pc:picChg chg="add mod">
          <ac:chgData name="Ellen Torfs" userId="c6aa1e10-4a12-4511-8c7c-135720d4f277" providerId="ADAL" clId="{CF325FB2-8F88-409B-B06E-2A1A677B202D}" dt="2021-05-04T15:08:56.307" v="1621" actId="1076"/>
          <ac:picMkLst>
            <pc:docMk/>
            <pc:sldMk cId="2721605431" sldId="326"/>
            <ac:picMk id="4" creationId="{D39CA576-5159-412D-9DB5-46A91C648AA7}"/>
          </ac:picMkLst>
        </pc:picChg>
        <pc:picChg chg="add mod">
          <ac:chgData name="Ellen Torfs" userId="c6aa1e10-4a12-4511-8c7c-135720d4f277" providerId="ADAL" clId="{CF325FB2-8F88-409B-B06E-2A1A677B202D}" dt="2021-05-04T15:08:56.307" v="1621" actId="1076"/>
          <ac:picMkLst>
            <pc:docMk/>
            <pc:sldMk cId="2721605431" sldId="326"/>
            <ac:picMk id="10" creationId="{58C0BBBE-ED29-4DC6-9B4E-83BE8D885CA8}"/>
          </ac:picMkLst>
        </pc:picChg>
        <pc:picChg chg="add del mod">
          <ac:chgData name="Ellen Torfs" userId="c6aa1e10-4a12-4511-8c7c-135720d4f277" providerId="ADAL" clId="{CF325FB2-8F88-409B-B06E-2A1A677B202D}" dt="2021-05-04T15:12:15.568" v="1651" actId="478"/>
          <ac:picMkLst>
            <pc:docMk/>
            <pc:sldMk cId="2721605431" sldId="326"/>
            <ac:picMk id="13" creationId="{EA0BA3D6-BBB2-43A0-900E-BBCFF8FD4874}"/>
          </ac:picMkLst>
        </pc:picChg>
        <pc:picChg chg="add del mod">
          <ac:chgData name="Ellen Torfs" userId="c6aa1e10-4a12-4511-8c7c-135720d4f277" providerId="ADAL" clId="{CF325FB2-8F88-409B-B06E-2A1A677B202D}" dt="2021-05-04T15:11:32.974" v="1643" actId="478"/>
          <ac:picMkLst>
            <pc:docMk/>
            <pc:sldMk cId="2721605431" sldId="326"/>
            <ac:picMk id="14" creationId="{15278E07-1C03-4E99-8BC8-B44E95484E97}"/>
          </ac:picMkLst>
        </pc:picChg>
        <pc:picChg chg="add mod">
          <ac:chgData name="Ellen Torfs" userId="c6aa1e10-4a12-4511-8c7c-135720d4f277" providerId="ADAL" clId="{CF325FB2-8F88-409B-B06E-2A1A677B202D}" dt="2021-05-04T15:14:08.113" v="1659" actId="1076"/>
          <ac:picMkLst>
            <pc:docMk/>
            <pc:sldMk cId="2721605431" sldId="326"/>
            <ac:picMk id="15" creationId="{36E93456-5670-4213-98C0-C8BD02F32CC0}"/>
          </ac:picMkLst>
        </pc:picChg>
        <pc:picChg chg="add mod">
          <ac:chgData name="Ellen Torfs" userId="c6aa1e10-4a12-4511-8c7c-135720d4f277" providerId="ADAL" clId="{CF325FB2-8F88-409B-B06E-2A1A677B202D}" dt="2021-05-04T15:14:11.912" v="1660" actId="1076"/>
          <ac:picMkLst>
            <pc:docMk/>
            <pc:sldMk cId="2721605431" sldId="326"/>
            <ac:picMk id="17" creationId="{D4F1BBD2-9B43-4846-971B-2CB66EC5DA38}"/>
          </ac:picMkLst>
        </pc:picChg>
        <pc:cxnChg chg="add mod">
          <ac:chgData name="Ellen Torfs" userId="c6aa1e10-4a12-4511-8c7c-135720d4f277" providerId="ADAL" clId="{CF325FB2-8F88-409B-B06E-2A1A677B202D}" dt="2021-05-04T15:08:56.307" v="1621" actId="1076"/>
          <ac:cxnSpMkLst>
            <pc:docMk/>
            <pc:sldMk cId="2721605431" sldId="326"/>
            <ac:cxnSpMk id="8" creationId="{B1655F72-758C-44C8-B248-EA7BA2F0EB03}"/>
          </ac:cxnSpMkLst>
        </pc:cxnChg>
        <pc:cxnChg chg="add mod">
          <ac:chgData name="Ellen Torfs" userId="c6aa1e10-4a12-4511-8c7c-135720d4f277" providerId="ADAL" clId="{CF325FB2-8F88-409B-B06E-2A1A677B202D}" dt="2021-05-04T15:12:32.994" v="1654" actId="1076"/>
          <ac:cxnSpMkLst>
            <pc:docMk/>
            <pc:sldMk cId="2721605431" sldId="326"/>
            <ac:cxnSpMk id="16" creationId="{3496C17B-0581-4A0A-8CDA-FE2557134ED5}"/>
          </ac:cxnSpMkLst>
        </pc:cxnChg>
      </pc:sldChg>
      <pc:sldChg chg="del">
        <pc:chgData name="Ellen Torfs" userId="c6aa1e10-4a12-4511-8c7c-135720d4f277" providerId="ADAL" clId="{CF325FB2-8F88-409B-B06E-2A1A677B202D}" dt="2021-05-04T11:57:57.758" v="124" actId="2696"/>
        <pc:sldMkLst>
          <pc:docMk/>
          <pc:sldMk cId="1235447454" sldId="327"/>
        </pc:sldMkLst>
      </pc:sldChg>
      <pc:sldChg chg="modSp add del">
        <pc:chgData name="Ellen Torfs" userId="c6aa1e10-4a12-4511-8c7c-135720d4f277" providerId="ADAL" clId="{CF325FB2-8F88-409B-B06E-2A1A677B202D}" dt="2021-05-04T15:14:59.505" v="1666" actId="2696"/>
        <pc:sldMkLst>
          <pc:docMk/>
          <pc:sldMk cId="1847576389" sldId="327"/>
        </pc:sldMkLst>
        <pc:spChg chg="mod">
          <ac:chgData name="Ellen Torfs" userId="c6aa1e10-4a12-4511-8c7c-135720d4f277" providerId="ADAL" clId="{CF325FB2-8F88-409B-B06E-2A1A677B202D}" dt="2021-05-04T15:05:52.695" v="1436" actId="20577"/>
          <ac:spMkLst>
            <pc:docMk/>
            <pc:sldMk cId="1847576389" sldId="327"/>
            <ac:spMk id="2" creationId="{377149E4-D7A7-4B9A-8D14-6986D64A6130}"/>
          </ac:spMkLst>
        </pc:spChg>
        <pc:spChg chg="mod">
          <ac:chgData name="Ellen Torfs" userId="c6aa1e10-4a12-4511-8c7c-135720d4f277" providerId="ADAL" clId="{CF325FB2-8F88-409B-B06E-2A1A677B202D}" dt="2021-05-04T15:14:37.189" v="1665" actId="20577"/>
          <ac:spMkLst>
            <pc:docMk/>
            <pc:sldMk cId="1847576389" sldId="327"/>
            <ac:spMk id="3" creationId="{3B9DF0E3-5EC3-4C64-90ED-076FBB4461A7}"/>
          </ac:spMkLst>
        </pc:spChg>
      </pc:sldChg>
      <pc:sldChg chg="addSp delSp modSp add del">
        <pc:chgData name="Ellen Torfs" userId="c6aa1e10-4a12-4511-8c7c-135720d4f277" providerId="ADAL" clId="{CF325FB2-8F88-409B-B06E-2A1A677B202D}" dt="2021-05-05T07:59:42.967" v="2193" actId="2696"/>
        <pc:sldMkLst>
          <pc:docMk/>
          <pc:sldMk cId="3428993052" sldId="327"/>
        </pc:sldMkLst>
        <pc:spChg chg="mod">
          <ac:chgData name="Ellen Torfs" userId="c6aa1e10-4a12-4511-8c7c-135720d4f277" providerId="ADAL" clId="{CF325FB2-8F88-409B-B06E-2A1A677B202D}" dt="2021-05-04T15:15:14.708" v="1680" actId="20577"/>
          <ac:spMkLst>
            <pc:docMk/>
            <pc:sldMk cId="3428993052" sldId="327"/>
            <ac:spMk id="3" creationId="{661DCB7C-8D72-4703-9835-C6D6C30E4953}"/>
          </ac:spMkLst>
        </pc:spChg>
        <pc:spChg chg="del mod">
          <ac:chgData name="Ellen Torfs" userId="c6aa1e10-4a12-4511-8c7c-135720d4f277" providerId="ADAL" clId="{CF325FB2-8F88-409B-B06E-2A1A677B202D}" dt="2021-05-05T07:59:06.510" v="2189" actId="478"/>
          <ac:spMkLst>
            <pc:docMk/>
            <pc:sldMk cId="3428993052" sldId="327"/>
            <ac:spMk id="11" creationId="{E5D386F0-773A-40D6-89EF-92C3635C337F}"/>
          </ac:spMkLst>
        </pc:spChg>
        <pc:spChg chg="mod">
          <ac:chgData name="Ellen Torfs" userId="c6aa1e10-4a12-4511-8c7c-135720d4f277" providerId="ADAL" clId="{CF325FB2-8F88-409B-B06E-2A1A677B202D}" dt="2021-05-04T15:17:01.548" v="1767" actId="6549"/>
          <ac:spMkLst>
            <pc:docMk/>
            <pc:sldMk cId="3428993052" sldId="327"/>
            <ac:spMk id="12" creationId="{8B0D1F6A-BBF0-4A50-8F2B-932786DB584A}"/>
          </ac:spMkLst>
        </pc:spChg>
        <pc:picChg chg="add mod">
          <ac:chgData name="Ellen Torfs" userId="c6aa1e10-4a12-4511-8c7c-135720d4f277" providerId="ADAL" clId="{CF325FB2-8F88-409B-B06E-2A1A677B202D}" dt="2021-05-04T15:16:00.672" v="1683" actId="1076"/>
          <ac:picMkLst>
            <pc:docMk/>
            <pc:sldMk cId="3428993052" sldId="327"/>
            <ac:picMk id="2" creationId="{D804BF92-731B-4F3D-8E13-519C92C45413}"/>
          </ac:picMkLst>
        </pc:picChg>
        <pc:picChg chg="del">
          <ac:chgData name="Ellen Torfs" userId="c6aa1e10-4a12-4511-8c7c-135720d4f277" providerId="ADAL" clId="{CF325FB2-8F88-409B-B06E-2A1A677B202D}" dt="2021-05-04T15:15:57.068" v="1681" actId="478"/>
          <ac:picMkLst>
            <pc:docMk/>
            <pc:sldMk cId="3428993052" sldId="327"/>
            <ac:picMk id="4" creationId="{D39CA576-5159-412D-9DB5-46A91C648AA7}"/>
          </ac:picMkLst>
        </pc:picChg>
        <pc:picChg chg="add mod">
          <ac:chgData name="Ellen Torfs" userId="c6aa1e10-4a12-4511-8c7c-135720d4f277" providerId="ADAL" clId="{CF325FB2-8F88-409B-B06E-2A1A677B202D}" dt="2021-05-04T15:18:34.064" v="1770" actId="1076"/>
          <ac:picMkLst>
            <pc:docMk/>
            <pc:sldMk cId="3428993052" sldId="327"/>
            <ac:picMk id="7" creationId="{6E7AC2D4-D6A5-4A51-9982-275E0C70127D}"/>
          </ac:picMkLst>
        </pc:picChg>
        <pc:picChg chg="add del mod">
          <ac:chgData name="Ellen Torfs" userId="c6aa1e10-4a12-4511-8c7c-135720d4f277" providerId="ADAL" clId="{CF325FB2-8F88-409B-B06E-2A1A677B202D}" dt="2021-05-05T07:59:18.846" v="2190" actId="478"/>
          <ac:picMkLst>
            <pc:docMk/>
            <pc:sldMk cId="3428993052" sldId="327"/>
            <ac:picMk id="9" creationId="{31B556B9-439B-490C-85D8-4D7926AB1409}"/>
          </ac:picMkLst>
        </pc:picChg>
        <pc:picChg chg="del">
          <ac:chgData name="Ellen Torfs" userId="c6aa1e10-4a12-4511-8c7c-135720d4f277" providerId="ADAL" clId="{CF325FB2-8F88-409B-B06E-2A1A677B202D}" dt="2021-05-04T15:16:06.966" v="1684" actId="478"/>
          <ac:picMkLst>
            <pc:docMk/>
            <pc:sldMk cId="3428993052" sldId="327"/>
            <ac:picMk id="10" creationId="{58C0BBBE-ED29-4DC6-9B4E-83BE8D885CA8}"/>
          </ac:picMkLst>
        </pc:picChg>
        <pc:picChg chg="add del mod">
          <ac:chgData name="Ellen Torfs" userId="c6aa1e10-4a12-4511-8c7c-135720d4f277" providerId="ADAL" clId="{CF325FB2-8F88-409B-B06E-2A1A677B202D}" dt="2021-05-05T07:59:38.462" v="2192" actId="478"/>
          <ac:picMkLst>
            <pc:docMk/>
            <pc:sldMk cId="3428993052" sldId="327"/>
            <ac:picMk id="13" creationId="{E51E9EF7-613E-47C2-B1B4-520C9D30D3C6}"/>
          </ac:picMkLst>
        </pc:picChg>
        <pc:picChg chg="add mod">
          <ac:chgData name="Ellen Torfs" userId="c6aa1e10-4a12-4511-8c7c-135720d4f277" providerId="ADAL" clId="{CF325FB2-8F88-409B-B06E-2A1A677B202D}" dt="2021-05-04T15:21:10" v="1776" actId="1076"/>
          <ac:picMkLst>
            <pc:docMk/>
            <pc:sldMk cId="3428993052" sldId="327"/>
            <ac:picMk id="14" creationId="{F68301DC-7162-4BDA-8AE5-B2654C1057C1}"/>
          </ac:picMkLst>
        </pc:picChg>
        <pc:picChg chg="del">
          <ac:chgData name="Ellen Torfs" userId="c6aa1e10-4a12-4511-8c7c-135720d4f277" providerId="ADAL" clId="{CF325FB2-8F88-409B-B06E-2A1A677B202D}" dt="2021-05-04T15:16:38.651" v="1724" actId="478"/>
          <ac:picMkLst>
            <pc:docMk/>
            <pc:sldMk cId="3428993052" sldId="327"/>
            <ac:picMk id="15" creationId="{36E93456-5670-4213-98C0-C8BD02F32CC0}"/>
          </ac:picMkLst>
        </pc:picChg>
        <pc:picChg chg="del">
          <ac:chgData name="Ellen Torfs" userId="c6aa1e10-4a12-4511-8c7c-135720d4f277" providerId="ADAL" clId="{CF325FB2-8F88-409B-B06E-2A1A677B202D}" dt="2021-05-04T15:17:09.460" v="1768" actId="478"/>
          <ac:picMkLst>
            <pc:docMk/>
            <pc:sldMk cId="3428993052" sldId="327"/>
            <ac:picMk id="17" creationId="{D4F1BBD2-9B43-4846-971B-2CB66EC5DA38}"/>
          </ac:picMkLst>
        </pc:picChg>
        <pc:picChg chg="add mod">
          <ac:chgData name="Ellen Torfs" userId="c6aa1e10-4a12-4511-8c7c-135720d4f277" providerId="ADAL" clId="{CF325FB2-8F88-409B-B06E-2A1A677B202D}" dt="2021-05-04T15:21:33.778" v="1778" actId="1076"/>
          <ac:picMkLst>
            <pc:docMk/>
            <pc:sldMk cId="3428993052" sldId="327"/>
            <ac:picMk id="18" creationId="{496B5836-ACCC-49F4-8BFE-87CC193CA9C4}"/>
          </ac:picMkLst>
        </pc:picChg>
      </pc:sldChg>
      <pc:sldChg chg="del">
        <pc:chgData name="Ellen Torfs" userId="c6aa1e10-4a12-4511-8c7c-135720d4f277" providerId="ADAL" clId="{CF325FB2-8F88-409B-B06E-2A1A677B202D}" dt="2021-05-04T11:57:58.184" v="125" actId="2696"/>
        <pc:sldMkLst>
          <pc:docMk/>
          <pc:sldMk cId="1050161493" sldId="328"/>
        </pc:sldMkLst>
      </pc:sldChg>
      <pc:sldChg chg="modSp add">
        <pc:chgData name="Ellen Torfs" userId="c6aa1e10-4a12-4511-8c7c-135720d4f277" providerId="ADAL" clId="{CF325FB2-8F88-409B-B06E-2A1A677B202D}" dt="2021-05-05T10:45:56.607" v="3781" actId="20577"/>
        <pc:sldMkLst>
          <pc:docMk/>
          <pc:sldMk cId="1606174415" sldId="328"/>
        </pc:sldMkLst>
        <pc:spChg chg="mod">
          <ac:chgData name="Ellen Torfs" userId="c6aa1e10-4a12-4511-8c7c-135720d4f277" providerId="ADAL" clId="{CF325FB2-8F88-409B-B06E-2A1A677B202D}" dt="2021-05-05T10:45:56.607" v="3781" actId="20577"/>
          <ac:spMkLst>
            <pc:docMk/>
            <pc:sldMk cId="1606174415" sldId="328"/>
            <ac:spMk id="2" creationId="{D49DC83D-A8F2-4C31-8F85-EB4A9D2186CF}"/>
          </ac:spMkLst>
        </pc:spChg>
        <pc:spChg chg="mod">
          <ac:chgData name="Ellen Torfs" userId="c6aa1e10-4a12-4511-8c7c-135720d4f277" providerId="ADAL" clId="{CF325FB2-8F88-409B-B06E-2A1A677B202D}" dt="2021-05-04T16:14:01.377" v="1851" actId="20577"/>
          <ac:spMkLst>
            <pc:docMk/>
            <pc:sldMk cId="1606174415" sldId="328"/>
            <ac:spMk id="3" creationId="{E462F569-2DD6-4006-A3EE-252671794A38}"/>
          </ac:spMkLst>
        </pc:spChg>
      </pc:sldChg>
      <pc:sldChg chg="del">
        <pc:chgData name="Ellen Torfs" userId="c6aa1e10-4a12-4511-8c7c-135720d4f277" providerId="ADAL" clId="{CF325FB2-8F88-409B-B06E-2A1A677B202D}" dt="2021-05-04T11:57:58.368" v="126" actId="2696"/>
        <pc:sldMkLst>
          <pc:docMk/>
          <pc:sldMk cId="2271481475" sldId="329"/>
        </pc:sldMkLst>
      </pc:sldChg>
      <pc:sldChg chg="modSp add del">
        <pc:chgData name="Ellen Torfs" userId="c6aa1e10-4a12-4511-8c7c-135720d4f277" providerId="ADAL" clId="{CF325FB2-8F88-409B-B06E-2A1A677B202D}" dt="2021-05-05T08:08:33.455" v="2194" actId="2696"/>
        <pc:sldMkLst>
          <pc:docMk/>
          <pc:sldMk cId="3103182312" sldId="329"/>
        </pc:sldMkLst>
        <pc:spChg chg="mod">
          <ac:chgData name="Ellen Torfs" userId="c6aa1e10-4a12-4511-8c7c-135720d4f277" providerId="ADAL" clId="{CF325FB2-8F88-409B-B06E-2A1A677B202D}" dt="2021-05-05T07:56:43.560" v="2186" actId="404"/>
          <ac:spMkLst>
            <pc:docMk/>
            <pc:sldMk cId="3103182312" sldId="329"/>
            <ac:spMk id="3" creationId="{1EBDE353-E594-4DAE-B422-C92821703266}"/>
          </ac:spMkLst>
        </pc:spChg>
      </pc:sldChg>
      <pc:sldChg chg="add">
        <pc:chgData name="Ellen Torfs" userId="c6aa1e10-4a12-4511-8c7c-135720d4f277" providerId="ADAL" clId="{CF325FB2-8F88-409B-B06E-2A1A677B202D}" dt="2021-05-05T07:58:58.145" v="2187"/>
        <pc:sldMkLst>
          <pc:docMk/>
          <pc:sldMk cId="9087503" sldId="330"/>
        </pc:sldMkLst>
      </pc:sldChg>
      <pc:sldChg chg="del">
        <pc:chgData name="Ellen Torfs" userId="c6aa1e10-4a12-4511-8c7c-135720d4f277" providerId="ADAL" clId="{CF325FB2-8F88-409B-B06E-2A1A677B202D}" dt="2021-05-04T11:57:58.651" v="127" actId="2696"/>
        <pc:sldMkLst>
          <pc:docMk/>
          <pc:sldMk cId="4133310219" sldId="330"/>
        </pc:sldMkLst>
      </pc:sldChg>
      <pc:sldChg chg="addSp delSp modSp add mod setBg">
        <pc:chgData name="Ellen Torfs" userId="c6aa1e10-4a12-4511-8c7c-135720d4f277" providerId="ADAL" clId="{CF325FB2-8F88-409B-B06E-2A1A677B202D}" dt="2021-05-05T10:30:58.981" v="3364" actId="1076"/>
        <pc:sldMkLst>
          <pc:docMk/>
          <pc:sldMk cId="1634764460" sldId="331"/>
        </pc:sldMkLst>
        <pc:spChg chg="mod ord">
          <ac:chgData name="Ellen Torfs" userId="c6aa1e10-4a12-4511-8c7c-135720d4f277" providerId="ADAL" clId="{CF325FB2-8F88-409B-B06E-2A1A677B202D}" dt="2021-05-05T10:30:52.447" v="3363" actId="6549"/>
          <ac:spMkLst>
            <pc:docMk/>
            <pc:sldMk cId="1634764460" sldId="331"/>
            <ac:spMk id="2" creationId="{A13A779D-0F5E-4D7D-B17E-804D7898063A}"/>
          </ac:spMkLst>
        </pc:spChg>
        <pc:spChg chg="mod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3" creationId="{1F1B9AF0-B406-431D-96B0-78E16D81E7AE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11" creationId="{6166C6D1-23AC-49C4-BA07-238E4E9F8CEB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13" creationId="{CD97A9F3-23E4-4B8E-BD38-8C08AA69FF91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15" creationId="{D39A73BA-713C-4649-8A2F-834D01751E9D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17" creationId="{DD63F128-A717-47EC-A567-0ACD2DBC604E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19" creationId="{1C091803-41C2-48E0-9228-5148460C7479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21" creationId="{05CC4153-3F0D-4F4C-8F12-E8FC3FA40AEE}"/>
          </ac:spMkLst>
        </pc:spChg>
        <pc:picChg chg="add mod">
          <ac:chgData name="Ellen Torfs" userId="c6aa1e10-4a12-4511-8c7c-135720d4f277" providerId="ADAL" clId="{CF325FB2-8F88-409B-B06E-2A1A677B202D}" dt="2021-05-05T10:30:40.212" v="3362" actId="1076"/>
          <ac:picMkLst>
            <pc:docMk/>
            <pc:sldMk cId="1634764460" sldId="331"/>
            <ac:picMk id="4" creationId="{20468F9B-DDE9-4ACA-9569-C5CEE951D785}"/>
          </ac:picMkLst>
        </pc:picChg>
        <pc:picChg chg="add mod">
          <ac:chgData name="Ellen Torfs" userId="c6aa1e10-4a12-4511-8c7c-135720d4f277" providerId="ADAL" clId="{CF325FB2-8F88-409B-B06E-2A1A677B202D}" dt="2021-05-05T10:30:58.981" v="3364" actId="1076"/>
          <ac:picMkLst>
            <pc:docMk/>
            <pc:sldMk cId="1634764460" sldId="331"/>
            <ac:picMk id="5" creationId="{1FED7E6B-C942-4FA3-A444-41CB474CBB9D}"/>
          </ac:picMkLst>
        </pc:picChg>
        <pc:picChg chg="add mod">
          <ac:chgData name="Ellen Torfs" userId="c6aa1e10-4a12-4511-8c7c-135720d4f277" providerId="ADAL" clId="{CF325FB2-8F88-409B-B06E-2A1A677B202D}" dt="2021-05-05T10:30:37.309" v="3361" actId="1076"/>
          <ac:picMkLst>
            <pc:docMk/>
            <pc:sldMk cId="1634764460" sldId="331"/>
            <ac:picMk id="6" creationId="{159EF237-026A-439A-ADD1-56F76026CB62}"/>
          </ac:picMkLst>
        </pc:picChg>
      </pc:sldChg>
      <pc:sldChg chg="del">
        <pc:chgData name="Ellen Torfs" userId="c6aa1e10-4a12-4511-8c7c-135720d4f277" providerId="ADAL" clId="{CF325FB2-8F88-409B-B06E-2A1A677B202D}" dt="2021-05-04T11:57:58.905" v="128" actId="2696"/>
        <pc:sldMkLst>
          <pc:docMk/>
          <pc:sldMk cId="3444638712" sldId="331"/>
        </pc:sldMkLst>
      </pc:sldChg>
      <pc:sldChg chg="del">
        <pc:chgData name="Ellen Torfs" userId="c6aa1e10-4a12-4511-8c7c-135720d4f277" providerId="ADAL" clId="{CF325FB2-8F88-409B-B06E-2A1A677B202D}" dt="2021-05-04T11:57:59.095" v="129" actId="2696"/>
        <pc:sldMkLst>
          <pc:docMk/>
          <pc:sldMk cId="1104983944" sldId="332"/>
        </pc:sldMkLst>
      </pc:sldChg>
      <pc:sldChg chg="addSp delSp modSp add">
        <pc:chgData name="Ellen Torfs" userId="c6aa1e10-4a12-4511-8c7c-135720d4f277" providerId="ADAL" clId="{CF325FB2-8F88-409B-B06E-2A1A677B202D}" dt="2021-05-05T14:58:57.946" v="5958" actId="20577"/>
        <pc:sldMkLst>
          <pc:docMk/>
          <pc:sldMk cId="1565163707" sldId="332"/>
        </pc:sldMkLst>
        <pc:spChg chg="del">
          <ac:chgData name="Ellen Torfs" userId="c6aa1e10-4a12-4511-8c7c-135720d4f277" providerId="ADAL" clId="{CF325FB2-8F88-409B-B06E-2A1A677B202D}" dt="2021-05-05T10:32:57.617" v="3381" actId="478"/>
          <ac:spMkLst>
            <pc:docMk/>
            <pc:sldMk cId="1565163707" sldId="332"/>
            <ac:spMk id="5" creationId="{5E533F76-166D-4CCA-A3F3-FC834710B2FF}"/>
          </ac:spMkLst>
        </pc:spChg>
        <pc:spChg chg="del">
          <ac:chgData name="Ellen Torfs" userId="c6aa1e10-4a12-4511-8c7c-135720d4f277" providerId="ADAL" clId="{CF325FB2-8F88-409B-B06E-2A1A677B202D}" dt="2021-05-05T10:32:59.793" v="3382" actId="478"/>
          <ac:spMkLst>
            <pc:docMk/>
            <pc:sldMk cId="1565163707" sldId="332"/>
            <ac:spMk id="6" creationId="{156C3505-C3B0-4FA3-B77E-0E1A5CEC034D}"/>
          </ac:spMkLst>
        </pc:spChg>
        <pc:spChg chg="mod">
          <ac:chgData name="Ellen Torfs" userId="c6aa1e10-4a12-4511-8c7c-135720d4f277" providerId="ADAL" clId="{CF325FB2-8F88-409B-B06E-2A1A677B202D}" dt="2021-05-05T14:58:57.946" v="5958" actId="20577"/>
          <ac:spMkLst>
            <pc:docMk/>
            <pc:sldMk cId="1565163707" sldId="332"/>
            <ac:spMk id="11" creationId="{E5D386F0-773A-40D6-89EF-92C3635C337F}"/>
          </ac:spMkLst>
        </pc:spChg>
        <pc:spChg chg="del mod">
          <ac:chgData name="Ellen Torfs" userId="c6aa1e10-4a12-4511-8c7c-135720d4f277" providerId="ADAL" clId="{CF325FB2-8F88-409B-B06E-2A1A677B202D}" dt="2021-05-05T10:33:13.576" v="3390" actId="478"/>
          <ac:spMkLst>
            <pc:docMk/>
            <pc:sldMk cId="1565163707" sldId="332"/>
            <ac:spMk id="12" creationId="{8B0D1F6A-BBF0-4A50-8F2B-932786DB584A}"/>
          </ac:spMkLst>
        </pc:spChg>
        <pc:picChg chg="add mod">
          <ac:chgData name="Ellen Torfs" userId="c6aa1e10-4a12-4511-8c7c-135720d4f277" providerId="ADAL" clId="{CF325FB2-8F88-409B-B06E-2A1A677B202D}" dt="2021-05-05T10:35:13.916" v="3498" actId="1076"/>
          <ac:picMkLst>
            <pc:docMk/>
            <pc:sldMk cId="1565163707" sldId="332"/>
            <ac:picMk id="2" creationId="{FBCABA96-EBAA-4727-A60C-02016CC8F131}"/>
          </ac:picMkLst>
        </pc:picChg>
        <pc:picChg chg="del">
          <ac:chgData name="Ellen Torfs" userId="c6aa1e10-4a12-4511-8c7c-135720d4f277" providerId="ADAL" clId="{CF325FB2-8F88-409B-B06E-2A1A677B202D}" dt="2021-05-05T10:32:30.975" v="3366" actId="478"/>
          <ac:picMkLst>
            <pc:docMk/>
            <pc:sldMk cId="1565163707" sldId="332"/>
            <ac:picMk id="4" creationId="{D39CA576-5159-412D-9DB5-46A91C648AA7}"/>
          </ac:picMkLst>
        </pc:picChg>
        <pc:picChg chg="add mod">
          <ac:chgData name="Ellen Torfs" userId="c6aa1e10-4a12-4511-8c7c-135720d4f277" providerId="ADAL" clId="{CF325FB2-8F88-409B-B06E-2A1A677B202D}" dt="2021-05-05T10:35:15.197" v="3499" actId="1076"/>
          <ac:picMkLst>
            <pc:docMk/>
            <pc:sldMk cId="1565163707" sldId="332"/>
            <ac:picMk id="7" creationId="{2B8A65ED-7298-4C9A-A448-13A58FEAE873}"/>
          </ac:picMkLst>
        </pc:picChg>
        <pc:picChg chg="add mod">
          <ac:chgData name="Ellen Torfs" userId="c6aa1e10-4a12-4511-8c7c-135720d4f277" providerId="ADAL" clId="{CF325FB2-8F88-409B-B06E-2A1A677B202D}" dt="2021-05-05T10:35:35.581" v="3501" actId="1076"/>
          <ac:picMkLst>
            <pc:docMk/>
            <pc:sldMk cId="1565163707" sldId="332"/>
            <ac:picMk id="9" creationId="{06B8BC7A-138F-4217-9510-60AA6B38075F}"/>
          </ac:picMkLst>
        </pc:picChg>
        <pc:picChg chg="del">
          <ac:chgData name="Ellen Torfs" userId="c6aa1e10-4a12-4511-8c7c-135720d4f277" providerId="ADAL" clId="{CF325FB2-8F88-409B-B06E-2A1A677B202D}" dt="2021-05-05T10:32:31.984" v="3367" actId="478"/>
          <ac:picMkLst>
            <pc:docMk/>
            <pc:sldMk cId="1565163707" sldId="332"/>
            <ac:picMk id="10" creationId="{58C0BBBE-ED29-4DC6-9B4E-83BE8D885CA8}"/>
          </ac:picMkLst>
        </pc:picChg>
        <pc:picChg chg="del mod">
          <ac:chgData name="Ellen Torfs" userId="c6aa1e10-4a12-4511-8c7c-135720d4f277" providerId="ADAL" clId="{CF325FB2-8F88-409B-B06E-2A1A677B202D}" dt="2021-05-05T10:33:11.027" v="3388" actId="478"/>
          <ac:picMkLst>
            <pc:docMk/>
            <pc:sldMk cId="1565163707" sldId="332"/>
            <ac:picMk id="15" creationId="{36E93456-5670-4213-98C0-C8BD02F32CC0}"/>
          </ac:picMkLst>
        </pc:picChg>
        <pc:picChg chg="del">
          <ac:chgData name="Ellen Torfs" userId="c6aa1e10-4a12-4511-8c7c-135720d4f277" providerId="ADAL" clId="{CF325FB2-8F88-409B-B06E-2A1A677B202D}" dt="2021-05-05T10:33:15.661" v="3391" actId="478"/>
          <ac:picMkLst>
            <pc:docMk/>
            <pc:sldMk cId="1565163707" sldId="332"/>
            <ac:picMk id="17" creationId="{D4F1BBD2-9B43-4846-971B-2CB66EC5DA38}"/>
          </ac:picMkLst>
        </pc:picChg>
        <pc:cxnChg chg="add del">
          <ac:chgData name="Ellen Torfs" userId="c6aa1e10-4a12-4511-8c7c-135720d4f277" providerId="ADAL" clId="{CF325FB2-8F88-409B-B06E-2A1A677B202D}" dt="2021-05-05T10:33:08.130" v="3385" actId="478"/>
          <ac:cxnSpMkLst>
            <pc:docMk/>
            <pc:sldMk cId="1565163707" sldId="332"/>
            <ac:cxnSpMk id="8" creationId="{B1655F72-758C-44C8-B248-EA7BA2F0EB03}"/>
          </ac:cxnSpMkLst>
        </pc:cxnChg>
        <pc:cxnChg chg="del">
          <ac:chgData name="Ellen Torfs" userId="c6aa1e10-4a12-4511-8c7c-135720d4f277" providerId="ADAL" clId="{CF325FB2-8F88-409B-B06E-2A1A677B202D}" dt="2021-05-05T10:33:10.332" v="3386" actId="478"/>
          <ac:cxnSpMkLst>
            <pc:docMk/>
            <pc:sldMk cId="1565163707" sldId="332"/>
            <ac:cxnSpMk id="16" creationId="{3496C17B-0581-4A0A-8CDA-FE2557134ED5}"/>
          </ac:cxnSpMkLst>
        </pc:cxnChg>
      </pc:sldChg>
      <pc:sldChg chg="del">
        <pc:chgData name="Ellen Torfs" userId="c6aa1e10-4a12-4511-8c7c-135720d4f277" providerId="ADAL" clId="{CF325FB2-8F88-409B-B06E-2A1A677B202D}" dt="2021-05-04T11:57:59.298" v="130" actId="2696"/>
        <pc:sldMkLst>
          <pc:docMk/>
          <pc:sldMk cId="735339201" sldId="333"/>
        </pc:sldMkLst>
      </pc:sldChg>
      <pc:sldChg chg="addSp delSp modSp add">
        <pc:chgData name="Ellen Torfs" userId="c6aa1e10-4a12-4511-8c7c-135720d4f277" providerId="ADAL" clId="{CF325FB2-8F88-409B-B06E-2A1A677B202D}" dt="2021-05-05T10:41:07.015" v="3613" actId="20577"/>
        <pc:sldMkLst>
          <pc:docMk/>
          <pc:sldMk cId="1426867083" sldId="333"/>
        </pc:sldMkLst>
        <pc:spChg chg="mod">
          <ac:chgData name="Ellen Torfs" userId="c6aa1e10-4a12-4511-8c7c-135720d4f277" providerId="ADAL" clId="{CF325FB2-8F88-409B-B06E-2A1A677B202D}" dt="2021-05-05T10:39:00.370" v="3588" actId="20577"/>
          <ac:spMkLst>
            <pc:docMk/>
            <pc:sldMk cId="1426867083" sldId="333"/>
            <ac:spMk id="3" creationId="{661DCB7C-8D72-4703-9835-C6D6C30E4953}"/>
          </ac:spMkLst>
        </pc:spChg>
        <pc:spChg chg="mod">
          <ac:chgData name="Ellen Torfs" userId="c6aa1e10-4a12-4511-8c7c-135720d4f277" providerId="ADAL" clId="{CF325FB2-8F88-409B-B06E-2A1A677B202D}" dt="2021-05-05T10:41:07.015" v="3613" actId="20577"/>
          <ac:spMkLst>
            <pc:docMk/>
            <pc:sldMk cId="1426867083" sldId="333"/>
            <ac:spMk id="11" creationId="{E5D386F0-773A-40D6-89EF-92C3635C337F}"/>
          </ac:spMkLst>
        </pc:spChg>
        <pc:picChg chg="del">
          <ac:chgData name="Ellen Torfs" userId="c6aa1e10-4a12-4511-8c7c-135720d4f277" providerId="ADAL" clId="{CF325FB2-8F88-409B-B06E-2A1A677B202D}" dt="2021-05-05T10:39:42.270" v="3589" actId="478"/>
          <ac:picMkLst>
            <pc:docMk/>
            <pc:sldMk cId="1426867083" sldId="333"/>
            <ac:picMk id="2" creationId="{FBCABA96-EBAA-4727-A60C-02016CC8F131}"/>
          </ac:picMkLst>
        </pc:picChg>
        <pc:picChg chg="add mod">
          <ac:chgData name="Ellen Torfs" userId="c6aa1e10-4a12-4511-8c7c-135720d4f277" providerId="ADAL" clId="{CF325FB2-8F88-409B-B06E-2A1A677B202D}" dt="2021-05-05T10:40:37.286" v="3598" actId="1076"/>
          <ac:picMkLst>
            <pc:docMk/>
            <pc:sldMk cId="1426867083" sldId="333"/>
            <ac:picMk id="4" creationId="{4A8167F9-9242-4964-A096-08EE49E79665}"/>
          </ac:picMkLst>
        </pc:picChg>
        <pc:picChg chg="del">
          <ac:chgData name="Ellen Torfs" userId="c6aa1e10-4a12-4511-8c7c-135720d4f277" providerId="ADAL" clId="{CF325FB2-8F88-409B-B06E-2A1A677B202D}" dt="2021-05-05T10:39:49.374" v="3593" actId="478"/>
          <ac:picMkLst>
            <pc:docMk/>
            <pc:sldMk cId="1426867083" sldId="333"/>
            <ac:picMk id="7" creationId="{2B8A65ED-7298-4C9A-A448-13A58FEAE873}"/>
          </ac:picMkLst>
        </pc:picChg>
        <pc:picChg chg="del">
          <ac:chgData name="Ellen Torfs" userId="c6aa1e10-4a12-4511-8c7c-135720d4f277" providerId="ADAL" clId="{CF325FB2-8F88-409B-B06E-2A1A677B202D}" dt="2021-05-05T10:39:48.699" v="3592" actId="478"/>
          <ac:picMkLst>
            <pc:docMk/>
            <pc:sldMk cId="1426867083" sldId="333"/>
            <ac:picMk id="9" creationId="{06B8BC7A-138F-4217-9510-60AA6B38075F}"/>
          </ac:picMkLst>
        </pc:picChg>
      </pc:sldChg>
      <pc:sldChg chg="del">
        <pc:chgData name="Ellen Torfs" userId="c6aa1e10-4a12-4511-8c7c-135720d4f277" providerId="ADAL" clId="{CF325FB2-8F88-409B-B06E-2A1A677B202D}" dt="2021-05-04T11:57:59.750" v="131" actId="2696"/>
        <pc:sldMkLst>
          <pc:docMk/>
          <pc:sldMk cId="562029108" sldId="334"/>
        </pc:sldMkLst>
      </pc:sldChg>
      <pc:sldChg chg="addSp delSp modSp add">
        <pc:chgData name="Ellen Torfs" userId="c6aa1e10-4a12-4511-8c7c-135720d4f277" providerId="ADAL" clId="{CF325FB2-8F88-409B-B06E-2A1A677B202D}" dt="2021-05-05T14:02:56.065" v="5484" actId="20577"/>
        <pc:sldMkLst>
          <pc:docMk/>
          <pc:sldMk cId="2359379156" sldId="334"/>
        </pc:sldMkLst>
        <pc:spChg chg="mod">
          <ac:chgData name="Ellen Torfs" userId="c6aa1e10-4a12-4511-8c7c-135720d4f277" providerId="ADAL" clId="{CF325FB2-8F88-409B-B06E-2A1A677B202D}" dt="2021-05-05T14:02:56.065" v="5484" actId="20577"/>
          <ac:spMkLst>
            <pc:docMk/>
            <pc:sldMk cId="2359379156" sldId="334"/>
            <ac:spMk id="2" creationId="{504BF957-2D08-4F1D-B495-6EF1F53CAC19}"/>
          </ac:spMkLst>
        </pc:spChg>
        <pc:spChg chg="mod">
          <ac:chgData name="Ellen Torfs" userId="c6aa1e10-4a12-4511-8c7c-135720d4f277" providerId="ADAL" clId="{CF325FB2-8F88-409B-B06E-2A1A677B202D}" dt="2021-05-05T13:36:49.423" v="4345" actId="20577"/>
          <ac:spMkLst>
            <pc:docMk/>
            <pc:sldMk cId="2359379156" sldId="334"/>
            <ac:spMk id="3" creationId="{DC612EF4-10E1-4D8F-8F02-7674476DF8D1}"/>
          </ac:spMkLst>
        </pc:spChg>
        <pc:spChg chg="add del">
          <ac:chgData name="Ellen Torfs" userId="c6aa1e10-4a12-4511-8c7c-135720d4f277" providerId="ADAL" clId="{CF325FB2-8F88-409B-B06E-2A1A677B202D}" dt="2021-05-05T13:33:08.127" v="4209" actId="478"/>
          <ac:spMkLst>
            <pc:docMk/>
            <pc:sldMk cId="2359379156" sldId="334"/>
            <ac:spMk id="5" creationId="{DBB8511B-27AD-4EEE-A163-139AB5C9AED3}"/>
          </ac:spMkLst>
        </pc:spChg>
        <pc:spChg chg="add mod">
          <ac:chgData name="Ellen Torfs" userId="c6aa1e10-4a12-4511-8c7c-135720d4f277" providerId="ADAL" clId="{CF325FB2-8F88-409B-B06E-2A1A677B202D}" dt="2021-05-05T13:44:48.586" v="4801"/>
          <ac:spMkLst>
            <pc:docMk/>
            <pc:sldMk cId="2359379156" sldId="334"/>
            <ac:spMk id="7" creationId="{0FF0278E-FD82-4D04-831C-5E8442E748A8}"/>
          </ac:spMkLst>
        </pc:spChg>
        <pc:picChg chg="add mod">
          <ac:chgData name="Ellen Torfs" userId="c6aa1e10-4a12-4511-8c7c-135720d4f277" providerId="ADAL" clId="{CF325FB2-8F88-409B-B06E-2A1A677B202D}" dt="2021-05-05T13:44:35.255" v="4798" actId="1076"/>
          <ac:picMkLst>
            <pc:docMk/>
            <pc:sldMk cId="2359379156" sldId="334"/>
            <ac:picMk id="4" creationId="{BA9D1FA0-0667-423C-BB7D-25CEB455B64B}"/>
          </ac:picMkLst>
        </pc:picChg>
        <pc:picChg chg="add mod">
          <ac:chgData name="Ellen Torfs" userId="c6aa1e10-4a12-4511-8c7c-135720d4f277" providerId="ADAL" clId="{CF325FB2-8F88-409B-B06E-2A1A677B202D}" dt="2021-05-05T13:45:14.143" v="4807" actId="1076"/>
          <ac:picMkLst>
            <pc:docMk/>
            <pc:sldMk cId="2359379156" sldId="334"/>
            <ac:picMk id="6" creationId="{651FF8CA-6B10-4EDF-A8DD-8393A181ADB6}"/>
          </ac:picMkLst>
        </pc:picChg>
      </pc:sldChg>
      <pc:sldChg chg="del">
        <pc:chgData name="Ellen Torfs" userId="c6aa1e10-4a12-4511-8c7c-135720d4f277" providerId="ADAL" clId="{CF325FB2-8F88-409B-B06E-2A1A677B202D}" dt="2021-05-04T11:58:00.194" v="132" actId="2696"/>
        <pc:sldMkLst>
          <pc:docMk/>
          <pc:sldMk cId="912438961" sldId="335"/>
        </pc:sldMkLst>
      </pc:sldChg>
      <pc:sldChg chg="addSp delSp modSp add">
        <pc:chgData name="Ellen Torfs" userId="c6aa1e10-4a12-4511-8c7c-135720d4f277" providerId="ADAL" clId="{CF325FB2-8F88-409B-B06E-2A1A677B202D}" dt="2021-05-05T14:42:07.957" v="5678" actId="1076"/>
        <pc:sldMkLst>
          <pc:docMk/>
          <pc:sldMk cId="1483461869" sldId="335"/>
        </pc:sldMkLst>
        <pc:spChg chg="mod">
          <ac:chgData name="Ellen Torfs" userId="c6aa1e10-4a12-4511-8c7c-135720d4f277" providerId="ADAL" clId="{CF325FB2-8F88-409B-B06E-2A1A677B202D}" dt="2021-05-05T14:42:02.723" v="5677" actId="20577"/>
          <ac:spMkLst>
            <pc:docMk/>
            <pc:sldMk cId="1483461869" sldId="335"/>
            <ac:spMk id="2" creationId="{504BF957-2D08-4F1D-B495-6EF1F53CAC19}"/>
          </ac:spMkLst>
        </pc:spChg>
        <pc:spChg chg="mod">
          <ac:chgData name="Ellen Torfs" userId="c6aa1e10-4a12-4511-8c7c-135720d4f277" providerId="ADAL" clId="{CF325FB2-8F88-409B-B06E-2A1A677B202D}" dt="2021-05-05T14:04:36.731" v="5608" actId="20577"/>
          <ac:spMkLst>
            <pc:docMk/>
            <pc:sldMk cId="1483461869" sldId="335"/>
            <ac:spMk id="3" creationId="{DC612EF4-10E1-4D8F-8F02-7674476DF8D1}"/>
          </ac:spMkLst>
        </pc:spChg>
        <pc:picChg chg="del">
          <ac:chgData name="Ellen Torfs" userId="c6aa1e10-4a12-4511-8c7c-135720d4f277" providerId="ADAL" clId="{CF325FB2-8F88-409B-B06E-2A1A677B202D}" dt="2021-05-05T13:34:13.728" v="4239" actId="478"/>
          <ac:picMkLst>
            <pc:docMk/>
            <pc:sldMk cId="1483461869" sldId="335"/>
            <ac:picMk id="4" creationId="{BA9D1FA0-0667-423C-BB7D-25CEB455B64B}"/>
          </ac:picMkLst>
        </pc:picChg>
        <pc:picChg chg="add mod">
          <ac:chgData name="Ellen Torfs" userId="c6aa1e10-4a12-4511-8c7c-135720d4f277" providerId="ADAL" clId="{CF325FB2-8F88-409B-B06E-2A1A677B202D}" dt="2021-05-05T14:42:07.957" v="5678" actId="1076"/>
          <ac:picMkLst>
            <pc:docMk/>
            <pc:sldMk cId="1483461869" sldId="335"/>
            <ac:picMk id="5" creationId="{FA23F814-55E4-4656-ABB4-55022665466B}"/>
          </ac:picMkLst>
        </pc:picChg>
      </pc:sldChg>
      <pc:sldChg chg="del">
        <pc:chgData name="Ellen Torfs" userId="c6aa1e10-4a12-4511-8c7c-135720d4f277" providerId="ADAL" clId="{CF325FB2-8F88-409B-B06E-2A1A677B202D}" dt="2021-05-04T11:58:00.505" v="133" actId="2696"/>
        <pc:sldMkLst>
          <pc:docMk/>
          <pc:sldMk cId="3068087690" sldId="336"/>
        </pc:sldMkLst>
      </pc:sldChg>
      <pc:sldChg chg="addSp delSp modSp add">
        <pc:chgData name="Ellen Torfs" userId="c6aa1e10-4a12-4511-8c7c-135720d4f277" providerId="ADAL" clId="{CF325FB2-8F88-409B-B06E-2A1A677B202D}" dt="2021-05-05T14:01:32.414" v="5435" actId="1076"/>
        <pc:sldMkLst>
          <pc:docMk/>
          <pc:sldMk cId="4112417791" sldId="336"/>
        </pc:sldMkLst>
        <pc:spChg chg="mod">
          <ac:chgData name="Ellen Torfs" userId="c6aa1e10-4a12-4511-8c7c-135720d4f277" providerId="ADAL" clId="{CF325FB2-8F88-409B-B06E-2A1A677B202D}" dt="2021-05-05T13:48:57.613" v="4989" actId="27636"/>
          <ac:spMkLst>
            <pc:docMk/>
            <pc:sldMk cId="4112417791" sldId="336"/>
            <ac:spMk id="2" creationId="{504BF957-2D08-4F1D-B495-6EF1F53CAC19}"/>
          </ac:spMkLst>
        </pc:spChg>
        <pc:spChg chg="mod">
          <ac:chgData name="Ellen Torfs" userId="c6aa1e10-4a12-4511-8c7c-135720d4f277" providerId="ADAL" clId="{CF325FB2-8F88-409B-B06E-2A1A677B202D}" dt="2021-05-05T13:48:53.390" v="4987" actId="20577"/>
          <ac:spMkLst>
            <pc:docMk/>
            <pc:sldMk cId="4112417791" sldId="336"/>
            <ac:spMk id="3" creationId="{DC612EF4-10E1-4D8F-8F02-7674476DF8D1}"/>
          </ac:spMkLst>
        </pc:spChg>
        <pc:spChg chg="add del mod">
          <ac:chgData name="Ellen Torfs" userId="c6aa1e10-4a12-4511-8c7c-135720d4f277" providerId="ADAL" clId="{CF325FB2-8F88-409B-B06E-2A1A677B202D}" dt="2021-05-05T13:49:26.542" v="5004"/>
          <ac:spMkLst>
            <pc:docMk/>
            <pc:sldMk cId="4112417791" sldId="336"/>
            <ac:spMk id="5" creationId="{B947DAE2-F274-4680-A68D-D37F6C33B91A}"/>
          </ac:spMkLst>
        </pc:spChg>
        <pc:spChg chg="del">
          <ac:chgData name="Ellen Torfs" userId="c6aa1e10-4a12-4511-8c7c-135720d4f277" providerId="ADAL" clId="{CF325FB2-8F88-409B-B06E-2A1A677B202D}" dt="2021-05-05T13:48:20.665" v="4943" actId="478"/>
          <ac:spMkLst>
            <pc:docMk/>
            <pc:sldMk cId="4112417791" sldId="336"/>
            <ac:spMk id="7" creationId="{0FF0278E-FD82-4D04-831C-5E8442E748A8}"/>
          </ac:spMkLst>
        </pc:spChg>
        <pc:spChg chg="add del mod">
          <ac:chgData name="Ellen Torfs" userId="c6aa1e10-4a12-4511-8c7c-135720d4f277" providerId="ADAL" clId="{CF325FB2-8F88-409B-B06E-2A1A677B202D}" dt="2021-05-05T13:49:26.542" v="5004"/>
          <ac:spMkLst>
            <pc:docMk/>
            <pc:sldMk cId="4112417791" sldId="336"/>
            <ac:spMk id="8" creationId="{23C372EF-C626-4482-A2AD-D7D5B0DFDDA7}"/>
          </ac:spMkLst>
        </pc:spChg>
        <pc:spChg chg="add mod">
          <ac:chgData name="Ellen Torfs" userId="c6aa1e10-4a12-4511-8c7c-135720d4f277" providerId="ADAL" clId="{CF325FB2-8F88-409B-B06E-2A1A677B202D}" dt="2021-05-05T13:49:24.006" v="4997" actId="207"/>
          <ac:spMkLst>
            <pc:docMk/>
            <pc:sldMk cId="4112417791" sldId="336"/>
            <ac:spMk id="9" creationId="{3EC2120A-57A1-48EB-8211-1BC342C7392F}"/>
          </ac:spMkLst>
        </pc:spChg>
        <pc:spChg chg="add mod">
          <ac:chgData name="Ellen Torfs" userId="c6aa1e10-4a12-4511-8c7c-135720d4f277" providerId="ADAL" clId="{CF325FB2-8F88-409B-B06E-2A1A677B202D}" dt="2021-05-05T13:49:24.011" v="5003" actId="207"/>
          <ac:spMkLst>
            <pc:docMk/>
            <pc:sldMk cId="4112417791" sldId="336"/>
            <ac:spMk id="10" creationId="{FB8D61DF-F0F2-492B-AA90-240AFE55B549}"/>
          </ac:spMkLst>
        </pc:spChg>
        <pc:spChg chg="add mod">
          <ac:chgData name="Ellen Torfs" userId="c6aa1e10-4a12-4511-8c7c-135720d4f277" providerId="ADAL" clId="{CF325FB2-8F88-409B-B06E-2A1A677B202D}" dt="2021-05-05T13:49:26.551" v="5010" actId="207"/>
          <ac:spMkLst>
            <pc:docMk/>
            <pc:sldMk cId="4112417791" sldId="336"/>
            <ac:spMk id="11" creationId="{FB9AF02B-E345-4319-99C9-7EDF530E6CE1}"/>
          </ac:spMkLst>
        </pc:spChg>
        <pc:spChg chg="add mod">
          <ac:chgData name="Ellen Torfs" userId="c6aa1e10-4a12-4511-8c7c-135720d4f277" providerId="ADAL" clId="{CF325FB2-8F88-409B-B06E-2A1A677B202D}" dt="2021-05-05T13:49:26.556" v="5016" actId="207"/>
          <ac:spMkLst>
            <pc:docMk/>
            <pc:sldMk cId="4112417791" sldId="336"/>
            <ac:spMk id="12" creationId="{9061A36A-9084-4203-904D-CF2CE90DB09C}"/>
          </ac:spMkLst>
        </pc:spChg>
        <pc:spChg chg="add mod">
          <ac:chgData name="Ellen Torfs" userId="c6aa1e10-4a12-4511-8c7c-135720d4f277" providerId="ADAL" clId="{CF325FB2-8F88-409B-B06E-2A1A677B202D}" dt="2021-05-05T13:59:37.695" v="5425" actId="20577"/>
          <ac:spMkLst>
            <pc:docMk/>
            <pc:sldMk cId="4112417791" sldId="336"/>
            <ac:spMk id="14" creationId="{FDC3768D-EDF9-4566-BB12-A282FB828851}"/>
          </ac:spMkLst>
        </pc:spChg>
        <pc:picChg chg="del">
          <ac:chgData name="Ellen Torfs" userId="c6aa1e10-4a12-4511-8c7c-135720d4f277" providerId="ADAL" clId="{CF325FB2-8F88-409B-B06E-2A1A677B202D}" dt="2021-05-05T13:48:15.414" v="4940" actId="478"/>
          <ac:picMkLst>
            <pc:docMk/>
            <pc:sldMk cId="4112417791" sldId="336"/>
            <ac:picMk id="4" creationId="{BA9D1FA0-0667-423C-BB7D-25CEB455B64B}"/>
          </ac:picMkLst>
        </pc:picChg>
        <pc:picChg chg="del">
          <ac:chgData name="Ellen Torfs" userId="c6aa1e10-4a12-4511-8c7c-135720d4f277" providerId="ADAL" clId="{CF325FB2-8F88-409B-B06E-2A1A677B202D}" dt="2021-05-05T13:49:11.737" v="4990"/>
          <ac:picMkLst>
            <pc:docMk/>
            <pc:sldMk cId="4112417791" sldId="336"/>
            <ac:picMk id="6" creationId="{651FF8CA-6B10-4EDF-A8DD-8393A181ADB6}"/>
          </ac:picMkLst>
        </pc:picChg>
        <pc:picChg chg="add mod">
          <ac:chgData name="Ellen Torfs" userId="c6aa1e10-4a12-4511-8c7c-135720d4f277" providerId="ADAL" clId="{CF325FB2-8F88-409B-B06E-2A1A677B202D}" dt="2021-05-05T14:00:57.694" v="5431" actId="1076"/>
          <ac:picMkLst>
            <pc:docMk/>
            <pc:sldMk cId="4112417791" sldId="336"/>
            <ac:picMk id="13" creationId="{F7AC352B-AC1F-4BD6-8D9E-E12FB280FAD7}"/>
          </ac:picMkLst>
        </pc:picChg>
        <pc:picChg chg="add mod">
          <ac:chgData name="Ellen Torfs" userId="c6aa1e10-4a12-4511-8c7c-135720d4f277" providerId="ADAL" clId="{CF325FB2-8F88-409B-B06E-2A1A677B202D}" dt="2021-05-05T14:01:01.414" v="5432" actId="1076"/>
          <ac:picMkLst>
            <pc:docMk/>
            <pc:sldMk cId="4112417791" sldId="336"/>
            <ac:picMk id="15" creationId="{22015327-69C6-4DF9-AE02-5D4228453DA5}"/>
          </ac:picMkLst>
        </pc:picChg>
        <pc:picChg chg="add mod">
          <ac:chgData name="Ellen Torfs" userId="c6aa1e10-4a12-4511-8c7c-135720d4f277" providerId="ADAL" clId="{CF325FB2-8F88-409B-B06E-2A1A677B202D}" dt="2021-05-05T14:01:32.414" v="5435" actId="1076"/>
          <ac:picMkLst>
            <pc:docMk/>
            <pc:sldMk cId="4112417791" sldId="336"/>
            <ac:picMk id="16" creationId="{77800810-2D5A-40A9-8A63-6F40A6E5380C}"/>
          </ac:picMkLst>
        </pc:picChg>
      </pc:sldChg>
      <pc:sldChg chg="del">
        <pc:chgData name="Ellen Torfs" userId="c6aa1e10-4a12-4511-8c7c-135720d4f277" providerId="ADAL" clId="{CF325FB2-8F88-409B-B06E-2A1A677B202D}" dt="2021-05-04T11:58:00.712" v="134" actId="2696"/>
        <pc:sldMkLst>
          <pc:docMk/>
          <pc:sldMk cId="3369556687" sldId="337"/>
        </pc:sldMkLst>
      </pc:sldChg>
      <pc:sldChg chg="addSp delSp modSp add">
        <pc:chgData name="Ellen Torfs" userId="c6aa1e10-4a12-4511-8c7c-135720d4f277" providerId="ADAL" clId="{CF325FB2-8F88-409B-B06E-2A1A677B202D}" dt="2021-05-05T14:56:38.115" v="5940" actId="403"/>
        <pc:sldMkLst>
          <pc:docMk/>
          <pc:sldMk cId="3675941279" sldId="337"/>
        </pc:sldMkLst>
        <pc:spChg chg="del mod">
          <ac:chgData name="Ellen Torfs" userId="c6aa1e10-4a12-4511-8c7c-135720d4f277" providerId="ADAL" clId="{CF325FB2-8F88-409B-B06E-2A1A677B202D}" dt="2021-05-05T14:43:31.191" v="5682" actId="478"/>
          <ac:spMkLst>
            <pc:docMk/>
            <pc:sldMk cId="3675941279" sldId="337"/>
            <ac:spMk id="2" creationId="{504BF957-2D08-4F1D-B495-6EF1F53CAC19}"/>
          </ac:spMkLst>
        </pc:spChg>
        <pc:spChg chg="mod">
          <ac:chgData name="Ellen Torfs" userId="c6aa1e10-4a12-4511-8c7c-135720d4f277" providerId="ADAL" clId="{CF325FB2-8F88-409B-B06E-2A1A677B202D}" dt="2021-05-05T14:48:44.732" v="5831" actId="404"/>
          <ac:spMkLst>
            <pc:docMk/>
            <pc:sldMk cId="3675941279" sldId="337"/>
            <ac:spMk id="3" creationId="{DC612EF4-10E1-4D8F-8F02-7674476DF8D1}"/>
          </ac:spMkLst>
        </pc:spChg>
        <pc:spChg chg="add del mod">
          <ac:chgData name="Ellen Torfs" userId="c6aa1e10-4a12-4511-8c7c-135720d4f277" providerId="ADAL" clId="{CF325FB2-8F88-409B-B06E-2A1A677B202D}" dt="2021-05-05T14:45:55.378" v="5753" actId="478"/>
          <ac:spMkLst>
            <pc:docMk/>
            <pc:sldMk cId="3675941279" sldId="337"/>
            <ac:spMk id="6" creationId="{D52763C9-EFF1-4DA7-87B3-7AA351BFF6BE}"/>
          </ac:spMkLst>
        </pc:spChg>
        <pc:spChg chg="add mod">
          <ac:chgData name="Ellen Torfs" userId="c6aa1e10-4a12-4511-8c7c-135720d4f277" providerId="ADAL" clId="{CF325FB2-8F88-409B-B06E-2A1A677B202D}" dt="2021-05-05T14:47:21.220" v="5796" actId="14100"/>
          <ac:spMkLst>
            <pc:docMk/>
            <pc:sldMk cId="3675941279" sldId="337"/>
            <ac:spMk id="7" creationId="{2C613987-1302-4C7E-86FF-3F4D6123CA4A}"/>
          </ac:spMkLst>
        </pc:spChg>
        <pc:spChg chg="add mod">
          <ac:chgData name="Ellen Torfs" userId="c6aa1e10-4a12-4511-8c7c-135720d4f277" providerId="ADAL" clId="{CF325FB2-8F88-409B-B06E-2A1A677B202D}" dt="2021-05-05T14:49:18.926" v="5835" actId="14100"/>
          <ac:spMkLst>
            <pc:docMk/>
            <pc:sldMk cId="3675941279" sldId="337"/>
            <ac:spMk id="8" creationId="{5D229BA1-D3C7-4C08-8C59-59F86335C25D}"/>
          </ac:spMkLst>
        </pc:spChg>
        <pc:spChg chg="add mod">
          <ac:chgData name="Ellen Torfs" userId="c6aa1e10-4a12-4511-8c7c-135720d4f277" providerId="ADAL" clId="{CF325FB2-8F88-409B-B06E-2A1A677B202D}" dt="2021-05-05T14:47:15.269" v="5795" actId="14100"/>
          <ac:spMkLst>
            <pc:docMk/>
            <pc:sldMk cId="3675941279" sldId="337"/>
            <ac:spMk id="9" creationId="{5F08D81E-6F64-4D93-AC46-BC4D124826A2}"/>
          </ac:spMkLst>
        </pc:spChg>
        <pc:spChg chg="add del">
          <ac:chgData name="Ellen Torfs" userId="c6aa1e10-4a12-4511-8c7c-135720d4f277" providerId="ADAL" clId="{CF325FB2-8F88-409B-B06E-2A1A677B202D}" dt="2021-05-05T14:46:01.042" v="5755" actId="478"/>
          <ac:spMkLst>
            <pc:docMk/>
            <pc:sldMk cId="3675941279" sldId="337"/>
            <ac:spMk id="10" creationId="{B05692A5-48ED-4BAA-8F21-5D352E517625}"/>
          </ac:spMkLst>
        </pc:spChg>
        <pc:spChg chg="add mod">
          <ac:chgData name="Ellen Torfs" userId="c6aa1e10-4a12-4511-8c7c-135720d4f277" providerId="ADAL" clId="{CF325FB2-8F88-409B-B06E-2A1A677B202D}" dt="2021-05-05T14:49:18.926" v="5835" actId="14100"/>
          <ac:spMkLst>
            <pc:docMk/>
            <pc:sldMk cId="3675941279" sldId="337"/>
            <ac:spMk id="11" creationId="{CE6482FF-058F-4297-A483-9A47909EEB8C}"/>
          </ac:spMkLst>
        </pc:spChg>
        <pc:spChg chg="add mod">
          <ac:chgData name="Ellen Torfs" userId="c6aa1e10-4a12-4511-8c7c-135720d4f277" providerId="ADAL" clId="{CF325FB2-8F88-409B-B06E-2A1A677B202D}" dt="2021-05-05T14:47:55.700" v="5804" actId="14100"/>
          <ac:spMkLst>
            <pc:docMk/>
            <pc:sldMk cId="3675941279" sldId="337"/>
            <ac:spMk id="12" creationId="{CE652EF5-F58C-4277-A9CB-6A2335679EF7}"/>
          </ac:spMkLst>
        </pc:spChg>
        <pc:spChg chg="add mod">
          <ac:chgData name="Ellen Torfs" userId="c6aa1e10-4a12-4511-8c7c-135720d4f277" providerId="ADAL" clId="{CF325FB2-8F88-409B-B06E-2A1A677B202D}" dt="2021-05-05T14:56:38.115" v="5940" actId="403"/>
          <ac:spMkLst>
            <pc:docMk/>
            <pc:sldMk cId="3675941279" sldId="337"/>
            <ac:spMk id="13" creationId="{F1373CA7-F5A4-46F0-B85A-6E545420E06D}"/>
          </ac:spMkLst>
        </pc:spChg>
        <pc:spChg chg="add mod">
          <ac:chgData name="Ellen Torfs" userId="c6aa1e10-4a12-4511-8c7c-135720d4f277" providerId="ADAL" clId="{CF325FB2-8F88-409B-B06E-2A1A677B202D}" dt="2021-05-05T14:50:01.549" v="5863" actId="1076"/>
          <ac:spMkLst>
            <pc:docMk/>
            <pc:sldMk cId="3675941279" sldId="337"/>
            <ac:spMk id="14" creationId="{7B456101-0B32-449B-81F7-A29A7CBFAD85}"/>
          </ac:spMkLst>
        </pc:spChg>
        <pc:picChg chg="add mod modCrop">
          <ac:chgData name="Ellen Torfs" userId="c6aa1e10-4a12-4511-8c7c-135720d4f277" providerId="ADAL" clId="{CF325FB2-8F88-409B-B06E-2A1A677B202D}" dt="2021-05-05T14:46:49.948" v="5791" actId="1076"/>
          <ac:picMkLst>
            <pc:docMk/>
            <pc:sldMk cId="3675941279" sldId="337"/>
            <ac:picMk id="4" creationId="{F5883CB9-15E0-4DA4-8BE8-F955D0131F67}"/>
          </ac:picMkLst>
        </pc:picChg>
        <pc:picChg chg="del">
          <ac:chgData name="Ellen Torfs" userId="c6aa1e10-4a12-4511-8c7c-135720d4f277" providerId="ADAL" clId="{CF325FB2-8F88-409B-B06E-2A1A677B202D}" dt="2021-05-05T14:04:56.656" v="5614" actId="478"/>
          <ac:picMkLst>
            <pc:docMk/>
            <pc:sldMk cId="3675941279" sldId="337"/>
            <ac:picMk id="5" creationId="{FA23F814-55E4-4656-ABB4-55022665466B}"/>
          </ac:picMkLst>
        </pc:picChg>
      </pc:sldChg>
      <pc:sldChg chg="del">
        <pc:chgData name="Ellen Torfs" userId="c6aa1e10-4a12-4511-8c7c-135720d4f277" providerId="ADAL" clId="{CF325FB2-8F88-409B-B06E-2A1A677B202D}" dt="2021-05-04T11:58:00.797" v="136" actId="2696"/>
        <pc:sldMkLst>
          <pc:docMk/>
          <pc:sldMk cId="339898329" sldId="338"/>
        </pc:sldMkLst>
      </pc:sldChg>
      <pc:sldChg chg="add del">
        <pc:chgData name="Ellen Torfs" userId="c6aa1e10-4a12-4511-8c7c-135720d4f277" providerId="ADAL" clId="{CF325FB2-8F88-409B-B06E-2A1A677B202D}" dt="2021-05-05T14:53:09.586" v="5893" actId="2696"/>
        <pc:sldMkLst>
          <pc:docMk/>
          <pc:sldMk cId="3657686834" sldId="338"/>
        </pc:sldMkLst>
      </pc:sldChg>
      <pc:sldChg chg="modSp add">
        <pc:chgData name="Ellen Torfs" userId="c6aa1e10-4a12-4511-8c7c-135720d4f277" providerId="ADAL" clId="{CF325FB2-8F88-409B-B06E-2A1A677B202D}" dt="2021-05-05T14:53:27.480" v="5901" actId="20577"/>
        <pc:sldMkLst>
          <pc:docMk/>
          <pc:sldMk cId="3674749518" sldId="338"/>
        </pc:sldMkLst>
        <pc:spChg chg="mod">
          <ac:chgData name="Ellen Torfs" userId="c6aa1e10-4a12-4511-8c7c-135720d4f277" providerId="ADAL" clId="{CF325FB2-8F88-409B-B06E-2A1A677B202D}" dt="2021-05-05T14:53:17.102" v="5895" actId="6549"/>
          <ac:spMkLst>
            <pc:docMk/>
            <pc:sldMk cId="3674749518" sldId="338"/>
            <ac:spMk id="6" creationId="{DFE2EAAB-DE74-441E-AE11-4CF05E401420}"/>
          </ac:spMkLst>
        </pc:spChg>
        <pc:spChg chg="mod">
          <ac:chgData name="Ellen Torfs" userId="c6aa1e10-4a12-4511-8c7c-135720d4f277" providerId="ADAL" clId="{CF325FB2-8F88-409B-B06E-2A1A677B202D}" dt="2021-05-05T14:53:19.418" v="5896" actId="6549"/>
          <ac:spMkLst>
            <pc:docMk/>
            <pc:sldMk cId="3674749518" sldId="338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5T14:53:22.732" v="5897" actId="20577"/>
          <ac:spMkLst>
            <pc:docMk/>
            <pc:sldMk cId="3674749518" sldId="338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5T14:53:27.480" v="5901" actId="20577"/>
          <ac:spMkLst>
            <pc:docMk/>
            <pc:sldMk cId="3674749518" sldId="338"/>
            <ac:spMk id="14" creationId="{C197D339-7B0C-4807-BD7A-ACF32B8A9020}"/>
          </ac:spMkLst>
        </pc:spChg>
      </pc:sldChg>
      <pc:sldChg chg="modSp add">
        <pc:chgData name="Ellen Torfs" userId="c6aa1e10-4a12-4511-8c7c-135720d4f277" providerId="ADAL" clId="{CF325FB2-8F88-409B-B06E-2A1A677B202D}" dt="2021-05-05T14:53:43.702" v="5908" actId="20577"/>
        <pc:sldMkLst>
          <pc:docMk/>
          <pc:sldMk cId="2561673180" sldId="339"/>
        </pc:sldMkLst>
        <pc:spChg chg="mod">
          <ac:chgData name="Ellen Torfs" userId="c6aa1e10-4a12-4511-8c7c-135720d4f277" providerId="ADAL" clId="{CF325FB2-8F88-409B-B06E-2A1A677B202D}" dt="2021-05-05T14:53:42.046" v="5907" actId="6549"/>
          <ac:spMkLst>
            <pc:docMk/>
            <pc:sldMk cId="2561673180" sldId="339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5T14:53:43.702" v="5908" actId="20577"/>
          <ac:spMkLst>
            <pc:docMk/>
            <pc:sldMk cId="2561673180" sldId="339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5T14:53:38.993" v="5906" actId="20577"/>
          <ac:spMkLst>
            <pc:docMk/>
            <pc:sldMk cId="2561673180" sldId="339"/>
            <ac:spMk id="14" creationId="{C197D339-7B0C-4807-BD7A-ACF32B8A9020}"/>
          </ac:spMkLst>
        </pc:spChg>
        <pc:spChg chg="mod">
          <ac:chgData name="Ellen Torfs" userId="c6aa1e10-4a12-4511-8c7c-135720d4f277" providerId="ADAL" clId="{CF325FB2-8F88-409B-B06E-2A1A677B202D}" dt="2021-05-05T14:53:35.179" v="5902" actId="20577"/>
          <ac:spMkLst>
            <pc:docMk/>
            <pc:sldMk cId="2561673180" sldId="339"/>
            <ac:spMk id="15" creationId="{16BAF693-016C-4643-A441-D5732B921139}"/>
          </ac:spMkLst>
        </pc:spChg>
      </pc:sldChg>
      <pc:sldChg chg="del">
        <pc:chgData name="Ellen Torfs" userId="c6aa1e10-4a12-4511-8c7c-135720d4f277" providerId="ADAL" clId="{CF325FB2-8F88-409B-B06E-2A1A677B202D}" dt="2021-05-04T11:58:00.752" v="135" actId="2696"/>
        <pc:sldMkLst>
          <pc:docMk/>
          <pc:sldMk cId="2747078790" sldId="339"/>
        </pc:sldMkLst>
      </pc:sldChg>
      <pc:sldChg chg="modSp add">
        <pc:chgData name="Ellen Torfs" userId="c6aa1e10-4a12-4511-8c7c-135720d4f277" providerId="ADAL" clId="{CF325FB2-8F88-409B-B06E-2A1A677B202D}" dt="2021-05-05T14:54:05.774" v="5915" actId="20577"/>
        <pc:sldMkLst>
          <pc:docMk/>
          <pc:sldMk cId="1107688163" sldId="340"/>
        </pc:sldMkLst>
        <pc:spChg chg="mod">
          <ac:chgData name="Ellen Torfs" userId="c6aa1e10-4a12-4511-8c7c-135720d4f277" providerId="ADAL" clId="{CF325FB2-8F88-409B-B06E-2A1A677B202D}" dt="2021-05-05T14:53:57.876" v="5910" actId="6549"/>
          <ac:spMkLst>
            <pc:docMk/>
            <pc:sldMk cId="1107688163" sldId="340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5T14:53:59.930" v="5911" actId="20577"/>
          <ac:spMkLst>
            <pc:docMk/>
            <pc:sldMk cId="1107688163" sldId="340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5T14:54:05.774" v="5915" actId="20577"/>
          <ac:spMkLst>
            <pc:docMk/>
            <pc:sldMk cId="1107688163" sldId="340"/>
            <ac:spMk id="14" creationId="{C197D339-7B0C-4807-BD7A-ACF32B8A9020}"/>
          </ac:spMkLst>
        </pc:spChg>
        <pc:spChg chg="mod">
          <ac:chgData name="Ellen Torfs" userId="c6aa1e10-4a12-4511-8c7c-135720d4f277" providerId="ADAL" clId="{CF325FB2-8F88-409B-B06E-2A1A677B202D}" dt="2021-05-05T14:53:55.925" v="5909" actId="6549"/>
          <ac:spMkLst>
            <pc:docMk/>
            <pc:sldMk cId="1107688163" sldId="340"/>
            <ac:spMk id="15" creationId="{16BAF693-016C-4643-A441-D5732B921139}"/>
          </ac:spMkLst>
        </pc:spChg>
      </pc:sldChg>
      <pc:sldChg chg="del">
        <pc:chgData name="Ellen Torfs" userId="c6aa1e10-4a12-4511-8c7c-135720d4f277" providerId="ADAL" clId="{CF325FB2-8F88-409B-B06E-2A1A677B202D}" dt="2021-05-04T11:58:01.066" v="137" actId="2696"/>
        <pc:sldMkLst>
          <pc:docMk/>
          <pc:sldMk cId="2301247844" sldId="340"/>
        </pc:sldMkLst>
      </pc:sldChg>
      <pc:sldChg chg="modSp add">
        <pc:chgData name="Ellen Torfs" userId="c6aa1e10-4a12-4511-8c7c-135720d4f277" providerId="ADAL" clId="{CF325FB2-8F88-409B-B06E-2A1A677B202D}" dt="2021-05-05T14:54:22.258" v="5922" actId="20577"/>
        <pc:sldMkLst>
          <pc:docMk/>
          <pc:sldMk cId="486177152" sldId="341"/>
        </pc:sldMkLst>
        <pc:spChg chg="mod">
          <ac:chgData name="Ellen Torfs" userId="c6aa1e10-4a12-4511-8c7c-135720d4f277" providerId="ADAL" clId="{CF325FB2-8F88-409B-B06E-2A1A677B202D}" dt="2021-05-05T14:54:14.866" v="5917" actId="6549"/>
          <ac:spMkLst>
            <pc:docMk/>
            <pc:sldMk cId="486177152" sldId="341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5T14:54:16.776" v="5918" actId="6549"/>
          <ac:spMkLst>
            <pc:docMk/>
            <pc:sldMk cId="486177152" sldId="341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5T14:54:22.258" v="5922" actId="20577"/>
          <ac:spMkLst>
            <pc:docMk/>
            <pc:sldMk cId="486177152" sldId="341"/>
            <ac:spMk id="14" creationId="{C197D339-7B0C-4807-BD7A-ACF32B8A9020}"/>
          </ac:spMkLst>
        </pc:spChg>
        <pc:spChg chg="mod">
          <ac:chgData name="Ellen Torfs" userId="c6aa1e10-4a12-4511-8c7c-135720d4f277" providerId="ADAL" clId="{CF325FB2-8F88-409B-B06E-2A1A677B202D}" dt="2021-05-05T14:54:12.564" v="5916" actId="6549"/>
          <ac:spMkLst>
            <pc:docMk/>
            <pc:sldMk cId="486177152" sldId="341"/>
            <ac:spMk id="15" creationId="{16BAF693-016C-4643-A441-D5732B921139}"/>
          </ac:spMkLst>
        </pc:spChg>
      </pc:sldChg>
      <pc:sldChg chg="del">
        <pc:chgData name="Ellen Torfs" userId="c6aa1e10-4a12-4511-8c7c-135720d4f277" providerId="ADAL" clId="{CF325FB2-8F88-409B-B06E-2A1A677B202D}" dt="2021-05-04T11:58:01.360" v="138" actId="2696"/>
        <pc:sldMkLst>
          <pc:docMk/>
          <pc:sldMk cId="3410402085" sldId="341"/>
        </pc:sldMkLst>
      </pc:sldChg>
      <pc:sldChg chg="del">
        <pc:chgData name="Ellen Torfs" userId="c6aa1e10-4a12-4511-8c7c-135720d4f277" providerId="ADAL" clId="{CF325FB2-8F88-409B-B06E-2A1A677B202D}" dt="2021-05-04T11:58:01.771" v="140" actId="2696"/>
        <pc:sldMkLst>
          <pc:docMk/>
          <pc:sldMk cId="3425781260" sldId="342"/>
        </pc:sldMkLst>
      </pc:sldChg>
      <pc:sldChg chg="del">
        <pc:chgData name="Ellen Torfs" userId="c6aa1e10-4a12-4511-8c7c-135720d4f277" providerId="ADAL" clId="{CF325FB2-8F88-409B-B06E-2A1A677B202D}" dt="2021-05-04T11:58:01.582" v="139" actId="2696"/>
        <pc:sldMkLst>
          <pc:docMk/>
          <pc:sldMk cId="2741244398" sldId="343"/>
        </pc:sldMkLst>
      </pc:sldChg>
      <pc:sldChg chg="del">
        <pc:chgData name="Ellen Torfs" userId="c6aa1e10-4a12-4511-8c7c-135720d4f277" providerId="ADAL" clId="{CF325FB2-8F88-409B-B06E-2A1A677B202D}" dt="2021-05-04T11:58:02.276" v="142" actId="2696"/>
        <pc:sldMkLst>
          <pc:docMk/>
          <pc:sldMk cId="248321903" sldId="344"/>
        </pc:sldMkLst>
      </pc:sldChg>
      <pc:sldChg chg="del">
        <pc:chgData name="Ellen Torfs" userId="c6aa1e10-4a12-4511-8c7c-135720d4f277" providerId="ADAL" clId="{CF325FB2-8F88-409B-B06E-2A1A677B202D}" dt="2021-05-04T11:58:02.090" v="141" actId="2696"/>
        <pc:sldMkLst>
          <pc:docMk/>
          <pc:sldMk cId="2191294742" sldId="345"/>
        </pc:sldMkLst>
      </pc:sldChg>
      <pc:sldChg chg="del">
        <pc:chgData name="Ellen Torfs" userId="c6aa1e10-4a12-4511-8c7c-135720d4f277" providerId="ADAL" clId="{CF325FB2-8F88-409B-B06E-2A1A677B202D}" dt="2021-05-04T11:58:02.418" v="143" actId="2696"/>
        <pc:sldMkLst>
          <pc:docMk/>
          <pc:sldMk cId="2724702557" sldId="346"/>
        </pc:sldMkLst>
      </pc:sldChg>
      <pc:sldChg chg="del">
        <pc:chgData name="Ellen Torfs" userId="c6aa1e10-4a12-4511-8c7c-135720d4f277" providerId="ADAL" clId="{CF325FB2-8F88-409B-B06E-2A1A677B202D}" dt="2021-05-04T11:58:02.498" v="144" actId="2696"/>
        <pc:sldMkLst>
          <pc:docMk/>
          <pc:sldMk cId="1743878639" sldId="347"/>
        </pc:sldMkLst>
      </pc:sldChg>
    </pc:docChg>
  </pc:docChgLst>
  <pc:docChgLst>
    <pc:chgData name="Michaël Cloots" userId="2b975f0a-0b96-4687-96b3-62b9e8f11003" providerId="ADAL" clId="{71051C65-A4E2-462F-8860-D0DDE08D7421}"/>
    <pc:docChg chg="undo custSel addSld modSld">
      <pc:chgData name="Michaël Cloots" userId="2b975f0a-0b96-4687-96b3-62b9e8f11003" providerId="ADAL" clId="{71051C65-A4E2-462F-8860-D0DDE08D7421}" dt="2021-12-23T14:47:31.725" v="561" actId="1036"/>
      <pc:docMkLst>
        <pc:docMk/>
      </pc:docMkLst>
      <pc:sldChg chg="modSp mod">
        <pc:chgData name="Michaël Cloots" userId="2b975f0a-0b96-4687-96b3-62b9e8f11003" providerId="ADAL" clId="{71051C65-A4E2-462F-8860-D0DDE08D7421}" dt="2021-12-23T14:28:49.514" v="210" actId="20577"/>
        <pc:sldMkLst>
          <pc:docMk/>
          <pc:sldMk cId="466784537" sldId="320"/>
        </pc:sldMkLst>
        <pc:spChg chg="mod">
          <ac:chgData name="Michaël Cloots" userId="2b975f0a-0b96-4687-96b3-62b9e8f11003" providerId="ADAL" clId="{71051C65-A4E2-462F-8860-D0DDE08D7421}" dt="2021-12-23T14:28:49.514" v="210" actId="20577"/>
          <ac:spMkLst>
            <pc:docMk/>
            <pc:sldMk cId="466784537" sldId="320"/>
            <ac:spMk id="3" creationId="{D80BDF48-9138-4F3C-8DF3-5BF0D997149B}"/>
          </ac:spMkLst>
        </pc:spChg>
      </pc:sldChg>
      <pc:sldChg chg="modSp mod">
        <pc:chgData name="Michaël Cloots" userId="2b975f0a-0b96-4687-96b3-62b9e8f11003" providerId="ADAL" clId="{71051C65-A4E2-462F-8860-D0DDE08D7421}" dt="2021-12-23T14:28:45.627" v="208" actId="20577"/>
        <pc:sldMkLst>
          <pc:docMk/>
          <pc:sldMk cId="2918702459" sldId="321"/>
        </pc:sldMkLst>
        <pc:spChg chg="mod">
          <ac:chgData name="Michaël Cloots" userId="2b975f0a-0b96-4687-96b3-62b9e8f11003" providerId="ADAL" clId="{71051C65-A4E2-462F-8860-D0DDE08D7421}" dt="2021-12-23T14:28:45.627" v="208" actId="20577"/>
          <ac:spMkLst>
            <pc:docMk/>
            <pc:sldMk cId="2918702459" sldId="321"/>
            <ac:spMk id="3" creationId="{34E4D2F1-F431-4460-B47B-040D2F5C449E}"/>
          </ac:spMkLst>
        </pc:spChg>
      </pc:sldChg>
      <pc:sldChg chg="modSp mod">
        <pc:chgData name="Michaël Cloots" userId="2b975f0a-0b96-4687-96b3-62b9e8f11003" providerId="ADAL" clId="{71051C65-A4E2-462F-8860-D0DDE08D7421}" dt="2021-12-23T14:28:38.100" v="204" actId="20577"/>
        <pc:sldMkLst>
          <pc:docMk/>
          <pc:sldMk cId="538607073" sldId="324"/>
        </pc:sldMkLst>
        <pc:spChg chg="mod">
          <ac:chgData name="Michaël Cloots" userId="2b975f0a-0b96-4687-96b3-62b9e8f11003" providerId="ADAL" clId="{71051C65-A4E2-462F-8860-D0DDE08D7421}" dt="2021-12-23T14:28:38.100" v="204" actId="20577"/>
          <ac:spMkLst>
            <pc:docMk/>
            <pc:sldMk cId="538607073" sldId="324"/>
            <ac:spMk id="3" creationId="{043A8041-DB1C-4A78-B913-C81C43CD5778}"/>
          </ac:spMkLst>
        </pc:spChg>
      </pc:sldChg>
      <pc:sldChg chg="modSp mod">
        <pc:chgData name="Michaël Cloots" userId="2b975f0a-0b96-4687-96b3-62b9e8f11003" providerId="ADAL" clId="{71051C65-A4E2-462F-8860-D0DDE08D7421}" dt="2021-12-23T14:29:01.344" v="212" actId="20577"/>
        <pc:sldMkLst>
          <pc:docMk/>
          <pc:sldMk cId="3687148650" sldId="325"/>
        </pc:sldMkLst>
        <pc:spChg chg="mod">
          <ac:chgData name="Michaël Cloots" userId="2b975f0a-0b96-4687-96b3-62b9e8f11003" providerId="ADAL" clId="{71051C65-A4E2-462F-8860-D0DDE08D7421}" dt="2021-12-23T14:29:01.344" v="212" actId="20577"/>
          <ac:spMkLst>
            <pc:docMk/>
            <pc:sldMk cId="3687148650" sldId="325"/>
            <ac:spMk id="3" creationId="{043A8041-DB1C-4A78-B913-C81C43CD5778}"/>
          </ac:spMkLst>
        </pc:spChg>
      </pc:sldChg>
      <pc:sldChg chg="addSp delSp modSp mod">
        <pc:chgData name="Michaël Cloots" userId="2b975f0a-0b96-4687-96b3-62b9e8f11003" providerId="ADAL" clId="{71051C65-A4E2-462F-8860-D0DDE08D7421}" dt="2021-12-23T14:32:26.156" v="371" actId="20577"/>
        <pc:sldMkLst>
          <pc:docMk/>
          <pc:sldMk cId="2721605431" sldId="326"/>
        </pc:sldMkLst>
        <pc:spChg chg="mod">
          <ac:chgData name="Michaël Cloots" userId="2b975f0a-0b96-4687-96b3-62b9e8f11003" providerId="ADAL" clId="{71051C65-A4E2-462F-8860-D0DDE08D7421}" dt="2021-12-23T14:09:08.830" v="0" actId="20577"/>
          <ac:spMkLst>
            <pc:docMk/>
            <pc:sldMk cId="2721605431" sldId="326"/>
            <ac:spMk id="3" creationId="{661DCB7C-8D72-4703-9835-C6D6C30E4953}"/>
          </ac:spMkLst>
        </pc:spChg>
        <pc:spChg chg="mod">
          <ac:chgData name="Michaël Cloots" userId="2b975f0a-0b96-4687-96b3-62b9e8f11003" providerId="ADAL" clId="{71051C65-A4E2-462F-8860-D0DDE08D7421}" dt="2021-12-23T14:32:26.156" v="371" actId="20577"/>
          <ac:spMkLst>
            <pc:docMk/>
            <pc:sldMk cId="2721605431" sldId="326"/>
            <ac:spMk id="12" creationId="{8B0D1F6A-BBF0-4A50-8F2B-932786DB584A}"/>
          </ac:spMkLst>
        </pc:spChg>
        <pc:picChg chg="add mod">
          <ac:chgData name="Michaël Cloots" userId="2b975f0a-0b96-4687-96b3-62b9e8f11003" providerId="ADAL" clId="{71051C65-A4E2-462F-8860-D0DDE08D7421}" dt="2021-12-23T14:31:32.750" v="333" actId="1076"/>
          <ac:picMkLst>
            <pc:docMk/>
            <pc:sldMk cId="2721605431" sldId="326"/>
            <ac:picMk id="7" creationId="{DC5404FB-03EE-4634-AFA5-EC270B96A22F}"/>
          </ac:picMkLst>
        </pc:picChg>
        <pc:picChg chg="del">
          <ac:chgData name="Michaël Cloots" userId="2b975f0a-0b96-4687-96b3-62b9e8f11003" providerId="ADAL" clId="{71051C65-A4E2-462F-8860-D0DDE08D7421}" dt="2021-12-23T14:31:27.908" v="330" actId="478"/>
          <ac:picMkLst>
            <pc:docMk/>
            <pc:sldMk cId="2721605431" sldId="326"/>
            <ac:picMk id="10" creationId="{58C0BBBE-ED29-4DC6-9B4E-83BE8D885CA8}"/>
          </ac:picMkLst>
        </pc:picChg>
        <pc:picChg chg="add mod">
          <ac:chgData name="Michaël Cloots" userId="2b975f0a-0b96-4687-96b3-62b9e8f11003" providerId="ADAL" clId="{71051C65-A4E2-462F-8860-D0DDE08D7421}" dt="2021-12-23T14:32:13.559" v="340" actId="1076"/>
          <ac:picMkLst>
            <pc:docMk/>
            <pc:sldMk cId="2721605431" sldId="326"/>
            <ac:picMk id="13" creationId="{A99939EE-CE57-48F1-857C-BF0264E7CACA}"/>
          </ac:picMkLst>
        </pc:picChg>
        <pc:picChg chg="del">
          <ac:chgData name="Michaël Cloots" userId="2b975f0a-0b96-4687-96b3-62b9e8f11003" providerId="ADAL" clId="{71051C65-A4E2-462F-8860-D0DDE08D7421}" dt="2021-12-23T14:32:03.560" v="334" actId="478"/>
          <ac:picMkLst>
            <pc:docMk/>
            <pc:sldMk cId="2721605431" sldId="326"/>
            <ac:picMk id="17" creationId="{D4F1BBD2-9B43-4846-971B-2CB66EC5DA38}"/>
          </ac:picMkLst>
        </pc:picChg>
      </pc:sldChg>
      <pc:sldChg chg="addSp delSp modSp mod">
        <pc:chgData name="Michaël Cloots" userId="2b975f0a-0b96-4687-96b3-62b9e8f11003" providerId="ADAL" clId="{71051C65-A4E2-462F-8860-D0DDE08D7421}" dt="2021-12-23T14:35:04.853" v="396" actId="14100"/>
        <pc:sldMkLst>
          <pc:docMk/>
          <pc:sldMk cId="9087503" sldId="330"/>
        </pc:sldMkLst>
        <pc:picChg chg="del">
          <ac:chgData name="Michaël Cloots" userId="2b975f0a-0b96-4687-96b3-62b9e8f11003" providerId="ADAL" clId="{71051C65-A4E2-462F-8860-D0DDE08D7421}" dt="2021-12-23T14:34:10.009" v="385" actId="478"/>
          <ac:picMkLst>
            <pc:docMk/>
            <pc:sldMk cId="9087503" sldId="330"/>
            <ac:picMk id="7" creationId="{6E7AC2D4-D6A5-4A51-9982-275E0C70127D}"/>
          </ac:picMkLst>
        </pc:picChg>
        <pc:picChg chg="add mod">
          <ac:chgData name="Michaël Cloots" userId="2b975f0a-0b96-4687-96b3-62b9e8f11003" providerId="ADAL" clId="{71051C65-A4E2-462F-8860-D0DDE08D7421}" dt="2021-12-23T14:34:14.189" v="388" actId="14100"/>
          <ac:picMkLst>
            <pc:docMk/>
            <pc:sldMk cId="9087503" sldId="330"/>
            <ac:picMk id="10" creationId="{FF7D7D07-438F-4398-9745-BFA4E7DF3B4E}"/>
          </ac:picMkLst>
        </pc:picChg>
        <pc:picChg chg="del">
          <ac:chgData name="Michaël Cloots" userId="2b975f0a-0b96-4687-96b3-62b9e8f11003" providerId="ADAL" clId="{71051C65-A4E2-462F-8860-D0DDE08D7421}" dt="2021-12-23T14:34:43.533" v="389" actId="478"/>
          <ac:picMkLst>
            <pc:docMk/>
            <pc:sldMk cId="9087503" sldId="330"/>
            <ac:picMk id="14" creationId="{F68301DC-7162-4BDA-8AE5-B2654C1057C1}"/>
          </ac:picMkLst>
        </pc:picChg>
        <pc:picChg chg="add mod">
          <ac:chgData name="Michaël Cloots" userId="2b975f0a-0b96-4687-96b3-62b9e8f11003" providerId="ADAL" clId="{71051C65-A4E2-462F-8860-D0DDE08D7421}" dt="2021-12-23T14:34:49.741" v="392" actId="14100"/>
          <ac:picMkLst>
            <pc:docMk/>
            <pc:sldMk cId="9087503" sldId="330"/>
            <ac:picMk id="17" creationId="{A150625B-AFA6-4869-81BF-8588EE4B1C24}"/>
          </ac:picMkLst>
        </pc:picChg>
        <pc:picChg chg="del">
          <ac:chgData name="Michaël Cloots" userId="2b975f0a-0b96-4687-96b3-62b9e8f11003" providerId="ADAL" clId="{71051C65-A4E2-462F-8860-D0DDE08D7421}" dt="2021-12-23T14:34:51.459" v="393" actId="478"/>
          <ac:picMkLst>
            <pc:docMk/>
            <pc:sldMk cId="9087503" sldId="330"/>
            <ac:picMk id="18" creationId="{496B5836-ACCC-49F4-8BFE-87CC193CA9C4}"/>
          </ac:picMkLst>
        </pc:picChg>
        <pc:picChg chg="add mod">
          <ac:chgData name="Michaël Cloots" userId="2b975f0a-0b96-4687-96b3-62b9e8f11003" providerId="ADAL" clId="{71051C65-A4E2-462F-8860-D0DDE08D7421}" dt="2021-12-23T14:35:04.853" v="396" actId="14100"/>
          <ac:picMkLst>
            <pc:docMk/>
            <pc:sldMk cId="9087503" sldId="330"/>
            <ac:picMk id="20" creationId="{F0AEF18B-D492-4588-B492-F9497A702CEB}"/>
          </ac:picMkLst>
        </pc:picChg>
      </pc:sldChg>
      <pc:sldChg chg="addSp delSp modSp mod">
        <pc:chgData name="Michaël Cloots" userId="2b975f0a-0b96-4687-96b3-62b9e8f11003" providerId="ADAL" clId="{71051C65-A4E2-462F-8860-D0DDE08D7421}" dt="2021-12-23T14:33:34.117" v="384" actId="14100"/>
        <pc:sldMkLst>
          <pc:docMk/>
          <pc:sldMk cId="1565163707" sldId="332"/>
        </pc:sldMkLst>
        <pc:picChg chg="del">
          <ac:chgData name="Michaël Cloots" userId="2b975f0a-0b96-4687-96b3-62b9e8f11003" providerId="ADAL" clId="{71051C65-A4E2-462F-8860-D0DDE08D7421}" dt="2021-12-23T14:32:58.686" v="372" actId="478"/>
          <ac:picMkLst>
            <pc:docMk/>
            <pc:sldMk cId="1565163707" sldId="332"/>
            <ac:picMk id="2" creationId="{FBCABA96-EBAA-4727-A60C-02016CC8F131}"/>
          </ac:picMkLst>
        </pc:picChg>
        <pc:picChg chg="add mod">
          <ac:chgData name="Michaël Cloots" userId="2b975f0a-0b96-4687-96b3-62b9e8f11003" providerId="ADAL" clId="{71051C65-A4E2-462F-8860-D0DDE08D7421}" dt="2021-12-23T14:33:02.606" v="375" actId="14100"/>
          <ac:picMkLst>
            <pc:docMk/>
            <pc:sldMk cId="1565163707" sldId="332"/>
            <ac:picMk id="5" creationId="{A30C2F0A-9A10-4D9B-95C2-0002CD0A1F5A}"/>
          </ac:picMkLst>
        </pc:picChg>
        <pc:picChg chg="del">
          <ac:chgData name="Michaël Cloots" userId="2b975f0a-0b96-4687-96b3-62b9e8f11003" providerId="ADAL" clId="{71051C65-A4E2-462F-8860-D0DDE08D7421}" dt="2021-12-23T14:33:11.127" v="376" actId="478"/>
          <ac:picMkLst>
            <pc:docMk/>
            <pc:sldMk cId="1565163707" sldId="332"/>
            <ac:picMk id="7" creationId="{2B8A65ED-7298-4C9A-A448-13A58FEAE873}"/>
          </ac:picMkLst>
        </pc:picChg>
        <pc:picChg chg="add mod">
          <ac:chgData name="Michaël Cloots" userId="2b975f0a-0b96-4687-96b3-62b9e8f11003" providerId="ADAL" clId="{71051C65-A4E2-462F-8860-D0DDE08D7421}" dt="2021-12-23T14:33:16.446" v="380" actId="1076"/>
          <ac:picMkLst>
            <pc:docMk/>
            <pc:sldMk cId="1565163707" sldId="332"/>
            <ac:picMk id="8" creationId="{18A79573-B2B2-45E8-9917-A1F16C65F7CE}"/>
          </ac:picMkLst>
        </pc:picChg>
        <pc:picChg chg="del">
          <ac:chgData name="Michaël Cloots" userId="2b975f0a-0b96-4687-96b3-62b9e8f11003" providerId="ADAL" clId="{71051C65-A4E2-462F-8860-D0DDE08D7421}" dt="2021-12-23T14:33:29.607" v="381" actId="478"/>
          <ac:picMkLst>
            <pc:docMk/>
            <pc:sldMk cId="1565163707" sldId="332"/>
            <ac:picMk id="9" creationId="{06B8BC7A-138F-4217-9510-60AA6B38075F}"/>
          </ac:picMkLst>
        </pc:picChg>
        <pc:picChg chg="add mod">
          <ac:chgData name="Michaël Cloots" userId="2b975f0a-0b96-4687-96b3-62b9e8f11003" providerId="ADAL" clId="{71051C65-A4E2-462F-8860-D0DDE08D7421}" dt="2021-12-23T14:33:34.117" v="384" actId="14100"/>
          <ac:picMkLst>
            <pc:docMk/>
            <pc:sldMk cId="1565163707" sldId="332"/>
            <ac:picMk id="12" creationId="{E15B290D-63A8-4005-8F33-8A49D8198393}"/>
          </ac:picMkLst>
        </pc:picChg>
      </pc:sldChg>
      <pc:sldChg chg="addSp delSp modSp mod">
        <pc:chgData name="Michaël Cloots" userId="2b975f0a-0b96-4687-96b3-62b9e8f11003" providerId="ADAL" clId="{71051C65-A4E2-462F-8860-D0DDE08D7421}" dt="2021-12-23T14:35:31.653" v="400" actId="14100"/>
        <pc:sldMkLst>
          <pc:docMk/>
          <pc:sldMk cId="1426867083" sldId="333"/>
        </pc:sldMkLst>
        <pc:picChg chg="del">
          <ac:chgData name="Michaël Cloots" userId="2b975f0a-0b96-4687-96b3-62b9e8f11003" providerId="ADAL" clId="{71051C65-A4E2-462F-8860-D0DDE08D7421}" dt="2021-12-23T14:35:27.976" v="397" actId="478"/>
          <ac:picMkLst>
            <pc:docMk/>
            <pc:sldMk cId="1426867083" sldId="333"/>
            <ac:picMk id="4" creationId="{4A8167F9-9242-4964-A096-08EE49E79665}"/>
          </ac:picMkLst>
        </pc:picChg>
        <pc:picChg chg="add mod">
          <ac:chgData name="Michaël Cloots" userId="2b975f0a-0b96-4687-96b3-62b9e8f11003" providerId="ADAL" clId="{71051C65-A4E2-462F-8860-D0DDE08D7421}" dt="2021-12-23T14:35:31.653" v="400" actId="14100"/>
          <ac:picMkLst>
            <pc:docMk/>
            <pc:sldMk cId="1426867083" sldId="333"/>
            <ac:picMk id="5" creationId="{02D4E3AB-8AFD-498E-B5CF-CDB2996F113F}"/>
          </ac:picMkLst>
        </pc:picChg>
      </pc:sldChg>
      <pc:sldChg chg="addSp delSp modSp mod">
        <pc:chgData name="Michaël Cloots" userId="2b975f0a-0b96-4687-96b3-62b9e8f11003" providerId="ADAL" clId="{71051C65-A4E2-462F-8860-D0DDE08D7421}" dt="2021-12-23T14:47:31.725" v="561" actId="1036"/>
        <pc:sldMkLst>
          <pc:docMk/>
          <pc:sldMk cId="3675941279" sldId="337"/>
        </pc:sldMkLst>
        <pc:spChg chg="mod">
          <ac:chgData name="Michaël Cloots" userId="2b975f0a-0b96-4687-96b3-62b9e8f11003" providerId="ADAL" clId="{71051C65-A4E2-462F-8860-D0DDE08D7421}" dt="2021-12-23T14:47:28.550" v="557" actId="1036"/>
          <ac:spMkLst>
            <pc:docMk/>
            <pc:sldMk cId="3675941279" sldId="337"/>
            <ac:spMk id="7" creationId="{2C613987-1302-4C7E-86FF-3F4D6123CA4A}"/>
          </ac:spMkLst>
        </pc:spChg>
        <pc:spChg chg="mod">
          <ac:chgData name="Michaël Cloots" userId="2b975f0a-0b96-4687-96b3-62b9e8f11003" providerId="ADAL" clId="{71051C65-A4E2-462F-8860-D0DDE08D7421}" dt="2021-12-23T14:47:31.725" v="561" actId="1036"/>
          <ac:spMkLst>
            <pc:docMk/>
            <pc:sldMk cId="3675941279" sldId="337"/>
            <ac:spMk id="9" creationId="{5F08D81E-6F64-4D93-AC46-BC4D124826A2}"/>
          </ac:spMkLst>
        </pc:spChg>
        <pc:spChg chg="mod">
          <ac:chgData name="Michaël Cloots" userId="2b975f0a-0b96-4687-96b3-62b9e8f11003" providerId="ADAL" clId="{71051C65-A4E2-462F-8860-D0DDE08D7421}" dt="2021-12-23T14:47:22.817" v="555" actId="1036"/>
          <ac:spMkLst>
            <pc:docMk/>
            <pc:sldMk cId="3675941279" sldId="337"/>
            <ac:spMk id="12" creationId="{CE652EF5-F58C-4277-A9CB-6A2335679EF7}"/>
          </ac:spMkLst>
        </pc:spChg>
        <pc:picChg chg="add del">
          <ac:chgData name="Michaël Cloots" userId="2b975f0a-0b96-4687-96b3-62b9e8f11003" providerId="ADAL" clId="{71051C65-A4E2-462F-8860-D0DDE08D7421}" dt="2021-12-23T14:46:07.587" v="403" actId="478"/>
          <ac:picMkLst>
            <pc:docMk/>
            <pc:sldMk cId="3675941279" sldId="337"/>
            <ac:picMk id="4" creationId="{F5883CB9-15E0-4DA4-8BE8-F955D0131F67}"/>
          </ac:picMkLst>
        </pc:picChg>
        <pc:picChg chg="add mod ord modCrop">
          <ac:chgData name="Michaël Cloots" userId="2b975f0a-0b96-4687-96b3-62b9e8f11003" providerId="ADAL" clId="{71051C65-A4E2-462F-8860-D0DDE08D7421}" dt="2021-12-23T14:47:14.536" v="537" actId="1037"/>
          <ac:picMkLst>
            <pc:docMk/>
            <pc:sldMk cId="3675941279" sldId="337"/>
            <ac:picMk id="5" creationId="{16732CF2-F20A-434C-9FEE-3BE41E6D7392}"/>
          </ac:picMkLst>
        </pc:picChg>
      </pc:sldChg>
      <pc:sldChg chg="addSp delSp modSp add mod">
        <pc:chgData name="Michaël Cloots" userId="2b975f0a-0b96-4687-96b3-62b9e8f11003" providerId="ADAL" clId="{71051C65-A4E2-462F-8860-D0DDE08D7421}" dt="2021-12-23T14:28:41.819" v="206" actId="20577"/>
        <pc:sldMkLst>
          <pc:docMk/>
          <pc:sldMk cId="3539974599" sldId="342"/>
        </pc:sldMkLst>
        <pc:spChg chg="mod">
          <ac:chgData name="Michaël Cloots" userId="2b975f0a-0b96-4687-96b3-62b9e8f11003" providerId="ADAL" clId="{71051C65-A4E2-462F-8860-D0DDE08D7421}" dt="2021-12-23T14:27:41.066" v="194" actId="20577"/>
          <ac:spMkLst>
            <pc:docMk/>
            <pc:sldMk cId="3539974599" sldId="342"/>
            <ac:spMk id="2" creationId="{20963516-8A67-4A7C-8556-9F26B699ABB8}"/>
          </ac:spMkLst>
        </pc:spChg>
        <pc:spChg chg="mod">
          <ac:chgData name="Michaël Cloots" userId="2b975f0a-0b96-4687-96b3-62b9e8f11003" providerId="ADAL" clId="{71051C65-A4E2-462F-8860-D0DDE08D7421}" dt="2021-12-23T14:28:41.819" v="206" actId="20577"/>
          <ac:spMkLst>
            <pc:docMk/>
            <pc:sldMk cId="3539974599" sldId="342"/>
            <ac:spMk id="3" creationId="{34E4D2F1-F431-4460-B47B-040D2F5C449E}"/>
          </ac:spMkLst>
        </pc:spChg>
        <pc:picChg chg="del">
          <ac:chgData name="Michaël Cloots" userId="2b975f0a-0b96-4687-96b3-62b9e8f11003" providerId="ADAL" clId="{71051C65-A4E2-462F-8860-D0DDE08D7421}" dt="2021-12-23T14:27:55.752" v="195" actId="478"/>
          <ac:picMkLst>
            <pc:docMk/>
            <pc:sldMk cId="3539974599" sldId="342"/>
            <ac:picMk id="4" creationId="{9C0DA3EC-D477-4D8F-BFFE-639F437861E2}"/>
          </ac:picMkLst>
        </pc:picChg>
        <pc:picChg chg="add mod modCrop">
          <ac:chgData name="Michaël Cloots" userId="2b975f0a-0b96-4687-96b3-62b9e8f11003" providerId="ADAL" clId="{71051C65-A4E2-462F-8860-D0DDE08D7421}" dt="2021-12-23T14:28:16.459" v="202" actId="732"/>
          <ac:picMkLst>
            <pc:docMk/>
            <pc:sldMk cId="3539974599" sldId="342"/>
            <ac:picMk id="6" creationId="{F0EF4960-E01A-4D68-AF66-172D55A60EAB}"/>
          </ac:picMkLst>
        </pc:picChg>
      </pc:sldChg>
      <pc:sldChg chg="addSp modSp new mod">
        <pc:chgData name="Michaël Cloots" userId="2b975f0a-0b96-4687-96b3-62b9e8f11003" providerId="ADAL" clId="{71051C65-A4E2-462F-8860-D0DDE08D7421}" dt="2021-12-23T14:29:39.063" v="251" actId="1076"/>
        <pc:sldMkLst>
          <pc:docMk/>
          <pc:sldMk cId="2037599015" sldId="343"/>
        </pc:sldMkLst>
        <pc:spChg chg="mod">
          <ac:chgData name="Michaël Cloots" userId="2b975f0a-0b96-4687-96b3-62b9e8f11003" providerId="ADAL" clId="{71051C65-A4E2-462F-8860-D0DDE08D7421}" dt="2021-12-23T14:29:17.759" v="248" actId="20577"/>
          <ac:spMkLst>
            <pc:docMk/>
            <pc:sldMk cId="2037599015" sldId="343"/>
            <ac:spMk id="3" creationId="{85BB9DAA-F221-46F2-A90E-99260C968AD6}"/>
          </ac:spMkLst>
        </pc:spChg>
        <pc:picChg chg="add mod">
          <ac:chgData name="Michaël Cloots" userId="2b975f0a-0b96-4687-96b3-62b9e8f11003" providerId="ADAL" clId="{71051C65-A4E2-462F-8860-D0DDE08D7421}" dt="2021-12-23T14:29:39.063" v="251" actId="1076"/>
          <ac:picMkLst>
            <pc:docMk/>
            <pc:sldMk cId="2037599015" sldId="343"/>
            <ac:picMk id="5" creationId="{647F5DDD-7B13-461E-84AF-3D97A7733943}"/>
          </ac:picMkLst>
        </pc:picChg>
      </pc:sldChg>
      <pc:sldChg chg="addSp modSp new mod">
        <pc:chgData name="Michaël Cloots" userId="2b975f0a-0b96-4687-96b3-62b9e8f11003" providerId="ADAL" clId="{71051C65-A4E2-462F-8860-D0DDE08D7421}" dt="2021-12-23T14:30:37.838" v="329" actId="1076"/>
        <pc:sldMkLst>
          <pc:docMk/>
          <pc:sldMk cId="3507862830" sldId="344"/>
        </pc:sldMkLst>
        <pc:spChg chg="mod">
          <ac:chgData name="Michaël Cloots" userId="2b975f0a-0b96-4687-96b3-62b9e8f11003" providerId="ADAL" clId="{71051C65-A4E2-462F-8860-D0DDE08D7421}" dt="2021-12-23T14:30:36.663" v="328" actId="5793"/>
          <ac:spMkLst>
            <pc:docMk/>
            <pc:sldMk cId="3507862830" sldId="344"/>
            <ac:spMk id="2" creationId="{CBFD0754-BE51-47CC-959F-69A72E6B4111}"/>
          </ac:spMkLst>
        </pc:spChg>
        <pc:spChg chg="mod">
          <ac:chgData name="Michaël Cloots" userId="2b975f0a-0b96-4687-96b3-62b9e8f11003" providerId="ADAL" clId="{71051C65-A4E2-462F-8860-D0DDE08D7421}" dt="2021-12-23T14:30:01.930" v="288" actId="20577"/>
          <ac:spMkLst>
            <pc:docMk/>
            <pc:sldMk cId="3507862830" sldId="344"/>
            <ac:spMk id="3" creationId="{4D5AB617-0AEC-4467-87D4-7435EC60455D}"/>
          </ac:spMkLst>
        </pc:spChg>
        <pc:picChg chg="add mod">
          <ac:chgData name="Michaël Cloots" userId="2b975f0a-0b96-4687-96b3-62b9e8f11003" providerId="ADAL" clId="{71051C65-A4E2-462F-8860-D0DDE08D7421}" dt="2021-12-23T14:30:37.838" v="329" actId="1076"/>
          <ac:picMkLst>
            <pc:docMk/>
            <pc:sldMk cId="3507862830" sldId="344"/>
            <ac:picMk id="5" creationId="{0C4A94DF-D675-4B1D-B142-CB1FFCAF16C6}"/>
          </ac:picMkLst>
        </pc:picChg>
      </pc:sldChg>
    </pc:docChg>
  </pc:docChgLst>
  <pc:docChgLst>
    <pc:chgData name="Ellen Torfs" userId="c6aa1e10-4a12-4511-8c7c-135720d4f277" providerId="ADAL" clId="{99367043-976C-42E0-A989-71117033B85E}"/>
    <pc:docChg chg="custSel modSld">
      <pc:chgData name="Ellen Torfs" userId="c6aa1e10-4a12-4511-8c7c-135720d4f277" providerId="ADAL" clId="{99367043-976C-42E0-A989-71117033B85E}" dt="2022-03-18T11:00:13.992" v="43" actId="20577"/>
      <pc:docMkLst>
        <pc:docMk/>
      </pc:docMkLst>
      <pc:sldChg chg="modSp mod">
        <pc:chgData name="Ellen Torfs" userId="c6aa1e10-4a12-4511-8c7c-135720d4f277" providerId="ADAL" clId="{99367043-976C-42E0-A989-71117033B85E}" dt="2022-03-18T10:59:33.180" v="25" actId="404"/>
        <pc:sldMkLst>
          <pc:docMk/>
          <pc:sldMk cId="620996870" sldId="301"/>
        </pc:sldMkLst>
        <pc:spChg chg="mod">
          <ac:chgData name="Ellen Torfs" userId="c6aa1e10-4a12-4511-8c7c-135720d4f277" providerId="ADAL" clId="{99367043-976C-42E0-A989-71117033B85E}" dt="2022-03-18T10:59:33.180" v="25" actId="404"/>
          <ac:spMkLst>
            <pc:docMk/>
            <pc:sldMk cId="620996870" sldId="301"/>
            <ac:spMk id="2" creationId="{5349FC4B-F96E-4BF9-B61B-743613DA2358}"/>
          </ac:spMkLst>
        </pc:spChg>
      </pc:sldChg>
      <pc:sldChg chg="modSp mod">
        <pc:chgData name="Ellen Torfs" userId="c6aa1e10-4a12-4511-8c7c-135720d4f277" providerId="ADAL" clId="{99367043-976C-42E0-A989-71117033B85E}" dt="2022-03-18T11:00:13.992" v="43" actId="20577"/>
        <pc:sldMkLst>
          <pc:docMk/>
          <pc:sldMk cId="2717132246" sldId="313"/>
        </pc:sldMkLst>
        <pc:spChg chg="mod">
          <ac:chgData name="Ellen Torfs" userId="c6aa1e10-4a12-4511-8c7c-135720d4f277" providerId="ADAL" clId="{99367043-976C-42E0-A989-71117033B85E}" dt="2022-03-18T11:00:13.992" v="43" actId="20577"/>
          <ac:spMkLst>
            <pc:docMk/>
            <pc:sldMk cId="2717132246" sldId="313"/>
            <ac:spMk id="2" creationId="{E2C03A50-FD5C-42D0-8899-FA8392005560}"/>
          </ac:spMkLst>
        </pc:spChg>
      </pc:sldChg>
      <pc:sldChg chg="delSp modSp mod">
        <pc:chgData name="Ellen Torfs" userId="c6aa1e10-4a12-4511-8c7c-135720d4f277" providerId="ADAL" clId="{99367043-976C-42E0-A989-71117033B85E}" dt="2022-03-18T10:55:02.652" v="2" actId="14100"/>
        <pc:sldMkLst>
          <pc:docMk/>
          <pc:sldMk cId="2037599015" sldId="343"/>
        </pc:sldMkLst>
        <pc:spChg chg="del">
          <ac:chgData name="Ellen Torfs" userId="c6aa1e10-4a12-4511-8c7c-135720d4f277" providerId="ADAL" clId="{99367043-976C-42E0-A989-71117033B85E}" dt="2022-03-18T10:54:55.037" v="0" actId="478"/>
          <ac:spMkLst>
            <pc:docMk/>
            <pc:sldMk cId="2037599015" sldId="343"/>
            <ac:spMk id="2" creationId="{1E041804-81F7-4E74-9DCD-88BD849C13A1}"/>
          </ac:spMkLst>
        </pc:spChg>
        <pc:picChg chg="mod">
          <ac:chgData name="Ellen Torfs" userId="c6aa1e10-4a12-4511-8c7c-135720d4f277" providerId="ADAL" clId="{99367043-976C-42E0-A989-71117033B85E}" dt="2022-03-18T10:55:02.652" v="2" actId="14100"/>
          <ac:picMkLst>
            <pc:docMk/>
            <pc:sldMk cId="2037599015" sldId="343"/>
            <ac:picMk id="5" creationId="{647F5DDD-7B13-461E-84AF-3D97A7733943}"/>
          </ac:picMkLst>
        </pc:picChg>
      </pc:sldChg>
    </pc:docChg>
  </pc:docChgLst>
  <pc:docChgLst>
    <pc:chgData name="Ellen Torfs" userId="c6aa1e10-4a12-4511-8c7c-135720d4f277" providerId="ADAL" clId="{FCD87220-40B5-4AAB-B14F-3C64735B1796}"/>
    <pc:docChg chg="undo custSel addSld delSld modSld sldOrd">
      <pc:chgData name="Ellen Torfs" userId="c6aa1e10-4a12-4511-8c7c-135720d4f277" providerId="ADAL" clId="{FCD87220-40B5-4AAB-B14F-3C64735B1796}" dt="2021-04-30T17:29:50.313" v="12271" actId="1038"/>
      <pc:docMkLst>
        <pc:docMk/>
      </pc:docMkLst>
      <pc:sldChg chg="del ord">
        <pc:chgData name="Ellen Torfs" userId="c6aa1e10-4a12-4511-8c7c-135720d4f277" providerId="ADAL" clId="{FCD87220-40B5-4AAB-B14F-3C64735B1796}" dt="2021-04-29T10:41:58.140" v="2498" actId="2696"/>
        <pc:sldMkLst>
          <pc:docMk/>
          <pc:sldMk cId="4125221149" sldId="256"/>
        </pc:sldMkLst>
      </pc:sldChg>
      <pc:sldChg chg="del ord">
        <pc:chgData name="Ellen Torfs" userId="c6aa1e10-4a12-4511-8c7c-135720d4f277" providerId="ADAL" clId="{FCD87220-40B5-4AAB-B14F-3C64735B1796}" dt="2021-04-29T10:41:58.352" v="2499" actId="2696"/>
        <pc:sldMkLst>
          <pc:docMk/>
          <pc:sldMk cId="3211910650" sldId="257"/>
        </pc:sldMkLst>
      </pc:sldChg>
      <pc:sldChg chg="del">
        <pc:chgData name="Ellen Torfs" userId="c6aa1e10-4a12-4511-8c7c-135720d4f277" providerId="ADAL" clId="{FCD87220-40B5-4AAB-B14F-3C64735B1796}" dt="2021-04-29T10:41:30.064" v="2474" actId="2696"/>
        <pc:sldMkLst>
          <pc:docMk/>
          <pc:sldMk cId="573945330" sldId="258"/>
        </pc:sldMkLst>
      </pc:sldChg>
      <pc:sldChg chg="del">
        <pc:chgData name="Ellen Torfs" userId="c6aa1e10-4a12-4511-8c7c-135720d4f277" providerId="ADAL" clId="{FCD87220-40B5-4AAB-B14F-3C64735B1796}" dt="2021-04-29T10:41:30.064" v="2473" actId="2696"/>
        <pc:sldMkLst>
          <pc:docMk/>
          <pc:sldMk cId="4106567982" sldId="259"/>
        </pc:sldMkLst>
      </pc:sldChg>
      <pc:sldChg chg="del">
        <pc:chgData name="Ellen Torfs" userId="c6aa1e10-4a12-4511-8c7c-135720d4f277" providerId="ADAL" clId="{FCD87220-40B5-4AAB-B14F-3C64735B1796}" dt="2021-04-29T10:41:19.793" v="2466" actId="2696"/>
        <pc:sldMkLst>
          <pc:docMk/>
          <pc:sldMk cId="2315032535" sldId="260"/>
        </pc:sldMkLst>
      </pc:sldChg>
      <pc:sldChg chg="del">
        <pc:chgData name="Ellen Torfs" userId="c6aa1e10-4a12-4511-8c7c-135720d4f277" providerId="ADAL" clId="{FCD87220-40B5-4AAB-B14F-3C64735B1796}" dt="2021-04-29T10:41:53.237" v="2496" actId="2696"/>
        <pc:sldMkLst>
          <pc:docMk/>
          <pc:sldMk cId="325143740" sldId="261"/>
        </pc:sldMkLst>
      </pc:sldChg>
      <pc:sldChg chg="del">
        <pc:chgData name="Ellen Torfs" userId="c6aa1e10-4a12-4511-8c7c-135720d4f277" providerId="ADAL" clId="{FCD87220-40B5-4AAB-B14F-3C64735B1796}" dt="2021-04-29T10:41:19.809" v="2469" actId="2696"/>
        <pc:sldMkLst>
          <pc:docMk/>
          <pc:sldMk cId="3633511631" sldId="262"/>
        </pc:sldMkLst>
      </pc:sldChg>
      <pc:sldChg chg="del">
        <pc:chgData name="Ellen Torfs" userId="c6aa1e10-4a12-4511-8c7c-135720d4f277" providerId="ADAL" clId="{FCD87220-40B5-4AAB-B14F-3C64735B1796}" dt="2021-04-29T10:41:53.237" v="2497" actId="2696"/>
        <pc:sldMkLst>
          <pc:docMk/>
          <pc:sldMk cId="1176536009" sldId="266"/>
        </pc:sldMkLst>
      </pc:sldChg>
      <pc:sldChg chg="del">
        <pc:chgData name="Ellen Torfs" userId="c6aa1e10-4a12-4511-8c7c-135720d4f277" providerId="ADAL" clId="{FCD87220-40B5-4AAB-B14F-3C64735B1796}" dt="2021-04-29T10:41:39.917" v="2479" actId="2696"/>
        <pc:sldMkLst>
          <pc:docMk/>
          <pc:sldMk cId="2239219237" sldId="267"/>
        </pc:sldMkLst>
      </pc:sldChg>
      <pc:sldChg chg="del">
        <pc:chgData name="Ellen Torfs" userId="c6aa1e10-4a12-4511-8c7c-135720d4f277" providerId="ADAL" clId="{FCD87220-40B5-4AAB-B14F-3C64735B1796}" dt="2021-04-29T10:41:39.917" v="2478" actId="2696"/>
        <pc:sldMkLst>
          <pc:docMk/>
          <pc:sldMk cId="2717361152" sldId="268"/>
        </pc:sldMkLst>
      </pc:sldChg>
      <pc:sldChg chg="del">
        <pc:chgData name="Ellen Torfs" userId="c6aa1e10-4a12-4511-8c7c-135720d4f277" providerId="ADAL" clId="{FCD87220-40B5-4AAB-B14F-3C64735B1796}" dt="2021-04-29T10:41:39.917" v="2477" actId="2696"/>
        <pc:sldMkLst>
          <pc:docMk/>
          <pc:sldMk cId="1345787686" sldId="269"/>
        </pc:sldMkLst>
      </pc:sldChg>
      <pc:sldChg chg="del">
        <pc:chgData name="Ellen Torfs" userId="c6aa1e10-4a12-4511-8c7c-135720d4f277" providerId="ADAL" clId="{FCD87220-40B5-4AAB-B14F-3C64735B1796}" dt="2021-04-29T10:41:39.933" v="2481" actId="2696"/>
        <pc:sldMkLst>
          <pc:docMk/>
          <pc:sldMk cId="2320584133" sldId="270"/>
        </pc:sldMkLst>
      </pc:sldChg>
      <pc:sldChg chg="del">
        <pc:chgData name="Ellen Torfs" userId="c6aa1e10-4a12-4511-8c7c-135720d4f277" providerId="ADAL" clId="{FCD87220-40B5-4AAB-B14F-3C64735B1796}" dt="2021-04-29T10:41:39.933" v="2485" actId="2696"/>
        <pc:sldMkLst>
          <pc:docMk/>
          <pc:sldMk cId="3500371762" sldId="272"/>
        </pc:sldMkLst>
      </pc:sldChg>
      <pc:sldChg chg="del">
        <pc:chgData name="Ellen Torfs" userId="c6aa1e10-4a12-4511-8c7c-135720d4f277" providerId="ADAL" clId="{FCD87220-40B5-4AAB-B14F-3C64735B1796}" dt="2021-04-29T10:41:30.064" v="2472" actId="2696"/>
        <pc:sldMkLst>
          <pc:docMk/>
          <pc:sldMk cId="3714178738" sldId="273"/>
        </pc:sldMkLst>
      </pc:sldChg>
      <pc:sldChg chg="del">
        <pc:chgData name="Ellen Torfs" userId="c6aa1e10-4a12-4511-8c7c-135720d4f277" providerId="ADAL" clId="{FCD87220-40B5-4AAB-B14F-3C64735B1796}" dt="2021-04-29T10:41:30.064" v="2471" actId="2696"/>
        <pc:sldMkLst>
          <pc:docMk/>
          <pc:sldMk cId="718267811" sldId="274"/>
        </pc:sldMkLst>
      </pc:sldChg>
      <pc:sldChg chg="del">
        <pc:chgData name="Ellen Torfs" userId="c6aa1e10-4a12-4511-8c7c-135720d4f277" providerId="ADAL" clId="{FCD87220-40B5-4AAB-B14F-3C64735B1796}" dt="2021-04-29T10:41:39.933" v="2482" actId="2696"/>
        <pc:sldMkLst>
          <pc:docMk/>
          <pc:sldMk cId="3586525674" sldId="276"/>
        </pc:sldMkLst>
      </pc:sldChg>
      <pc:sldChg chg="del">
        <pc:chgData name="Ellen Torfs" userId="c6aa1e10-4a12-4511-8c7c-135720d4f277" providerId="ADAL" clId="{FCD87220-40B5-4AAB-B14F-3C64735B1796}" dt="2021-04-29T10:41:19.793" v="2467" actId="2696"/>
        <pc:sldMkLst>
          <pc:docMk/>
          <pc:sldMk cId="1863225011" sldId="277"/>
        </pc:sldMkLst>
      </pc:sldChg>
      <pc:sldChg chg="del">
        <pc:chgData name="Ellen Torfs" userId="c6aa1e10-4a12-4511-8c7c-135720d4f277" providerId="ADAL" clId="{FCD87220-40B5-4AAB-B14F-3C64735B1796}" dt="2021-04-29T10:41:19.809" v="2468" actId="2696"/>
        <pc:sldMkLst>
          <pc:docMk/>
          <pc:sldMk cId="241133359" sldId="278"/>
        </pc:sldMkLst>
      </pc:sldChg>
      <pc:sldChg chg="del">
        <pc:chgData name="Ellen Torfs" userId="c6aa1e10-4a12-4511-8c7c-135720d4f277" providerId="ADAL" clId="{FCD87220-40B5-4AAB-B14F-3C64735B1796}" dt="2021-04-29T10:41:19.809" v="2470" actId="2696"/>
        <pc:sldMkLst>
          <pc:docMk/>
          <pc:sldMk cId="479617111" sldId="279"/>
        </pc:sldMkLst>
      </pc:sldChg>
      <pc:sldChg chg="del">
        <pc:chgData name="Ellen Torfs" userId="c6aa1e10-4a12-4511-8c7c-135720d4f277" providerId="ADAL" clId="{FCD87220-40B5-4AAB-B14F-3C64735B1796}" dt="2021-04-29T10:41:30.064" v="2476" actId="2696"/>
        <pc:sldMkLst>
          <pc:docMk/>
          <pc:sldMk cId="3060509581" sldId="280"/>
        </pc:sldMkLst>
      </pc:sldChg>
      <pc:sldChg chg="del">
        <pc:chgData name="Ellen Torfs" userId="c6aa1e10-4a12-4511-8c7c-135720d4f277" providerId="ADAL" clId="{FCD87220-40B5-4AAB-B14F-3C64735B1796}" dt="2021-04-29T10:41:30.064" v="2475" actId="2696"/>
        <pc:sldMkLst>
          <pc:docMk/>
          <pc:sldMk cId="3932052736" sldId="281"/>
        </pc:sldMkLst>
      </pc:sldChg>
      <pc:sldChg chg="del">
        <pc:chgData name="Ellen Torfs" userId="c6aa1e10-4a12-4511-8c7c-135720d4f277" providerId="ADAL" clId="{FCD87220-40B5-4AAB-B14F-3C64735B1796}" dt="2021-04-29T10:41:53.237" v="2494" actId="2696"/>
        <pc:sldMkLst>
          <pc:docMk/>
          <pc:sldMk cId="3405153476" sldId="282"/>
        </pc:sldMkLst>
      </pc:sldChg>
      <pc:sldChg chg="del">
        <pc:chgData name="Ellen Torfs" userId="c6aa1e10-4a12-4511-8c7c-135720d4f277" providerId="ADAL" clId="{FCD87220-40B5-4AAB-B14F-3C64735B1796}" dt="2021-04-29T10:41:53.237" v="2493" actId="2696"/>
        <pc:sldMkLst>
          <pc:docMk/>
          <pc:sldMk cId="4135252230" sldId="283"/>
        </pc:sldMkLst>
      </pc:sldChg>
      <pc:sldChg chg="del">
        <pc:chgData name="Ellen Torfs" userId="c6aa1e10-4a12-4511-8c7c-135720d4f277" providerId="ADAL" clId="{FCD87220-40B5-4AAB-B14F-3C64735B1796}" dt="2021-04-29T10:41:53.237" v="2492" actId="2696"/>
        <pc:sldMkLst>
          <pc:docMk/>
          <pc:sldMk cId="3725597418" sldId="284"/>
        </pc:sldMkLst>
      </pc:sldChg>
      <pc:sldChg chg="del">
        <pc:chgData name="Ellen Torfs" userId="c6aa1e10-4a12-4511-8c7c-135720d4f277" providerId="ADAL" clId="{FCD87220-40B5-4AAB-B14F-3C64735B1796}" dt="2021-04-29T10:41:53.237" v="2490" actId="2696"/>
        <pc:sldMkLst>
          <pc:docMk/>
          <pc:sldMk cId="4043979919" sldId="285"/>
        </pc:sldMkLst>
      </pc:sldChg>
      <pc:sldChg chg="del">
        <pc:chgData name="Ellen Torfs" userId="c6aa1e10-4a12-4511-8c7c-135720d4f277" providerId="ADAL" clId="{FCD87220-40B5-4AAB-B14F-3C64735B1796}" dt="2021-04-29T10:41:53.237" v="2489" actId="2696"/>
        <pc:sldMkLst>
          <pc:docMk/>
          <pc:sldMk cId="3256772791" sldId="286"/>
        </pc:sldMkLst>
      </pc:sldChg>
      <pc:sldChg chg="del">
        <pc:chgData name="Ellen Torfs" userId="c6aa1e10-4a12-4511-8c7c-135720d4f277" providerId="ADAL" clId="{FCD87220-40B5-4AAB-B14F-3C64735B1796}" dt="2021-04-29T10:41:53.237" v="2491" actId="2696"/>
        <pc:sldMkLst>
          <pc:docMk/>
          <pc:sldMk cId="1232172950" sldId="287"/>
        </pc:sldMkLst>
      </pc:sldChg>
      <pc:sldChg chg="del">
        <pc:chgData name="Ellen Torfs" userId="c6aa1e10-4a12-4511-8c7c-135720d4f277" providerId="ADAL" clId="{FCD87220-40B5-4AAB-B14F-3C64735B1796}" dt="2021-04-29T10:41:53.237" v="2488" actId="2696"/>
        <pc:sldMkLst>
          <pc:docMk/>
          <pc:sldMk cId="3978630103" sldId="288"/>
        </pc:sldMkLst>
      </pc:sldChg>
      <pc:sldChg chg="del">
        <pc:chgData name="Ellen Torfs" userId="c6aa1e10-4a12-4511-8c7c-135720d4f277" providerId="ADAL" clId="{FCD87220-40B5-4AAB-B14F-3C64735B1796}" dt="2021-04-29T10:41:53.237" v="2487" actId="2696"/>
        <pc:sldMkLst>
          <pc:docMk/>
          <pc:sldMk cId="465232512" sldId="290"/>
        </pc:sldMkLst>
      </pc:sldChg>
      <pc:sldChg chg="del">
        <pc:chgData name="Ellen Torfs" userId="c6aa1e10-4a12-4511-8c7c-135720d4f277" providerId="ADAL" clId="{FCD87220-40B5-4AAB-B14F-3C64735B1796}" dt="2021-04-29T10:41:39.933" v="2480" actId="2696"/>
        <pc:sldMkLst>
          <pc:docMk/>
          <pc:sldMk cId="3770783326" sldId="291"/>
        </pc:sldMkLst>
      </pc:sldChg>
      <pc:sldChg chg="del">
        <pc:chgData name="Ellen Torfs" userId="c6aa1e10-4a12-4511-8c7c-135720d4f277" providerId="ADAL" clId="{FCD87220-40B5-4AAB-B14F-3C64735B1796}" dt="2021-04-29T10:41:53.237" v="2495" actId="2696"/>
        <pc:sldMkLst>
          <pc:docMk/>
          <pc:sldMk cId="1221687239" sldId="292"/>
        </pc:sldMkLst>
      </pc:sldChg>
      <pc:sldChg chg="del">
        <pc:chgData name="Ellen Torfs" userId="c6aa1e10-4a12-4511-8c7c-135720d4f277" providerId="ADAL" clId="{FCD87220-40B5-4AAB-B14F-3C64735B1796}" dt="2021-04-29T10:41:53.237" v="2486" actId="2696"/>
        <pc:sldMkLst>
          <pc:docMk/>
          <pc:sldMk cId="3412045553" sldId="293"/>
        </pc:sldMkLst>
      </pc:sldChg>
      <pc:sldChg chg="del">
        <pc:chgData name="Ellen Torfs" userId="c6aa1e10-4a12-4511-8c7c-135720d4f277" providerId="ADAL" clId="{FCD87220-40B5-4AAB-B14F-3C64735B1796}" dt="2021-04-29T09:41:14.625" v="19" actId="2696"/>
        <pc:sldMkLst>
          <pc:docMk/>
          <pc:sldMk cId="1160860284" sldId="294"/>
        </pc:sldMkLst>
      </pc:sldChg>
      <pc:sldChg chg="del">
        <pc:chgData name="Ellen Torfs" userId="c6aa1e10-4a12-4511-8c7c-135720d4f277" providerId="ADAL" clId="{FCD87220-40B5-4AAB-B14F-3C64735B1796}" dt="2021-04-29T09:41:14.610" v="16" actId="2696"/>
        <pc:sldMkLst>
          <pc:docMk/>
          <pc:sldMk cId="3331648900" sldId="296"/>
        </pc:sldMkLst>
      </pc:sldChg>
      <pc:sldChg chg="del">
        <pc:chgData name="Ellen Torfs" userId="c6aa1e10-4a12-4511-8c7c-135720d4f277" providerId="ADAL" clId="{FCD87220-40B5-4AAB-B14F-3C64735B1796}" dt="2021-04-29T09:41:14.614" v="17" actId="2696"/>
        <pc:sldMkLst>
          <pc:docMk/>
          <pc:sldMk cId="4273270129" sldId="297"/>
        </pc:sldMkLst>
      </pc:sldChg>
      <pc:sldChg chg="del">
        <pc:chgData name="Ellen Torfs" userId="c6aa1e10-4a12-4511-8c7c-135720d4f277" providerId="ADAL" clId="{FCD87220-40B5-4AAB-B14F-3C64735B1796}" dt="2021-04-29T09:41:14.620" v="18" actId="2696"/>
        <pc:sldMkLst>
          <pc:docMk/>
          <pc:sldMk cId="1206687517" sldId="298"/>
        </pc:sldMkLst>
      </pc:sldChg>
      <pc:sldChg chg="del">
        <pc:chgData name="Ellen Torfs" userId="c6aa1e10-4a12-4511-8c7c-135720d4f277" providerId="ADAL" clId="{FCD87220-40B5-4AAB-B14F-3C64735B1796}" dt="2021-04-29T10:41:39.933" v="2483" actId="2696"/>
        <pc:sldMkLst>
          <pc:docMk/>
          <pc:sldMk cId="1325872355" sldId="299"/>
        </pc:sldMkLst>
      </pc:sldChg>
      <pc:sldChg chg="del">
        <pc:chgData name="Ellen Torfs" userId="c6aa1e10-4a12-4511-8c7c-135720d4f277" providerId="ADAL" clId="{FCD87220-40B5-4AAB-B14F-3C64735B1796}" dt="2021-04-29T10:41:39.933" v="2484" actId="2696"/>
        <pc:sldMkLst>
          <pc:docMk/>
          <pc:sldMk cId="2574256314" sldId="300"/>
        </pc:sldMkLst>
      </pc:sldChg>
      <pc:sldChg chg="add del">
        <pc:chgData name="Ellen Torfs" userId="c6aa1e10-4a12-4511-8c7c-135720d4f277" providerId="ADAL" clId="{FCD87220-40B5-4AAB-B14F-3C64735B1796}" dt="2021-04-29T09:35:54.587" v="1" actId="2696"/>
        <pc:sldMkLst>
          <pc:docMk/>
          <pc:sldMk cId="596216455" sldId="301"/>
        </pc:sldMkLst>
      </pc:sldChg>
      <pc:sldChg chg="addSp delSp modSp add">
        <pc:chgData name="Ellen Torfs" userId="c6aa1e10-4a12-4511-8c7c-135720d4f277" providerId="ADAL" clId="{FCD87220-40B5-4AAB-B14F-3C64735B1796}" dt="2021-04-29T09:51:11.020" v="251" actId="20577"/>
        <pc:sldMkLst>
          <pc:docMk/>
          <pc:sldMk cId="620996870" sldId="301"/>
        </pc:sldMkLst>
        <pc:spChg chg="mod">
          <ac:chgData name="Ellen Torfs" userId="c6aa1e10-4a12-4511-8c7c-135720d4f277" providerId="ADAL" clId="{FCD87220-40B5-4AAB-B14F-3C64735B1796}" dt="2021-04-29T09:43:25.092" v="87" actId="404"/>
          <ac:spMkLst>
            <pc:docMk/>
            <pc:sldMk cId="620996870" sldId="301"/>
            <ac:spMk id="2" creationId="{5349FC4B-F96E-4BF9-B61B-743613DA2358}"/>
          </ac:spMkLst>
        </pc:spChg>
        <pc:spChg chg="del">
          <ac:chgData name="Ellen Torfs" userId="c6aa1e10-4a12-4511-8c7c-135720d4f277" providerId="ADAL" clId="{FCD87220-40B5-4AAB-B14F-3C64735B1796}" dt="2021-04-29T09:41:19.279" v="20" actId="478"/>
          <ac:spMkLst>
            <pc:docMk/>
            <pc:sldMk cId="620996870" sldId="301"/>
            <ac:spMk id="3" creationId="{AC128520-E6F3-4F33-B96B-D7A886445EE5}"/>
          </ac:spMkLst>
        </pc:spChg>
        <pc:spChg chg="add mod">
          <ac:chgData name="Ellen Torfs" userId="c6aa1e10-4a12-4511-8c7c-135720d4f277" providerId="ADAL" clId="{FCD87220-40B5-4AAB-B14F-3C64735B1796}" dt="2021-04-29T09:40:47.488" v="9" actId="207"/>
          <ac:spMkLst>
            <pc:docMk/>
            <pc:sldMk cId="620996870" sldId="301"/>
            <ac:spMk id="4" creationId="{177C3616-E1DB-4112-84A8-DBF02179A17E}"/>
          </ac:spMkLst>
        </pc:spChg>
        <pc:spChg chg="add mod">
          <ac:chgData name="Ellen Torfs" userId="c6aa1e10-4a12-4511-8c7c-135720d4f277" providerId="ADAL" clId="{FCD87220-40B5-4AAB-B14F-3C64735B1796}" dt="2021-04-29T09:40:47.493" v="15" actId="207"/>
          <ac:spMkLst>
            <pc:docMk/>
            <pc:sldMk cId="620996870" sldId="301"/>
            <ac:spMk id="5" creationId="{BA5AC574-3E02-48EB-8AB8-310F16783776}"/>
          </ac:spMkLst>
        </pc:spChg>
        <pc:spChg chg="add mod">
          <ac:chgData name="Ellen Torfs" userId="c6aa1e10-4a12-4511-8c7c-135720d4f277" providerId="ADAL" clId="{FCD87220-40B5-4AAB-B14F-3C64735B1796}" dt="2021-04-29T09:51:11.020" v="251" actId="20577"/>
          <ac:spMkLst>
            <pc:docMk/>
            <pc:sldMk cId="620996870" sldId="301"/>
            <ac:spMk id="6" creationId="{3C10D04A-E56D-4316-9743-C554A890CDA9}"/>
          </ac:spMkLst>
        </pc:spChg>
        <pc:spChg chg="add mod">
          <ac:chgData name="Ellen Torfs" userId="c6aa1e10-4a12-4511-8c7c-135720d4f277" providerId="ADAL" clId="{FCD87220-40B5-4AAB-B14F-3C64735B1796}" dt="2021-04-29T09:42:54.221" v="58" actId="207"/>
          <ac:spMkLst>
            <pc:docMk/>
            <pc:sldMk cId="620996870" sldId="301"/>
            <ac:spMk id="7" creationId="{44CC8BE8-2297-4C62-B7B4-62A5C7324509}"/>
          </ac:spMkLst>
        </pc:spChg>
        <pc:spChg chg="add mod">
          <ac:chgData name="Ellen Torfs" userId="c6aa1e10-4a12-4511-8c7c-135720d4f277" providerId="ADAL" clId="{FCD87220-40B5-4AAB-B14F-3C64735B1796}" dt="2021-04-29T09:42:54.225" v="64" actId="207"/>
          <ac:spMkLst>
            <pc:docMk/>
            <pc:sldMk cId="620996870" sldId="301"/>
            <ac:spMk id="8" creationId="{775D0C23-371A-4B08-A9F0-FB58F46D2626}"/>
          </ac:spMkLst>
        </pc:spChg>
      </pc:sldChg>
      <pc:sldChg chg="addSp delSp modSp add">
        <pc:chgData name="Ellen Torfs" userId="c6aa1e10-4a12-4511-8c7c-135720d4f277" providerId="ADAL" clId="{FCD87220-40B5-4AAB-B14F-3C64735B1796}" dt="2021-04-29T09:46:44.602" v="125" actId="20577"/>
        <pc:sldMkLst>
          <pc:docMk/>
          <pc:sldMk cId="2692106682" sldId="302"/>
        </pc:sldMkLst>
        <pc:spChg chg="mod">
          <ac:chgData name="Ellen Torfs" userId="c6aa1e10-4a12-4511-8c7c-135720d4f277" providerId="ADAL" clId="{FCD87220-40B5-4AAB-B14F-3C64735B1796}" dt="2021-04-29T09:46:00.070" v="119" actId="20577"/>
          <ac:spMkLst>
            <pc:docMk/>
            <pc:sldMk cId="2692106682" sldId="302"/>
            <ac:spMk id="2" creationId="{5B909E40-D93E-44D1-BB0E-8A2219312F6C}"/>
          </ac:spMkLst>
        </pc:spChg>
        <pc:spChg chg="mod">
          <ac:chgData name="Ellen Torfs" userId="c6aa1e10-4a12-4511-8c7c-135720d4f277" providerId="ADAL" clId="{FCD87220-40B5-4AAB-B14F-3C64735B1796}" dt="2021-04-29T09:46:44.602" v="125" actId="20577"/>
          <ac:spMkLst>
            <pc:docMk/>
            <pc:sldMk cId="2692106682" sldId="302"/>
            <ac:spMk id="3" creationId="{BFF2E6CD-882A-41CA-AF1F-B5E118C9444D}"/>
          </ac:spMkLst>
        </pc:spChg>
        <pc:spChg chg="add del mod">
          <ac:chgData name="Ellen Torfs" userId="c6aa1e10-4a12-4511-8c7c-135720d4f277" providerId="ADAL" clId="{FCD87220-40B5-4AAB-B14F-3C64735B1796}" dt="2021-04-29T09:41:58.083" v="38" actId="20577"/>
          <ac:spMkLst>
            <pc:docMk/>
            <pc:sldMk cId="2692106682" sldId="302"/>
            <ac:spMk id="4" creationId="{BF52BCEA-5D6C-43C4-B313-C532B1DD4813}"/>
          </ac:spMkLst>
        </pc:spChg>
        <pc:spChg chg="add del mod">
          <ac:chgData name="Ellen Torfs" userId="c6aa1e10-4a12-4511-8c7c-135720d4f277" providerId="ADAL" clId="{FCD87220-40B5-4AAB-B14F-3C64735B1796}" dt="2021-04-29T09:41:58.083" v="38" actId="20577"/>
          <ac:spMkLst>
            <pc:docMk/>
            <pc:sldMk cId="2692106682" sldId="302"/>
            <ac:spMk id="5" creationId="{C8AAAD7F-F85A-448A-9EE5-544A87A7B1CA}"/>
          </ac:spMkLst>
        </pc:spChg>
        <pc:spChg chg="add mod">
          <ac:chgData name="Ellen Torfs" userId="c6aa1e10-4a12-4511-8c7c-135720d4f277" providerId="ADAL" clId="{FCD87220-40B5-4AAB-B14F-3C64735B1796}" dt="2021-04-29T09:41:44.511" v="31" actId="207"/>
          <ac:spMkLst>
            <pc:docMk/>
            <pc:sldMk cId="2692106682" sldId="302"/>
            <ac:spMk id="6" creationId="{96DCD9ED-5D21-44BB-8370-95AFC6A2D941}"/>
          </ac:spMkLst>
        </pc:spChg>
        <pc:spChg chg="add mod">
          <ac:chgData name="Ellen Torfs" userId="c6aa1e10-4a12-4511-8c7c-135720d4f277" providerId="ADAL" clId="{FCD87220-40B5-4AAB-B14F-3C64735B1796}" dt="2021-04-29T09:41:44.515" v="37" actId="207"/>
          <ac:spMkLst>
            <pc:docMk/>
            <pc:sldMk cId="2692106682" sldId="302"/>
            <ac:spMk id="7" creationId="{A1F0F804-85E3-4F96-86A5-F950E0CDB935}"/>
          </ac:spMkLst>
        </pc:spChg>
        <pc:spChg chg="add mod">
          <ac:chgData name="Ellen Torfs" userId="c6aa1e10-4a12-4511-8c7c-135720d4f277" providerId="ADAL" clId="{FCD87220-40B5-4AAB-B14F-3C64735B1796}" dt="2021-04-29T09:41:58.092" v="44" actId="207"/>
          <ac:spMkLst>
            <pc:docMk/>
            <pc:sldMk cId="2692106682" sldId="302"/>
            <ac:spMk id="8" creationId="{4E60D228-7B29-4942-AEFF-745DC3427CC5}"/>
          </ac:spMkLst>
        </pc:spChg>
        <pc:spChg chg="add mod">
          <ac:chgData name="Ellen Torfs" userId="c6aa1e10-4a12-4511-8c7c-135720d4f277" providerId="ADAL" clId="{FCD87220-40B5-4AAB-B14F-3C64735B1796}" dt="2021-04-29T09:41:58.095" v="50" actId="207"/>
          <ac:spMkLst>
            <pc:docMk/>
            <pc:sldMk cId="2692106682" sldId="302"/>
            <ac:spMk id="9" creationId="{2840A377-98C8-4833-8E49-703AF1869A8E}"/>
          </ac:spMkLst>
        </pc:spChg>
      </pc:sldChg>
      <pc:sldChg chg="addSp delSp modSp add setBg">
        <pc:chgData name="Ellen Torfs" userId="c6aa1e10-4a12-4511-8c7c-135720d4f277" providerId="ADAL" clId="{FCD87220-40B5-4AAB-B14F-3C64735B1796}" dt="2021-04-29T10:33:25.676" v="2232" actId="20577"/>
        <pc:sldMkLst>
          <pc:docMk/>
          <pc:sldMk cId="3496337695" sldId="303"/>
        </pc:sldMkLst>
        <pc:spChg chg="add del mod">
          <ac:chgData name="Ellen Torfs" userId="c6aa1e10-4a12-4511-8c7c-135720d4f277" providerId="ADAL" clId="{FCD87220-40B5-4AAB-B14F-3C64735B1796}" dt="2021-04-29T09:47:43.610" v="150" actId="20577"/>
          <ac:spMkLst>
            <pc:docMk/>
            <pc:sldMk cId="3496337695" sldId="303"/>
            <ac:spMk id="2" creationId="{26411BFA-DD23-4808-A845-E1949C953188}"/>
          </ac:spMkLst>
        </pc:spChg>
        <pc:spChg chg="add del mod">
          <ac:chgData name="Ellen Torfs" userId="c6aa1e10-4a12-4511-8c7c-135720d4f277" providerId="ADAL" clId="{FCD87220-40B5-4AAB-B14F-3C64735B1796}" dt="2021-04-29T09:47:43.610" v="150" actId="20577"/>
          <ac:spMkLst>
            <pc:docMk/>
            <pc:sldMk cId="3496337695" sldId="303"/>
            <ac:spMk id="3" creationId="{2BD15F66-9BBA-4AB9-8C31-BC04625231D9}"/>
          </ac:spMkLst>
        </pc:spChg>
        <pc:spChg chg="add del mod">
          <ac:chgData name="Ellen Torfs" userId="c6aa1e10-4a12-4511-8c7c-135720d4f277" providerId="ADAL" clId="{FCD87220-40B5-4AAB-B14F-3C64735B1796}" dt="2021-04-29T09:47:40.625" v="149" actId="20577"/>
          <ac:spMkLst>
            <pc:docMk/>
            <pc:sldMk cId="3496337695" sldId="303"/>
            <ac:spMk id="5" creationId="{E13039BD-D172-4FDB-997D-8D9676771324}"/>
          </ac:spMkLst>
        </pc:spChg>
        <pc:spChg chg="add del mod">
          <ac:chgData name="Ellen Torfs" userId="c6aa1e10-4a12-4511-8c7c-135720d4f277" providerId="ADAL" clId="{FCD87220-40B5-4AAB-B14F-3C64735B1796}" dt="2021-04-29T09:47:40.625" v="149" actId="20577"/>
          <ac:spMkLst>
            <pc:docMk/>
            <pc:sldMk cId="3496337695" sldId="303"/>
            <ac:spMk id="6" creationId="{4F63A775-2D91-465F-912C-1BE9B13E8C72}"/>
          </ac:spMkLst>
        </pc:spChg>
        <pc:spChg chg="add mod">
          <ac:chgData name="Ellen Torfs" userId="c6aa1e10-4a12-4511-8c7c-135720d4f277" providerId="ADAL" clId="{FCD87220-40B5-4AAB-B14F-3C64735B1796}" dt="2021-04-29T09:47:43.618" v="156" actId="207"/>
          <ac:spMkLst>
            <pc:docMk/>
            <pc:sldMk cId="3496337695" sldId="303"/>
            <ac:spMk id="7" creationId="{B3DB8009-7664-41DE-B9F9-3647B1AF24BC}"/>
          </ac:spMkLst>
        </pc:spChg>
        <pc:spChg chg="add mod">
          <ac:chgData name="Ellen Torfs" userId="c6aa1e10-4a12-4511-8c7c-135720d4f277" providerId="ADAL" clId="{FCD87220-40B5-4AAB-B14F-3C64735B1796}" dt="2021-04-29T09:47:43.620" v="162" actId="207"/>
          <ac:spMkLst>
            <pc:docMk/>
            <pc:sldMk cId="3496337695" sldId="303"/>
            <ac:spMk id="8" creationId="{69314E27-A2B3-4A0F-9B90-D2926093013F}"/>
          </ac:spMkLst>
        </pc:spChg>
        <pc:spChg chg="add del mod">
          <ac:chgData name="Ellen Torfs" userId="c6aa1e10-4a12-4511-8c7c-135720d4f277" providerId="ADAL" clId="{FCD87220-40B5-4AAB-B14F-3C64735B1796}" dt="2021-04-29T09:50:22.718" v="181" actId="20577"/>
          <ac:spMkLst>
            <pc:docMk/>
            <pc:sldMk cId="3496337695" sldId="303"/>
            <ac:spMk id="9" creationId="{84C1E6EE-D30F-4726-B724-2E6C4AAD0B6B}"/>
          </ac:spMkLst>
        </pc:spChg>
        <pc:spChg chg="add del mod">
          <ac:chgData name="Ellen Torfs" userId="c6aa1e10-4a12-4511-8c7c-135720d4f277" providerId="ADAL" clId="{FCD87220-40B5-4AAB-B14F-3C64735B1796}" dt="2021-04-29T09:48:39.556" v="177" actId="20577"/>
          <ac:spMkLst>
            <pc:docMk/>
            <pc:sldMk cId="3496337695" sldId="303"/>
            <ac:spMk id="10" creationId="{8DE1A7B1-E381-4CB3-91E8-4DB430EA6F2F}"/>
          </ac:spMkLst>
        </pc:spChg>
        <pc:spChg chg="add del mod">
          <ac:chgData name="Ellen Torfs" userId="c6aa1e10-4a12-4511-8c7c-135720d4f277" providerId="ADAL" clId="{FCD87220-40B5-4AAB-B14F-3C64735B1796}" dt="2021-04-29T09:50:22.718" v="181" actId="20577"/>
          <ac:spMkLst>
            <pc:docMk/>
            <pc:sldMk cId="3496337695" sldId="303"/>
            <ac:spMk id="11" creationId="{05860649-AE61-42F6-9D24-8C51928C35F1}"/>
          </ac:spMkLst>
        </pc:spChg>
        <pc:spChg chg="add del mod">
          <ac:chgData name="Ellen Torfs" userId="c6aa1e10-4a12-4511-8c7c-135720d4f277" providerId="ADAL" clId="{FCD87220-40B5-4AAB-B14F-3C64735B1796}" dt="2021-04-29T09:50:22.718" v="181" actId="20577"/>
          <ac:spMkLst>
            <pc:docMk/>
            <pc:sldMk cId="3496337695" sldId="303"/>
            <ac:spMk id="12" creationId="{F9BF680C-5225-4800-B1E8-0D0A6229CF0E}"/>
          </ac:spMkLst>
        </pc:spChg>
        <pc:spChg chg="add mod">
          <ac:chgData name="Ellen Torfs" userId="c6aa1e10-4a12-4511-8c7c-135720d4f277" providerId="ADAL" clId="{FCD87220-40B5-4AAB-B14F-3C64735B1796}" dt="2021-04-29T09:48:16.193" v="169" actId="207"/>
          <ac:spMkLst>
            <pc:docMk/>
            <pc:sldMk cId="3496337695" sldId="303"/>
            <ac:spMk id="13" creationId="{962DA86B-7FBE-44EE-8197-332D96300734}"/>
          </ac:spMkLst>
        </pc:spChg>
        <pc:spChg chg="add mod">
          <ac:chgData name="Ellen Torfs" userId="c6aa1e10-4a12-4511-8c7c-135720d4f277" providerId="ADAL" clId="{FCD87220-40B5-4AAB-B14F-3C64735B1796}" dt="2021-04-29T09:48:16.197" v="175" actId="207"/>
          <ac:spMkLst>
            <pc:docMk/>
            <pc:sldMk cId="3496337695" sldId="303"/>
            <ac:spMk id="14" creationId="{29BD7D37-B443-442B-9A31-6B4385EAF22A}"/>
          </ac:spMkLst>
        </pc:spChg>
        <pc:spChg chg="add del mod">
          <ac:chgData name="Ellen Torfs" userId="c6aa1e10-4a12-4511-8c7c-135720d4f277" providerId="ADAL" clId="{FCD87220-40B5-4AAB-B14F-3C64735B1796}" dt="2021-04-29T09:51:30.245" v="252" actId="20577"/>
          <ac:spMkLst>
            <pc:docMk/>
            <pc:sldMk cId="3496337695" sldId="303"/>
            <ac:spMk id="16" creationId="{4916BB3B-7F8E-4F48-9319-315F7DEA30C9}"/>
          </ac:spMkLst>
        </pc:spChg>
        <pc:spChg chg="add del mod">
          <ac:chgData name="Ellen Torfs" userId="c6aa1e10-4a12-4511-8c7c-135720d4f277" providerId="ADAL" clId="{FCD87220-40B5-4AAB-B14F-3C64735B1796}" dt="2021-04-29T09:51:30.245" v="252" actId="20577"/>
          <ac:spMkLst>
            <pc:docMk/>
            <pc:sldMk cId="3496337695" sldId="303"/>
            <ac:spMk id="17" creationId="{1112A2B7-5F11-4313-86F5-C45B6DECCC76}"/>
          </ac:spMkLst>
        </pc:spChg>
        <pc:spChg chg="add mod">
          <ac:chgData name="Ellen Torfs" userId="c6aa1e10-4a12-4511-8c7c-135720d4f277" providerId="ADAL" clId="{FCD87220-40B5-4AAB-B14F-3C64735B1796}" dt="2021-04-29T09:50:22.734" v="187" actId="207"/>
          <ac:spMkLst>
            <pc:docMk/>
            <pc:sldMk cId="3496337695" sldId="303"/>
            <ac:spMk id="18" creationId="{49455F86-F586-42FC-85AE-90AE276BF543}"/>
          </ac:spMkLst>
        </pc:spChg>
        <pc:spChg chg="add mod">
          <ac:chgData name="Ellen Torfs" userId="c6aa1e10-4a12-4511-8c7c-135720d4f277" providerId="ADAL" clId="{FCD87220-40B5-4AAB-B14F-3C64735B1796}" dt="2021-04-29T09:50:22.738" v="193" actId="207"/>
          <ac:spMkLst>
            <pc:docMk/>
            <pc:sldMk cId="3496337695" sldId="303"/>
            <ac:spMk id="19" creationId="{1D2087E2-084C-40D2-A167-0BABE9143C02}"/>
          </ac:spMkLst>
        </pc:spChg>
        <pc:spChg chg="add del mod">
          <ac:chgData name="Ellen Torfs" userId="c6aa1e10-4a12-4511-8c7c-135720d4f277" providerId="ADAL" clId="{FCD87220-40B5-4AAB-B14F-3C64735B1796}" dt="2021-04-29T09:54:14.223" v="269" actId="20577"/>
          <ac:spMkLst>
            <pc:docMk/>
            <pc:sldMk cId="3496337695" sldId="303"/>
            <ac:spMk id="20" creationId="{F718EC99-6483-418B-ACF0-A08897736FF5}"/>
          </ac:spMkLst>
        </pc:spChg>
        <pc:spChg chg="add mod">
          <ac:chgData name="Ellen Torfs" userId="c6aa1e10-4a12-4511-8c7c-135720d4f277" providerId="ADAL" clId="{FCD87220-40B5-4AAB-B14F-3C64735B1796}" dt="2021-04-29T09:51:30.255" v="258" actId="207"/>
          <ac:spMkLst>
            <pc:docMk/>
            <pc:sldMk cId="3496337695" sldId="303"/>
            <ac:spMk id="21" creationId="{7D23570B-94E7-4D94-A532-28A28339ADA5}"/>
          </ac:spMkLst>
        </pc:spChg>
        <pc:spChg chg="add mod">
          <ac:chgData name="Ellen Torfs" userId="c6aa1e10-4a12-4511-8c7c-135720d4f277" providerId="ADAL" clId="{FCD87220-40B5-4AAB-B14F-3C64735B1796}" dt="2021-04-29T09:51:30.259" v="264" actId="207"/>
          <ac:spMkLst>
            <pc:docMk/>
            <pc:sldMk cId="3496337695" sldId="303"/>
            <ac:spMk id="22" creationId="{34A72DA1-5D0A-4582-8A43-555BA3207BFF}"/>
          </ac:spMkLst>
        </pc:spChg>
        <pc:spChg chg="add mod">
          <ac:chgData name="Ellen Torfs" userId="c6aa1e10-4a12-4511-8c7c-135720d4f277" providerId="ADAL" clId="{FCD87220-40B5-4AAB-B14F-3C64735B1796}" dt="2021-04-29T09:59:09.722" v="486" actId="113"/>
          <ac:spMkLst>
            <pc:docMk/>
            <pc:sldMk cId="3496337695" sldId="303"/>
            <ac:spMk id="23" creationId="{DF73D6B6-F4DB-4171-827B-107C95D6FBA7}"/>
          </ac:spMkLst>
        </pc:spChg>
        <pc:spChg chg="add del mod">
          <ac:chgData name="Ellen Torfs" userId="c6aa1e10-4a12-4511-8c7c-135720d4f277" providerId="ADAL" clId="{FCD87220-40B5-4AAB-B14F-3C64735B1796}" dt="2021-04-29T09:56:07.635" v="443" actId="478"/>
          <ac:spMkLst>
            <pc:docMk/>
            <pc:sldMk cId="3496337695" sldId="303"/>
            <ac:spMk id="24" creationId="{AA8E2E1D-0441-4951-8A36-5717E893EF87}"/>
          </ac:spMkLst>
        </pc:spChg>
        <pc:spChg chg="add mod">
          <ac:chgData name="Ellen Torfs" userId="c6aa1e10-4a12-4511-8c7c-135720d4f277" providerId="ADAL" clId="{FCD87220-40B5-4AAB-B14F-3C64735B1796}" dt="2021-04-29T10:33:25.676" v="2232" actId="20577"/>
          <ac:spMkLst>
            <pc:docMk/>
            <pc:sldMk cId="3496337695" sldId="303"/>
            <ac:spMk id="25" creationId="{185C2CB3-5DE9-4AC9-A0A0-CF5A1E43CBF9}"/>
          </ac:spMkLst>
        </pc:spChg>
        <pc:spChg chg="add mod">
          <ac:chgData name="Ellen Torfs" userId="c6aa1e10-4a12-4511-8c7c-135720d4f277" providerId="ADAL" clId="{FCD87220-40B5-4AAB-B14F-3C64735B1796}" dt="2021-04-29T09:54:14.232" v="275" actId="207"/>
          <ac:spMkLst>
            <pc:docMk/>
            <pc:sldMk cId="3496337695" sldId="303"/>
            <ac:spMk id="26" creationId="{DDC0EBBF-C230-46E4-8553-569B5F28A940}"/>
          </ac:spMkLst>
        </pc:spChg>
        <pc:spChg chg="add mod">
          <ac:chgData name="Ellen Torfs" userId="c6aa1e10-4a12-4511-8c7c-135720d4f277" providerId="ADAL" clId="{FCD87220-40B5-4AAB-B14F-3C64735B1796}" dt="2021-04-29T09:54:14.236" v="281" actId="207"/>
          <ac:spMkLst>
            <pc:docMk/>
            <pc:sldMk cId="3496337695" sldId="303"/>
            <ac:spMk id="27" creationId="{5D0D07EB-143B-4A95-9CFC-1B949673D39B}"/>
          </ac:spMkLst>
        </pc:spChg>
        <pc:spChg chg="add del mod">
          <ac:chgData name="Ellen Torfs" userId="c6aa1e10-4a12-4511-8c7c-135720d4f277" providerId="ADAL" clId="{FCD87220-40B5-4AAB-B14F-3C64735B1796}" dt="2021-04-29T09:58:20.372" v="464" actId="20577"/>
          <ac:spMkLst>
            <pc:docMk/>
            <pc:sldMk cId="3496337695" sldId="303"/>
            <ac:spMk id="29" creationId="{43E7836D-141A-4D2F-85C2-AE168D970BF1}"/>
          </ac:spMkLst>
        </pc:spChg>
        <pc:spChg chg="add mod">
          <ac:chgData name="Ellen Torfs" userId="c6aa1e10-4a12-4511-8c7c-135720d4f277" providerId="ADAL" clId="{FCD87220-40B5-4AAB-B14F-3C64735B1796}" dt="2021-04-29T09:58:10.052" v="456" actId="207"/>
          <ac:spMkLst>
            <pc:docMk/>
            <pc:sldMk cId="3496337695" sldId="303"/>
            <ac:spMk id="30" creationId="{E634BC5C-18E2-4B21-9222-80DE9C4217D6}"/>
          </ac:spMkLst>
        </pc:spChg>
        <pc:spChg chg="add mod">
          <ac:chgData name="Ellen Torfs" userId="c6aa1e10-4a12-4511-8c7c-135720d4f277" providerId="ADAL" clId="{FCD87220-40B5-4AAB-B14F-3C64735B1796}" dt="2021-04-29T09:58:10.055" v="462" actId="207"/>
          <ac:spMkLst>
            <pc:docMk/>
            <pc:sldMk cId="3496337695" sldId="303"/>
            <ac:spMk id="31" creationId="{366EB812-16DA-4B8D-B12B-C17D9A37A085}"/>
          </ac:spMkLst>
        </pc:spChg>
        <pc:spChg chg="add mod">
          <ac:chgData name="Ellen Torfs" userId="c6aa1e10-4a12-4511-8c7c-135720d4f277" providerId="ADAL" clId="{FCD87220-40B5-4AAB-B14F-3C64735B1796}" dt="2021-04-29T09:58:20.380" v="470" actId="207"/>
          <ac:spMkLst>
            <pc:docMk/>
            <pc:sldMk cId="3496337695" sldId="303"/>
            <ac:spMk id="32" creationId="{344C5F9A-52B2-4E94-ABA9-7329490DFF88}"/>
          </ac:spMkLst>
        </pc:spChg>
        <pc:spChg chg="add mod">
          <ac:chgData name="Ellen Torfs" userId="c6aa1e10-4a12-4511-8c7c-135720d4f277" providerId="ADAL" clId="{FCD87220-40B5-4AAB-B14F-3C64735B1796}" dt="2021-04-29T09:58:20.383" v="476" actId="207"/>
          <ac:spMkLst>
            <pc:docMk/>
            <pc:sldMk cId="3496337695" sldId="303"/>
            <ac:spMk id="33" creationId="{AB70695C-8ACD-4EF0-9D09-4635CCD1DAD8}"/>
          </ac:spMkLst>
        </pc:spChg>
        <pc:picChg chg="del mod">
          <ac:chgData name="Ellen Torfs" userId="c6aa1e10-4a12-4511-8c7c-135720d4f277" providerId="ADAL" clId="{FCD87220-40B5-4AAB-B14F-3C64735B1796}" dt="2021-04-29T09:48:37.343" v="176" actId="20577"/>
          <ac:picMkLst>
            <pc:docMk/>
            <pc:sldMk cId="3496337695" sldId="303"/>
            <ac:picMk id="4" creationId="{9EC76085-23F3-4BD0-9AB7-772D215688B3}"/>
          </ac:picMkLst>
        </pc:picChg>
        <pc:picChg chg="add del mod modCrop">
          <ac:chgData name="Ellen Torfs" userId="c6aa1e10-4a12-4511-8c7c-135720d4f277" providerId="ADAL" clId="{FCD87220-40B5-4AAB-B14F-3C64735B1796}" dt="2021-04-29T09:54:38.044" v="288" actId="478"/>
          <ac:picMkLst>
            <pc:docMk/>
            <pc:sldMk cId="3496337695" sldId="303"/>
            <ac:picMk id="15" creationId="{339AC655-5F79-4844-92F5-19C7479A9499}"/>
          </ac:picMkLst>
        </pc:picChg>
        <pc:picChg chg="add mod modCrop">
          <ac:chgData name="Ellen Torfs" userId="c6aa1e10-4a12-4511-8c7c-135720d4f277" providerId="ADAL" clId="{FCD87220-40B5-4AAB-B14F-3C64735B1796}" dt="2021-04-29T10:11:52.934" v="1432" actId="1076"/>
          <ac:picMkLst>
            <pc:docMk/>
            <pc:sldMk cId="3496337695" sldId="303"/>
            <ac:picMk id="28" creationId="{307C566E-381A-45C7-A3FD-F59FF5A5CAC3}"/>
          </ac:picMkLst>
        </pc:picChg>
      </pc:sldChg>
      <pc:sldChg chg="addSp delSp modSp add del">
        <pc:chgData name="Ellen Torfs" userId="c6aa1e10-4a12-4511-8c7c-135720d4f277" providerId="ADAL" clId="{FCD87220-40B5-4AAB-B14F-3C64735B1796}" dt="2021-04-29T10:33:57.379" v="2233" actId="2696"/>
        <pc:sldMkLst>
          <pc:docMk/>
          <pc:sldMk cId="3486194064" sldId="304"/>
        </pc:sldMkLst>
        <pc:spChg chg="mod">
          <ac:chgData name="Ellen Torfs" userId="c6aa1e10-4a12-4511-8c7c-135720d4f277" providerId="ADAL" clId="{FCD87220-40B5-4AAB-B14F-3C64735B1796}" dt="2021-04-29T10:20:44.477" v="1859" actId="20577"/>
          <ac:spMkLst>
            <pc:docMk/>
            <pc:sldMk cId="3486194064" sldId="304"/>
            <ac:spMk id="3" creationId="{C889AB6A-8743-4756-9164-9377F869D159}"/>
          </ac:spMkLst>
        </pc:spChg>
        <pc:spChg chg="add del mod">
          <ac:chgData name="Ellen Torfs" userId="c6aa1e10-4a12-4511-8c7c-135720d4f277" providerId="ADAL" clId="{FCD87220-40B5-4AAB-B14F-3C64735B1796}" dt="2021-04-29T10:18:45.427" v="1854" actId="478"/>
          <ac:spMkLst>
            <pc:docMk/>
            <pc:sldMk cId="3486194064" sldId="304"/>
            <ac:spMk id="4" creationId="{3D0490A9-A020-4B94-99A6-5CBF55B2722F}"/>
          </ac:spMkLst>
        </pc:spChg>
        <pc:spChg chg="add mod">
          <ac:chgData name="Ellen Torfs" userId="c6aa1e10-4a12-4511-8c7c-135720d4f277" providerId="ADAL" clId="{FCD87220-40B5-4AAB-B14F-3C64735B1796}" dt="2021-04-29T10:18:39.797" v="1847" actId="207"/>
          <ac:spMkLst>
            <pc:docMk/>
            <pc:sldMk cId="3486194064" sldId="304"/>
            <ac:spMk id="5" creationId="{DF0E7F35-D087-4DCA-A659-3F8AEFAF6AAD}"/>
          </ac:spMkLst>
        </pc:spChg>
        <pc:spChg chg="add mod">
          <ac:chgData name="Ellen Torfs" userId="c6aa1e10-4a12-4511-8c7c-135720d4f277" providerId="ADAL" clId="{FCD87220-40B5-4AAB-B14F-3C64735B1796}" dt="2021-04-29T10:18:39.800" v="1853" actId="207"/>
          <ac:spMkLst>
            <pc:docMk/>
            <pc:sldMk cId="3486194064" sldId="304"/>
            <ac:spMk id="6" creationId="{9F112DBC-A64D-42CB-89C3-BFB11AE43E8F}"/>
          </ac:spMkLst>
        </pc:spChg>
      </pc:sldChg>
      <pc:sldChg chg="addSp delSp modSp add">
        <pc:chgData name="Ellen Torfs" userId="c6aa1e10-4a12-4511-8c7c-135720d4f277" providerId="ADAL" clId="{FCD87220-40B5-4AAB-B14F-3C64735B1796}" dt="2021-04-29T13:34:03.893" v="3519" actId="20577"/>
        <pc:sldMkLst>
          <pc:docMk/>
          <pc:sldMk cId="1724259017" sldId="305"/>
        </pc:sldMkLst>
        <pc:spChg chg="add mod">
          <ac:chgData name="Ellen Torfs" userId="c6aa1e10-4a12-4511-8c7c-135720d4f277" providerId="ADAL" clId="{FCD87220-40B5-4AAB-B14F-3C64735B1796}" dt="2021-04-29T10:32:13.193" v="2200" actId="20577"/>
          <ac:spMkLst>
            <pc:docMk/>
            <pc:sldMk cId="1724259017" sldId="305"/>
            <ac:spMk id="2" creationId="{39D98DFC-5A7C-4F7D-8AC7-8607747C0B7C}"/>
          </ac:spMkLst>
        </pc:spChg>
        <pc:spChg chg="add del mod ord">
          <ac:chgData name="Ellen Torfs" userId="c6aa1e10-4a12-4511-8c7c-135720d4f277" providerId="ADAL" clId="{FCD87220-40B5-4AAB-B14F-3C64735B1796}" dt="2021-04-29T10:22:00.601" v="1910" actId="478"/>
          <ac:spMkLst>
            <pc:docMk/>
            <pc:sldMk cId="1724259017" sldId="305"/>
            <ac:spMk id="3" creationId="{0B234806-00EA-48A8-B4CD-7ACEBE747B19}"/>
          </ac:spMkLst>
        </pc:spChg>
        <pc:spChg chg="del mod">
          <ac:chgData name="Ellen Torfs" userId="c6aa1e10-4a12-4511-8c7c-135720d4f277" providerId="ADAL" clId="{FCD87220-40B5-4AAB-B14F-3C64735B1796}" dt="2021-04-29T10:22:28.140" v="1917" actId="20577"/>
          <ac:spMkLst>
            <pc:docMk/>
            <pc:sldMk cId="1724259017" sldId="305"/>
            <ac:spMk id="5" creationId="{867F7A0C-3F24-44F0-B7B1-472A3CD11BB9}"/>
          </ac:spMkLst>
        </pc:spChg>
        <pc:spChg chg="add mod">
          <ac:chgData name="Ellen Torfs" userId="c6aa1e10-4a12-4511-8c7c-135720d4f277" providerId="ADAL" clId="{FCD87220-40B5-4AAB-B14F-3C64735B1796}" dt="2021-04-29T10:20:55.686" v="1866" actId="207"/>
          <ac:spMkLst>
            <pc:docMk/>
            <pc:sldMk cId="1724259017" sldId="305"/>
            <ac:spMk id="6" creationId="{4E922DA4-CABC-4A94-BE7E-8F5EB5924E42}"/>
          </ac:spMkLst>
        </pc:spChg>
        <pc:spChg chg="add mod">
          <ac:chgData name="Ellen Torfs" userId="c6aa1e10-4a12-4511-8c7c-135720d4f277" providerId="ADAL" clId="{FCD87220-40B5-4AAB-B14F-3C64735B1796}" dt="2021-04-29T10:20:55.688" v="1872" actId="207"/>
          <ac:spMkLst>
            <pc:docMk/>
            <pc:sldMk cId="1724259017" sldId="305"/>
            <ac:spMk id="7" creationId="{F6584404-7234-48DF-BD37-E97A0D9E2494}"/>
          </ac:spMkLst>
        </pc:spChg>
        <pc:spChg chg="add mod">
          <ac:chgData name="Ellen Torfs" userId="c6aa1e10-4a12-4511-8c7c-135720d4f277" providerId="ADAL" clId="{FCD87220-40B5-4AAB-B14F-3C64735B1796}" dt="2021-04-29T13:34:03.893" v="3519" actId="20577"/>
          <ac:spMkLst>
            <pc:docMk/>
            <pc:sldMk cId="1724259017" sldId="305"/>
            <ac:spMk id="8" creationId="{CA3AD96A-7B98-4E83-A967-114066E46EFC}"/>
          </ac:spMkLst>
        </pc:spChg>
        <pc:spChg chg="add mod topLvl">
          <ac:chgData name="Ellen Torfs" userId="c6aa1e10-4a12-4511-8c7c-135720d4f277" providerId="ADAL" clId="{FCD87220-40B5-4AAB-B14F-3C64735B1796}" dt="2021-04-29T13:30:15.537" v="3496" actId="338"/>
          <ac:spMkLst>
            <pc:docMk/>
            <pc:sldMk cId="1724259017" sldId="305"/>
            <ac:spMk id="9" creationId="{57753D9A-D4B9-4EE2-BAA7-6DCF0817912E}"/>
          </ac:spMkLst>
        </pc:spChg>
        <pc:spChg chg="add mod topLvl">
          <ac:chgData name="Ellen Torfs" userId="c6aa1e10-4a12-4511-8c7c-135720d4f277" providerId="ADAL" clId="{FCD87220-40B5-4AAB-B14F-3C64735B1796}" dt="2021-04-29T13:30:15.537" v="3496" actId="338"/>
          <ac:spMkLst>
            <pc:docMk/>
            <pc:sldMk cId="1724259017" sldId="305"/>
            <ac:spMk id="10" creationId="{4EAA2B51-E146-4FF5-87DC-05B7B5E31BAB}"/>
          </ac:spMkLst>
        </pc:spChg>
        <pc:spChg chg="add mod topLvl">
          <ac:chgData name="Ellen Torfs" userId="c6aa1e10-4a12-4511-8c7c-135720d4f277" providerId="ADAL" clId="{FCD87220-40B5-4AAB-B14F-3C64735B1796}" dt="2021-04-29T13:30:15.537" v="3496" actId="338"/>
          <ac:spMkLst>
            <pc:docMk/>
            <pc:sldMk cId="1724259017" sldId="305"/>
            <ac:spMk id="11" creationId="{77CB009C-761B-4135-9B82-0DE998251923}"/>
          </ac:spMkLst>
        </pc:spChg>
        <pc:spChg chg="add del mod">
          <ac:chgData name="Ellen Torfs" userId="c6aa1e10-4a12-4511-8c7c-135720d4f277" providerId="ADAL" clId="{FCD87220-40B5-4AAB-B14F-3C64735B1796}" dt="2021-04-29T13:20:00.486" v="3334" actId="478"/>
          <ac:spMkLst>
            <pc:docMk/>
            <pc:sldMk cId="1724259017" sldId="305"/>
            <ac:spMk id="12" creationId="{D8CA8205-3959-4D6F-96FC-AAF58D8A775F}"/>
          </ac:spMkLst>
        </pc:spChg>
        <pc:spChg chg="add mod topLvl">
          <ac:chgData name="Ellen Torfs" userId="c6aa1e10-4a12-4511-8c7c-135720d4f277" providerId="ADAL" clId="{FCD87220-40B5-4AAB-B14F-3C64735B1796}" dt="2021-04-29T13:30:15.537" v="3496" actId="338"/>
          <ac:spMkLst>
            <pc:docMk/>
            <pc:sldMk cId="1724259017" sldId="305"/>
            <ac:spMk id="13" creationId="{8F9695AD-A367-4D75-8C3D-AD090FBCF693}"/>
          </ac:spMkLst>
        </pc:spChg>
        <pc:grpChg chg="add del mod">
          <ac:chgData name="Ellen Torfs" userId="c6aa1e10-4a12-4511-8c7c-135720d4f277" providerId="ADAL" clId="{FCD87220-40B5-4AAB-B14F-3C64735B1796}" dt="2021-04-29T13:28:11.114" v="3477" actId="165"/>
          <ac:grpSpMkLst>
            <pc:docMk/>
            <pc:sldMk cId="1724259017" sldId="305"/>
            <ac:grpSpMk id="14" creationId="{42C701A6-7F59-4319-AD16-BB76146CB7BC}"/>
          </ac:grpSpMkLst>
        </pc:grpChg>
        <pc:grpChg chg="add mod">
          <ac:chgData name="Ellen Torfs" userId="c6aa1e10-4a12-4511-8c7c-135720d4f277" providerId="ADAL" clId="{FCD87220-40B5-4AAB-B14F-3C64735B1796}" dt="2021-04-29T13:29:53.746" v="3491" actId="164"/>
          <ac:grpSpMkLst>
            <pc:docMk/>
            <pc:sldMk cId="1724259017" sldId="305"/>
            <ac:grpSpMk id="15" creationId="{507D9180-1AF6-4C27-B6A0-8D76B207F3BD}"/>
          </ac:grpSpMkLst>
        </pc:grpChg>
        <pc:grpChg chg="mod">
          <ac:chgData name="Ellen Torfs" userId="c6aa1e10-4a12-4511-8c7c-135720d4f277" providerId="ADAL" clId="{FCD87220-40B5-4AAB-B14F-3C64735B1796}" dt="2021-04-29T13:30:20.371" v="3497" actId="1076"/>
          <ac:grpSpMkLst>
            <pc:docMk/>
            <pc:sldMk cId="1724259017" sldId="305"/>
            <ac:grpSpMk id="16" creationId="{F16598B1-90B5-4671-83B0-ACD27CF9F150}"/>
          </ac:grpSpMkLst>
        </pc:grpChg>
        <pc:picChg chg="mod topLvl modCrop">
          <ac:chgData name="Ellen Torfs" userId="c6aa1e10-4a12-4511-8c7c-135720d4f277" providerId="ADAL" clId="{FCD87220-40B5-4AAB-B14F-3C64735B1796}" dt="2021-04-29T13:30:15.537" v="3496" actId="338"/>
          <ac:picMkLst>
            <pc:docMk/>
            <pc:sldMk cId="1724259017" sldId="305"/>
            <ac:picMk id="4" creationId="{1AB5BD79-2C18-4BA1-B553-2BE41CD6B22A}"/>
          </ac:picMkLst>
        </pc:picChg>
      </pc:sldChg>
      <pc:sldChg chg="modSp add del">
        <pc:chgData name="Ellen Torfs" userId="c6aa1e10-4a12-4511-8c7c-135720d4f277" providerId="ADAL" clId="{FCD87220-40B5-4AAB-B14F-3C64735B1796}" dt="2021-04-29T10:31:34.306" v="2174" actId="2696"/>
        <pc:sldMkLst>
          <pc:docMk/>
          <pc:sldMk cId="895303776" sldId="306"/>
        </pc:sldMkLst>
        <pc:spChg chg="mod">
          <ac:chgData name="Ellen Torfs" userId="c6aa1e10-4a12-4511-8c7c-135720d4f277" providerId="ADAL" clId="{FCD87220-40B5-4AAB-B14F-3C64735B1796}" dt="2021-04-29T10:27:54.309" v="2023" actId="2696"/>
          <ac:spMkLst>
            <pc:docMk/>
            <pc:sldMk cId="895303776" sldId="306"/>
            <ac:spMk id="7" creationId="{8D570FCC-5C1D-4D2D-90C3-E6F5FB531C24}"/>
          </ac:spMkLst>
        </pc:spChg>
      </pc:sldChg>
      <pc:sldChg chg="addSp delSp modSp add">
        <pc:chgData name="Ellen Torfs" userId="c6aa1e10-4a12-4511-8c7c-135720d4f277" providerId="ADAL" clId="{FCD87220-40B5-4AAB-B14F-3C64735B1796}" dt="2021-04-29T10:40:13.249" v="2463" actId="15"/>
        <pc:sldMkLst>
          <pc:docMk/>
          <pc:sldMk cId="528274370" sldId="307"/>
        </pc:sldMkLst>
        <pc:spChg chg="del mod">
          <ac:chgData name="Ellen Torfs" userId="c6aa1e10-4a12-4511-8c7c-135720d4f277" providerId="ADAL" clId="{FCD87220-40B5-4AAB-B14F-3C64735B1796}" dt="2021-04-29T10:39:46.839" v="2457" actId="478"/>
          <ac:spMkLst>
            <pc:docMk/>
            <pc:sldMk cId="528274370" sldId="307"/>
            <ac:spMk id="3" creationId="{34EBF9DF-6FC7-4334-B637-9CC31EE97A2C}"/>
          </ac:spMkLst>
        </pc:spChg>
        <pc:spChg chg="add mod">
          <ac:chgData name="Ellen Torfs" userId="c6aa1e10-4a12-4511-8c7c-135720d4f277" providerId="ADAL" clId="{FCD87220-40B5-4AAB-B14F-3C64735B1796}" dt="2021-04-29T10:40:13.249" v="2463" actId="15"/>
          <ac:spMkLst>
            <pc:docMk/>
            <pc:sldMk cId="528274370" sldId="307"/>
            <ac:spMk id="4" creationId="{AC112344-9F1A-4C6A-823F-ACBFF427FD6E}"/>
          </ac:spMkLst>
        </pc:spChg>
        <pc:spChg chg="add mod">
          <ac:chgData name="Ellen Torfs" userId="c6aa1e10-4a12-4511-8c7c-135720d4f277" providerId="ADAL" clId="{FCD87220-40B5-4AAB-B14F-3C64735B1796}" dt="2021-04-29T10:39:39.199" v="2449" actId="207"/>
          <ac:spMkLst>
            <pc:docMk/>
            <pc:sldMk cId="528274370" sldId="307"/>
            <ac:spMk id="5" creationId="{1ECCE50F-1C55-41E1-A13A-1BE8A0DF7B8F}"/>
          </ac:spMkLst>
        </pc:spChg>
        <pc:spChg chg="add mod">
          <ac:chgData name="Ellen Torfs" userId="c6aa1e10-4a12-4511-8c7c-135720d4f277" providerId="ADAL" clId="{FCD87220-40B5-4AAB-B14F-3C64735B1796}" dt="2021-04-29T10:39:39.202" v="2455" actId="207"/>
          <ac:spMkLst>
            <pc:docMk/>
            <pc:sldMk cId="528274370" sldId="307"/>
            <ac:spMk id="6" creationId="{DEDEFA4A-CD21-4EA7-BC8A-AB6474531403}"/>
          </ac:spMkLst>
        </pc:spChg>
      </pc:sldChg>
      <pc:sldChg chg="addSp delSp modSp add">
        <pc:chgData name="Ellen Torfs" userId="c6aa1e10-4a12-4511-8c7c-135720d4f277" providerId="ADAL" clId="{FCD87220-40B5-4AAB-B14F-3C64735B1796}" dt="2021-04-29T16:34:31.612" v="3909" actId="108"/>
        <pc:sldMkLst>
          <pc:docMk/>
          <pc:sldMk cId="3507341711" sldId="308"/>
        </pc:sldMkLst>
        <pc:spChg chg="del mod">
          <ac:chgData name="Ellen Torfs" userId="c6aa1e10-4a12-4511-8c7c-135720d4f277" providerId="ADAL" clId="{FCD87220-40B5-4AAB-B14F-3C64735B1796}" dt="2021-04-29T11:22:46.113" v="2533" actId="478"/>
          <ac:spMkLst>
            <pc:docMk/>
            <pc:sldMk cId="3507341711" sldId="308"/>
            <ac:spMk id="3" creationId="{D963CA25-28BA-44A0-B243-791B142010DB}"/>
          </ac:spMkLst>
        </pc:spChg>
        <pc:spChg chg="add mod">
          <ac:chgData name="Ellen Torfs" userId="c6aa1e10-4a12-4511-8c7c-135720d4f277" providerId="ADAL" clId="{FCD87220-40B5-4AAB-B14F-3C64735B1796}" dt="2021-04-29T11:23:29.544" v="2546" actId="20577"/>
          <ac:spMkLst>
            <pc:docMk/>
            <pc:sldMk cId="3507341711" sldId="308"/>
            <ac:spMk id="5" creationId="{2967218D-069D-4A33-8EE5-B02D56CD54C5}"/>
          </ac:spMkLst>
        </pc:spChg>
        <pc:spChg chg="add mod">
          <ac:chgData name="Ellen Torfs" userId="c6aa1e10-4a12-4511-8c7c-135720d4f277" providerId="ADAL" clId="{FCD87220-40B5-4AAB-B14F-3C64735B1796}" dt="2021-04-29T11:21:41.334" v="2520" actId="207"/>
          <ac:spMkLst>
            <pc:docMk/>
            <pc:sldMk cId="3507341711" sldId="308"/>
            <ac:spMk id="6" creationId="{EE5C9774-33BD-4E2E-99A1-6436B60ECEFF}"/>
          </ac:spMkLst>
        </pc:spChg>
        <pc:spChg chg="add mod">
          <ac:chgData name="Ellen Torfs" userId="c6aa1e10-4a12-4511-8c7c-135720d4f277" providerId="ADAL" clId="{FCD87220-40B5-4AAB-B14F-3C64735B1796}" dt="2021-04-29T11:21:41.339" v="2526" actId="207"/>
          <ac:spMkLst>
            <pc:docMk/>
            <pc:sldMk cId="3507341711" sldId="308"/>
            <ac:spMk id="7" creationId="{3F58FD1F-B658-413B-8EA0-8CA75A3219BB}"/>
          </ac:spMkLst>
        </pc:spChg>
        <pc:spChg chg="add mod">
          <ac:chgData name="Ellen Torfs" userId="c6aa1e10-4a12-4511-8c7c-135720d4f277" providerId="ADAL" clId="{FCD87220-40B5-4AAB-B14F-3C64735B1796}" dt="2021-04-29T16:31:46.382" v="3897" actId="108"/>
          <ac:spMkLst>
            <pc:docMk/>
            <pc:sldMk cId="3507341711" sldId="308"/>
            <ac:spMk id="8" creationId="{5A4F350B-59AB-4370-8909-3ACDB3DBB060}"/>
          </ac:spMkLst>
        </pc:spChg>
        <pc:spChg chg="add mod">
          <ac:chgData name="Ellen Torfs" userId="c6aa1e10-4a12-4511-8c7c-135720d4f277" providerId="ADAL" clId="{FCD87220-40B5-4AAB-B14F-3C64735B1796}" dt="2021-04-29T16:31:53.819" v="3898" actId="108"/>
          <ac:spMkLst>
            <pc:docMk/>
            <pc:sldMk cId="3507341711" sldId="308"/>
            <ac:spMk id="9" creationId="{4C4B4C63-7EAE-4924-9AB6-A09F1772215D}"/>
          </ac:spMkLst>
        </pc:spChg>
        <pc:spChg chg="add del">
          <ac:chgData name="Ellen Torfs" userId="c6aa1e10-4a12-4511-8c7c-135720d4f277" providerId="ADAL" clId="{FCD87220-40B5-4AAB-B14F-3C64735B1796}" dt="2021-04-29T13:47:10.465" v="3820" actId="478"/>
          <ac:spMkLst>
            <pc:docMk/>
            <pc:sldMk cId="3507341711" sldId="308"/>
            <ac:spMk id="10" creationId="{98E9B325-9C0D-4B74-B618-ED828BB7C088}"/>
          </ac:spMkLst>
        </pc:spChg>
        <pc:spChg chg="add mod">
          <ac:chgData name="Ellen Torfs" userId="c6aa1e10-4a12-4511-8c7c-135720d4f277" providerId="ADAL" clId="{FCD87220-40B5-4AAB-B14F-3C64735B1796}" dt="2021-04-29T16:32:11.704" v="3901" actId="108"/>
          <ac:spMkLst>
            <pc:docMk/>
            <pc:sldMk cId="3507341711" sldId="308"/>
            <ac:spMk id="11" creationId="{8E4E2BC8-F0BD-4E91-A4A8-D6BB2651B707}"/>
          </ac:spMkLst>
        </pc:spChg>
        <pc:spChg chg="add mod">
          <ac:chgData name="Ellen Torfs" userId="c6aa1e10-4a12-4511-8c7c-135720d4f277" providerId="ADAL" clId="{FCD87220-40B5-4AAB-B14F-3C64735B1796}" dt="2021-04-29T16:32:18.486" v="3902" actId="108"/>
          <ac:spMkLst>
            <pc:docMk/>
            <pc:sldMk cId="3507341711" sldId="308"/>
            <ac:spMk id="12" creationId="{B241BDB9-C32D-49C2-BC1E-11A5BFE6A1DA}"/>
          </ac:spMkLst>
        </pc:spChg>
        <pc:spChg chg="add mod">
          <ac:chgData name="Ellen Torfs" userId="c6aa1e10-4a12-4511-8c7c-135720d4f277" providerId="ADAL" clId="{FCD87220-40B5-4AAB-B14F-3C64735B1796}" dt="2021-04-29T16:34:26.045" v="3908" actId="2085"/>
          <ac:spMkLst>
            <pc:docMk/>
            <pc:sldMk cId="3507341711" sldId="308"/>
            <ac:spMk id="13" creationId="{CC5CC79E-690D-4640-8AEE-E4CFC70FBB4D}"/>
          </ac:spMkLst>
        </pc:spChg>
        <pc:spChg chg="add mod">
          <ac:chgData name="Ellen Torfs" userId="c6aa1e10-4a12-4511-8c7c-135720d4f277" providerId="ADAL" clId="{FCD87220-40B5-4AAB-B14F-3C64735B1796}" dt="2021-04-29T16:34:31.612" v="3909" actId="108"/>
          <ac:spMkLst>
            <pc:docMk/>
            <pc:sldMk cId="3507341711" sldId="308"/>
            <ac:spMk id="14" creationId="{B5A0F56E-DFC0-48AE-AD85-69C1383D6719}"/>
          </ac:spMkLst>
        </pc:spChg>
        <pc:picChg chg="del mod">
          <ac:chgData name="Ellen Torfs" userId="c6aa1e10-4a12-4511-8c7c-135720d4f277" providerId="ADAL" clId="{FCD87220-40B5-4AAB-B14F-3C64735B1796}" dt="2021-04-29T13:47:26.619" v="3823" actId="478"/>
          <ac:picMkLst>
            <pc:docMk/>
            <pc:sldMk cId="3507341711" sldId="308"/>
            <ac:picMk id="4" creationId="{88A53BCA-A6D4-4BE4-A728-0A7AC3177445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29T18:17:08.948" v="5567" actId="20577"/>
        <pc:sldMkLst>
          <pc:docMk/>
          <pc:sldMk cId="3509988430" sldId="309"/>
        </pc:sldMkLst>
        <pc:spChg chg="del mod">
          <ac:chgData name="Ellen Torfs" userId="c6aa1e10-4a12-4511-8c7c-135720d4f277" providerId="ADAL" clId="{FCD87220-40B5-4AAB-B14F-3C64735B1796}" dt="2021-04-29T11:23:52.718" v="2549" actId="478"/>
          <ac:spMkLst>
            <pc:docMk/>
            <pc:sldMk cId="3509988430" sldId="309"/>
            <ac:spMk id="3" creationId="{201778A3-6F73-4534-980F-04378D938069}"/>
          </ac:spMkLst>
        </pc:spChg>
        <pc:spChg chg="add mod">
          <ac:chgData name="Ellen Torfs" userId="c6aa1e10-4a12-4511-8c7c-135720d4f277" providerId="ADAL" clId="{FCD87220-40B5-4AAB-B14F-3C64735B1796}" dt="2021-04-29T16:36:50.725" v="3958" actId="14100"/>
          <ac:spMkLst>
            <pc:docMk/>
            <pc:sldMk cId="3509988430" sldId="309"/>
            <ac:spMk id="5" creationId="{C521E671-8305-4C8D-BD9A-AE089A42A5D9}"/>
          </ac:spMkLst>
        </pc:spChg>
        <pc:spChg chg="add mod">
          <ac:chgData name="Ellen Torfs" userId="c6aa1e10-4a12-4511-8c7c-135720d4f277" providerId="ADAL" clId="{FCD87220-40B5-4AAB-B14F-3C64735B1796}" dt="2021-04-29T11:23:56.077" v="2556" actId="207"/>
          <ac:spMkLst>
            <pc:docMk/>
            <pc:sldMk cId="3509988430" sldId="309"/>
            <ac:spMk id="6" creationId="{4BCC6F46-9746-4581-97DC-881FA53906A8}"/>
          </ac:spMkLst>
        </pc:spChg>
        <pc:spChg chg="add mod">
          <ac:chgData name="Ellen Torfs" userId="c6aa1e10-4a12-4511-8c7c-135720d4f277" providerId="ADAL" clId="{FCD87220-40B5-4AAB-B14F-3C64735B1796}" dt="2021-04-29T11:23:56.081" v="2562" actId="207"/>
          <ac:spMkLst>
            <pc:docMk/>
            <pc:sldMk cId="3509988430" sldId="309"/>
            <ac:spMk id="7" creationId="{E58F8385-C4F6-4D6E-91F1-A7784FF72330}"/>
          </ac:spMkLst>
        </pc:spChg>
        <pc:spChg chg="add del mod">
          <ac:chgData name="Ellen Torfs" userId="c6aa1e10-4a12-4511-8c7c-135720d4f277" providerId="ADAL" clId="{FCD87220-40B5-4AAB-B14F-3C64735B1796}" dt="2021-04-29T16:35:07.621" v="3911" actId="478"/>
          <ac:spMkLst>
            <pc:docMk/>
            <pc:sldMk cId="3509988430" sldId="309"/>
            <ac:spMk id="8" creationId="{24831F0B-6EE1-4738-82D1-9DC937330A60}"/>
          </ac:spMkLst>
        </pc:spChg>
        <pc:spChg chg="add del">
          <ac:chgData name="Ellen Torfs" userId="c6aa1e10-4a12-4511-8c7c-135720d4f277" providerId="ADAL" clId="{FCD87220-40B5-4AAB-B14F-3C64735B1796}" dt="2021-04-29T16:35:10.594" v="3912" actId="478"/>
          <ac:spMkLst>
            <pc:docMk/>
            <pc:sldMk cId="3509988430" sldId="309"/>
            <ac:spMk id="9" creationId="{56BE7137-B44C-47AA-B57D-1649B0B388AC}"/>
          </ac:spMkLst>
        </pc:spChg>
        <pc:spChg chg="add del">
          <ac:chgData name="Ellen Torfs" userId="c6aa1e10-4a12-4511-8c7c-135720d4f277" providerId="ADAL" clId="{FCD87220-40B5-4AAB-B14F-3C64735B1796}" dt="2021-04-29T16:35:12.297" v="3913" actId="478"/>
          <ac:spMkLst>
            <pc:docMk/>
            <pc:sldMk cId="3509988430" sldId="309"/>
            <ac:spMk id="10" creationId="{0718C97C-9DF1-4906-A4F8-9AE5BA305EFB}"/>
          </ac:spMkLst>
        </pc:spChg>
        <pc:spChg chg="add del">
          <ac:chgData name="Ellen Torfs" userId="c6aa1e10-4a12-4511-8c7c-135720d4f277" providerId="ADAL" clId="{FCD87220-40B5-4AAB-B14F-3C64735B1796}" dt="2021-04-29T16:35:13.689" v="3914" actId="478"/>
          <ac:spMkLst>
            <pc:docMk/>
            <pc:sldMk cId="3509988430" sldId="309"/>
            <ac:spMk id="11" creationId="{DA0F4790-1F08-4F18-BEC0-EB8A18532862}"/>
          </ac:spMkLst>
        </pc:spChg>
        <pc:spChg chg="add del">
          <ac:chgData name="Ellen Torfs" userId="c6aa1e10-4a12-4511-8c7c-135720d4f277" providerId="ADAL" clId="{FCD87220-40B5-4AAB-B14F-3C64735B1796}" dt="2021-04-29T16:35:15.427" v="3915" actId="478"/>
          <ac:spMkLst>
            <pc:docMk/>
            <pc:sldMk cId="3509988430" sldId="309"/>
            <ac:spMk id="12" creationId="{172E6B2E-677A-46CC-817E-D0682FB9A5C2}"/>
          </ac:spMkLst>
        </pc:spChg>
        <pc:spChg chg="add del">
          <ac:chgData name="Ellen Torfs" userId="c6aa1e10-4a12-4511-8c7c-135720d4f277" providerId="ADAL" clId="{FCD87220-40B5-4AAB-B14F-3C64735B1796}" dt="2021-04-29T16:35:17.482" v="3916" actId="478"/>
          <ac:spMkLst>
            <pc:docMk/>
            <pc:sldMk cId="3509988430" sldId="309"/>
            <ac:spMk id="13" creationId="{2D1666D4-DC13-4864-956F-6CDC2693F1EC}"/>
          </ac:spMkLst>
        </pc:spChg>
        <pc:spChg chg="add mod">
          <ac:chgData name="Ellen Torfs" userId="c6aa1e10-4a12-4511-8c7c-135720d4f277" providerId="ADAL" clId="{FCD87220-40B5-4AAB-B14F-3C64735B1796}" dt="2021-04-29T16:37:02.108" v="3959" actId="1076"/>
          <ac:spMkLst>
            <pc:docMk/>
            <pc:sldMk cId="3509988430" sldId="309"/>
            <ac:spMk id="14" creationId="{7F693A0B-0F4C-4685-9EA1-66FD22C8CFFB}"/>
          </ac:spMkLst>
        </pc:spChg>
        <pc:spChg chg="add mod">
          <ac:chgData name="Ellen Torfs" userId="c6aa1e10-4a12-4511-8c7c-135720d4f277" providerId="ADAL" clId="{FCD87220-40B5-4AAB-B14F-3C64735B1796}" dt="2021-04-29T16:37:02.108" v="3959" actId="1076"/>
          <ac:spMkLst>
            <pc:docMk/>
            <pc:sldMk cId="3509988430" sldId="309"/>
            <ac:spMk id="15" creationId="{3D91A773-0CBD-49C2-9168-56CD1F3B967C}"/>
          </ac:spMkLst>
        </pc:spChg>
        <pc:spChg chg="add mod">
          <ac:chgData name="Ellen Torfs" userId="c6aa1e10-4a12-4511-8c7c-135720d4f277" providerId="ADAL" clId="{FCD87220-40B5-4AAB-B14F-3C64735B1796}" dt="2021-04-29T16:40:48.752" v="4075" actId="1037"/>
          <ac:spMkLst>
            <pc:docMk/>
            <pc:sldMk cId="3509988430" sldId="309"/>
            <ac:spMk id="16" creationId="{1A93ED59-1860-405E-9D01-BDFE15445CF4}"/>
          </ac:spMkLst>
        </pc:spChg>
        <pc:spChg chg="add mod">
          <ac:chgData name="Ellen Torfs" userId="c6aa1e10-4a12-4511-8c7c-135720d4f277" providerId="ADAL" clId="{FCD87220-40B5-4AAB-B14F-3C64735B1796}" dt="2021-04-29T16:40:53.626" v="4081" actId="1037"/>
          <ac:spMkLst>
            <pc:docMk/>
            <pc:sldMk cId="3509988430" sldId="309"/>
            <ac:spMk id="17" creationId="{CB025D23-AF7F-4A9A-8B01-FCF467392E2B}"/>
          </ac:spMkLst>
        </pc:spChg>
        <pc:spChg chg="add mod">
          <ac:chgData name="Ellen Torfs" userId="c6aa1e10-4a12-4511-8c7c-135720d4f277" providerId="ADAL" clId="{FCD87220-40B5-4AAB-B14F-3C64735B1796}" dt="2021-04-29T17:10:53.538" v="4084" actId="208"/>
          <ac:spMkLst>
            <pc:docMk/>
            <pc:sldMk cId="3509988430" sldId="309"/>
            <ac:spMk id="18" creationId="{6A6F30A2-9B12-4408-8269-4444E970F17C}"/>
          </ac:spMkLst>
        </pc:spChg>
        <pc:spChg chg="add mod">
          <ac:chgData name="Ellen Torfs" userId="c6aa1e10-4a12-4511-8c7c-135720d4f277" providerId="ADAL" clId="{FCD87220-40B5-4AAB-B14F-3C64735B1796}" dt="2021-04-29T17:10:56.934" v="4085" actId="208"/>
          <ac:spMkLst>
            <pc:docMk/>
            <pc:sldMk cId="3509988430" sldId="309"/>
            <ac:spMk id="19" creationId="{9C0133FE-77DC-4290-A7E3-A0E37338D848}"/>
          </ac:spMkLst>
        </pc:spChg>
        <pc:spChg chg="add del mod">
          <ac:chgData name="Ellen Torfs" userId="c6aa1e10-4a12-4511-8c7c-135720d4f277" providerId="ADAL" clId="{FCD87220-40B5-4AAB-B14F-3C64735B1796}" dt="2021-04-29T16:40:32.271" v="4067" actId="478"/>
          <ac:spMkLst>
            <pc:docMk/>
            <pc:sldMk cId="3509988430" sldId="309"/>
            <ac:spMk id="20" creationId="{2B256B76-C9BC-4325-9ABA-DDB921EB7170}"/>
          </ac:spMkLst>
        </pc:spChg>
        <pc:spChg chg="add del mod">
          <ac:chgData name="Ellen Torfs" userId="c6aa1e10-4a12-4511-8c7c-135720d4f277" providerId="ADAL" clId="{FCD87220-40B5-4AAB-B14F-3C64735B1796}" dt="2021-04-29T16:40:31.304" v="4066" actId="478"/>
          <ac:spMkLst>
            <pc:docMk/>
            <pc:sldMk cId="3509988430" sldId="309"/>
            <ac:spMk id="21" creationId="{5DE8AEE9-D24F-45F4-8F98-5FD1C7EADB9D}"/>
          </ac:spMkLst>
        </pc:spChg>
        <pc:spChg chg="add mod">
          <ac:chgData name="Ellen Torfs" userId="c6aa1e10-4a12-4511-8c7c-135720d4f277" providerId="ADAL" clId="{FCD87220-40B5-4AAB-B14F-3C64735B1796}" dt="2021-04-29T16:41:08.895" v="4083" actId="208"/>
          <ac:spMkLst>
            <pc:docMk/>
            <pc:sldMk cId="3509988430" sldId="309"/>
            <ac:spMk id="22" creationId="{AB28E176-95C4-46C9-A221-E401D699CB67}"/>
          </ac:spMkLst>
        </pc:spChg>
        <pc:spChg chg="add mod">
          <ac:chgData name="Ellen Torfs" userId="c6aa1e10-4a12-4511-8c7c-135720d4f277" providerId="ADAL" clId="{FCD87220-40B5-4AAB-B14F-3C64735B1796}" dt="2021-04-29T17:10:59.762" v="4086" actId="208"/>
          <ac:spMkLst>
            <pc:docMk/>
            <pc:sldMk cId="3509988430" sldId="309"/>
            <ac:spMk id="23" creationId="{D78B9D90-8DF8-4CAC-830E-002C0EFFEC16}"/>
          </ac:spMkLst>
        </pc:spChg>
        <pc:spChg chg="add mod">
          <ac:chgData name="Ellen Torfs" userId="c6aa1e10-4a12-4511-8c7c-135720d4f277" providerId="ADAL" clId="{FCD87220-40B5-4AAB-B14F-3C64735B1796}" dt="2021-04-29T17:11:02.143" v="4087" actId="208"/>
          <ac:spMkLst>
            <pc:docMk/>
            <pc:sldMk cId="3509988430" sldId="309"/>
            <ac:spMk id="24" creationId="{2E33F512-471B-4CA4-9C26-3DE882355387}"/>
          </ac:spMkLst>
        </pc:spChg>
        <pc:picChg chg="del mod">
          <ac:chgData name="Ellen Torfs" userId="c6aa1e10-4a12-4511-8c7c-135720d4f277" providerId="ADAL" clId="{FCD87220-40B5-4AAB-B14F-3C64735B1796}" dt="2021-04-29T16:40:58.590" v="4082" actId="478"/>
          <ac:picMkLst>
            <pc:docMk/>
            <pc:sldMk cId="3509988430" sldId="309"/>
            <ac:picMk id="4" creationId="{CFDC55C6-C0BC-41C4-960A-9B8235FFE88B}"/>
          </ac:picMkLst>
        </pc:picChg>
      </pc:sldChg>
      <pc:sldChg chg="addSp delSp modSp add">
        <pc:chgData name="Ellen Torfs" userId="c6aa1e10-4a12-4511-8c7c-135720d4f277" providerId="ADAL" clId="{FCD87220-40B5-4AAB-B14F-3C64735B1796}" dt="2021-04-29T13:40:44.608" v="3630" actId="20577"/>
        <pc:sldMkLst>
          <pc:docMk/>
          <pc:sldMk cId="3864693360" sldId="310"/>
        </pc:sldMkLst>
        <pc:spChg chg="mod">
          <ac:chgData name="Ellen Torfs" userId="c6aa1e10-4a12-4511-8c7c-135720d4f277" providerId="ADAL" clId="{FCD87220-40B5-4AAB-B14F-3C64735B1796}" dt="2021-04-29T10:32:03.978" v="2199" actId="20577"/>
          <ac:spMkLst>
            <pc:docMk/>
            <pc:sldMk cId="3864693360" sldId="310"/>
            <ac:spMk id="2" creationId="{39D98DFC-5A7C-4F7D-8AC7-8607747C0B7C}"/>
          </ac:spMkLst>
        </pc:spChg>
        <pc:spChg chg="add del mod">
          <ac:chgData name="Ellen Torfs" userId="c6aa1e10-4a12-4511-8c7c-135720d4f277" providerId="ADAL" clId="{FCD87220-40B5-4AAB-B14F-3C64735B1796}" dt="2021-04-29T13:23:24.780" v="3387" actId="478"/>
          <ac:spMkLst>
            <pc:docMk/>
            <pc:sldMk cId="3864693360" sldId="310"/>
            <ac:spMk id="3" creationId="{DC08D349-1071-4AA8-B69C-9A70293101EA}"/>
          </ac:spMkLst>
        </pc:spChg>
        <pc:spChg chg="add del mod">
          <ac:chgData name="Ellen Torfs" userId="c6aa1e10-4a12-4511-8c7c-135720d4f277" providerId="ADAL" clId="{FCD87220-40B5-4AAB-B14F-3C64735B1796}" dt="2021-04-29T13:24:15.681" v="3401" actId="478"/>
          <ac:spMkLst>
            <pc:docMk/>
            <pc:sldMk cId="3864693360" sldId="310"/>
            <ac:spMk id="5" creationId="{42DD8519-3CF3-4F78-8052-BBDA1DDCC904}"/>
          </ac:spMkLst>
        </pc:spChg>
        <pc:spChg chg="mod">
          <ac:chgData name="Ellen Torfs" userId="c6aa1e10-4a12-4511-8c7c-135720d4f277" providerId="ADAL" clId="{FCD87220-40B5-4AAB-B14F-3C64735B1796}" dt="2021-04-29T13:40:44.608" v="3630" actId="20577"/>
          <ac:spMkLst>
            <pc:docMk/>
            <pc:sldMk cId="3864693360" sldId="310"/>
            <ac:spMk id="8" creationId="{CA3AD96A-7B98-4E83-A967-114066E46EFC}"/>
          </ac:spMkLst>
        </pc:spChg>
        <pc:spChg chg="add mod topLvl">
          <ac:chgData name="Ellen Torfs" userId="c6aa1e10-4a12-4511-8c7c-135720d4f277" providerId="ADAL" clId="{FCD87220-40B5-4AAB-B14F-3C64735B1796}" dt="2021-04-29T13:36:57.707" v="3542" actId="338"/>
          <ac:spMkLst>
            <pc:docMk/>
            <pc:sldMk cId="3864693360" sldId="310"/>
            <ac:spMk id="10" creationId="{D23E4D78-8B40-4B94-A88A-241A669EBD40}"/>
          </ac:spMkLst>
        </pc:spChg>
        <pc:spChg chg="add del mod">
          <ac:chgData name="Ellen Torfs" userId="c6aa1e10-4a12-4511-8c7c-135720d4f277" providerId="ADAL" clId="{FCD87220-40B5-4AAB-B14F-3C64735B1796}" dt="2021-04-29T13:23:03.423" v="3382" actId="478"/>
          <ac:spMkLst>
            <pc:docMk/>
            <pc:sldMk cId="3864693360" sldId="310"/>
            <ac:spMk id="11" creationId="{3ED1E40A-A714-4BCC-A566-FAB7290D0AD2}"/>
          </ac:spMkLst>
        </pc:spChg>
        <pc:spChg chg="add del mod">
          <ac:chgData name="Ellen Torfs" userId="c6aa1e10-4a12-4511-8c7c-135720d4f277" providerId="ADAL" clId="{FCD87220-40B5-4AAB-B14F-3C64735B1796}" dt="2021-04-29T13:23:17.029" v="3385" actId="478"/>
          <ac:spMkLst>
            <pc:docMk/>
            <pc:sldMk cId="3864693360" sldId="310"/>
            <ac:spMk id="12" creationId="{ABDE3476-7D15-49E5-A5E5-560AB73F2C51}"/>
          </ac:spMkLst>
        </pc:spChg>
        <pc:spChg chg="add del mod">
          <ac:chgData name="Ellen Torfs" userId="c6aa1e10-4a12-4511-8c7c-135720d4f277" providerId="ADAL" clId="{FCD87220-40B5-4AAB-B14F-3C64735B1796}" dt="2021-04-29T13:23:51.586" v="3396" actId="478"/>
          <ac:spMkLst>
            <pc:docMk/>
            <pc:sldMk cId="3864693360" sldId="310"/>
            <ac:spMk id="13" creationId="{86547D77-730D-4B46-8B97-CD6F8CB3D9C5}"/>
          </ac:spMkLst>
        </pc:spChg>
        <pc:spChg chg="add mod topLvl">
          <ac:chgData name="Ellen Torfs" userId="c6aa1e10-4a12-4511-8c7c-135720d4f277" providerId="ADAL" clId="{FCD87220-40B5-4AAB-B14F-3C64735B1796}" dt="2021-04-29T13:36:57.707" v="3542" actId="338"/>
          <ac:spMkLst>
            <pc:docMk/>
            <pc:sldMk cId="3864693360" sldId="310"/>
            <ac:spMk id="14" creationId="{9340C557-65F9-4A5A-A8BF-5A63A5ADC1D2}"/>
          </ac:spMkLst>
        </pc:spChg>
        <pc:spChg chg="add mod topLvl">
          <ac:chgData name="Ellen Torfs" userId="c6aa1e10-4a12-4511-8c7c-135720d4f277" providerId="ADAL" clId="{FCD87220-40B5-4AAB-B14F-3C64735B1796}" dt="2021-04-29T13:36:57.707" v="3542" actId="338"/>
          <ac:spMkLst>
            <pc:docMk/>
            <pc:sldMk cId="3864693360" sldId="310"/>
            <ac:spMk id="15" creationId="{16B3A12B-A683-45AA-881F-49EAFC09EF50}"/>
          </ac:spMkLst>
        </pc:spChg>
        <pc:spChg chg="add mod topLvl">
          <ac:chgData name="Ellen Torfs" userId="c6aa1e10-4a12-4511-8c7c-135720d4f277" providerId="ADAL" clId="{FCD87220-40B5-4AAB-B14F-3C64735B1796}" dt="2021-04-29T13:36:57.707" v="3542" actId="338"/>
          <ac:spMkLst>
            <pc:docMk/>
            <pc:sldMk cId="3864693360" sldId="310"/>
            <ac:spMk id="16" creationId="{8ECB344C-EC49-4375-A140-0D5705CB28F3}"/>
          </ac:spMkLst>
        </pc:spChg>
        <pc:spChg chg="add del mod">
          <ac:chgData name="Ellen Torfs" userId="c6aa1e10-4a12-4511-8c7c-135720d4f277" providerId="ADAL" clId="{FCD87220-40B5-4AAB-B14F-3C64735B1796}" dt="2021-04-29T13:37:04.998" v="3544" actId="478"/>
          <ac:spMkLst>
            <pc:docMk/>
            <pc:sldMk cId="3864693360" sldId="310"/>
            <ac:spMk id="20" creationId="{679FC381-BC31-4469-80ED-0A1DDE1FFC65}"/>
          </ac:spMkLst>
        </pc:spChg>
        <pc:grpChg chg="add del mod ord">
          <ac:chgData name="Ellen Torfs" userId="c6aa1e10-4a12-4511-8c7c-135720d4f277" providerId="ADAL" clId="{FCD87220-40B5-4AAB-B14F-3C64735B1796}" dt="2021-04-29T13:32:04.137" v="3503" actId="165"/>
          <ac:grpSpMkLst>
            <pc:docMk/>
            <pc:sldMk cId="3864693360" sldId="310"/>
            <ac:grpSpMk id="17" creationId="{DFE9C6EE-B4D6-4986-A199-8A9C93FF44A1}"/>
          </ac:grpSpMkLst>
        </pc:grpChg>
        <pc:grpChg chg="del mod">
          <ac:chgData name="Ellen Torfs" userId="c6aa1e10-4a12-4511-8c7c-135720d4f277" providerId="ADAL" clId="{FCD87220-40B5-4AAB-B14F-3C64735B1796}" dt="2021-04-29T13:32:29.478" v="3509" actId="165"/>
          <ac:grpSpMkLst>
            <pc:docMk/>
            <pc:sldMk cId="3864693360" sldId="310"/>
            <ac:grpSpMk id="18" creationId="{FF97BFA6-0226-47A8-AD87-00FBA783E0B0}"/>
          </ac:grpSpMkLst>
        </pc:grpChg>
        <pc:grpChg chg="del mod">
          <ac:chgData name="Ellen Torfs" userId="c6aa1e10-4a12-4511-8c7c-135720d4f277" providerId="ADAL" clId="{FCD87220-40B5-4AAB-B14F-3C64735B1796}" dt="2021-04-29T13:36:27.984" v="3529" actId="165"/>
          <ac:grpSpMkLst>
            <pc:docMk/>
            <pc:sldMk cId="3864693360" sldId="310"/>
            <ac:grpSpMk id="19" creationId="{F069F47E-4B51-4C6A-8BCD-FD0272A89089}"/>
          </ac:grpSpMkLst>
        </pc:grpChg>
        <pc:grpChg chg="mod">
          <ac:chgData name="Ellen Torfs" userId="c6aa1e10-4a12-4511-8c7c-135720d4f277" providerId="ADAL" clId="{FCD87220-40B5-4AAB-B14F-3C64735B1796}" dt="2021-04-29T13:37:10.267" v="3546" actId="1076"/>
          <ac:grpSpMkLst>
            <pc:docMk/>
            <pc:sldMk cId="3864693360" sldId="310"/>
            <ac:grpSpMk id="21" creationId="{4C7F0054-E3E4-4D2A-8CC1-C6C498D0F98C}"/>
          </ac:grpSpMkLst>
        </pc:grpChg>
        <pc:picChg chg="del">
          <ac:chgData name="Ellen Torfs" userId="c6aa1e10-4a12-4511-8c7c-135720d4f277" providerId="ADAL" clId="{FCD87220-40B5-4AAB-B14F-3C64735B1796}" dt="2021-04-29T10:27:11.947" v="2014" actId="478"/>
          <ac:picMkLst>
            <pc:docMk/>
            <pc:sldMk cId="3864693360" sldId="310"/>
            <ac:picMk id="4" creationId="{1AB5BD79-2C18-4BA1-B553-2BE41CD6B22A}"/>
          </ac:picMkLst>
        </pc:picChg>
        <pc:picChg chg="add mod ord topLvl modCrop">
          <ac:chgData name="Ellen Torfs" userId="c6aa1e10-4a12-4511-8c7c-135720d4f277" providerId="ADAL" clId="{FCD87220-40B5-4AAB-B14F-3C64735B1796}" dt="2021-04-29T13:36:57.707" v="3542" actId="338"/>
          <ac:picMkLst>
            <pc:docMk/>
            <pc:sldMk cId="3864693360" sldId="310"/>
            <ac:picMk id="9" creationId="{C9E75CEA-D980-46F7-B93B-58EDC5136E09}"/>
          </ac:picMkLst>
        </pc:picChg>
      </pc:sldChg>
      <pc:sldChg chg="modSp add">
        <pc:chgData name="Ellen Torfs" userId="c6aa1e10-4a12-4511-8c7c-135720d4f277" providerId="ADAL" clId="{FCD87220-40B5-4AAB-B14F-3C64735B1796}" dt="2021-04-29T13:45:07.421" v="3686" actId="20577"/>
        <pc:sldMkLst>
          <pc:docMk/>
          <pc:sldMk cId="1946445752" sldId="311"/>
        </pc:sldMkLst>
        <pc:spChg chg="mod">
          <ac:chgData name="Ellen Torfs" userId="c6aa1e10-4a12-4511-8c7c-135720d4f277" providerId="ADAL" clId="{FCD87220-40B5-4AAB-B14F-3C64735B1796}" dt="2021-04-29T13:45:07.421" v="3686" actId="20577"/>
          <ac:spMkLst>
            <pc:docMk/>
            <pc:sldMk cId="1946445752" sldId="311"/>
            <ac:spMk id="3" creationId="{C889AB6A-8743-4756-9164-9377F869D159}"/>
          </ac:spMkLst>
        </pc:spChg>
      </pc:sldChg>
      <pc:sldChg chg="addSp delSp modSp add mod setBg delDesignElem">
        <pc:chgData name="Ellen Torfs" userId="c6aa1e10-4a12-4511-8c7c-135720d4f277" providerId="ADAL" clId="{FCD87220-40B5-4AAB-B14F-3C64735B1796}" dt="2021-04-29T16:24:53.836" v="3882" actId="1076"/>
        <pc:sldMkLst>
          <pc:docMk/>
          <pc:sldMk cId="2356092005" sldId="312"/>
        </pc:sldMkLst>
        <pc:spChg chg="mod ord">
          <ac:chgData name="Ellen Torfs" userId="c6aa1e10-4a12-4511-8c7c-135720d4f277" providerId="ADAL" clId="{FCD87220-40B5-4AAB-B14F-3C64735B1796}" dt="2021-04-29T16:24:24.319" v="3876" actId="20577"/>
          <ac:spMkLst>
            <pc:docMk/>
            <pc:sldMk cId="2356092005" sldId="312"/>
            <ac:spMk id="2" creationId="{92D812E5-2930-4595-8F60-C1F92199FBC6}"/>
          </ac:spMkLst>
        </pc:spChg>
        <pc:spChg chg="mod">
          <ac:chgData name="Ellen Torfs" userId="c6aa1e10-4a12-4511-8c7c-135720d4f277" providerId="ADAL" clId="{FCD87220-40B5-4AAB-B14F-3C64735B1796}" dt="2021-04-29T13:04:37.549" v="3038" actId="20577"/>
          <ac:spMkLst>
            <pc:docMk/>
            <pc:sldMk cId="2356092005" sldId="312"/>
            <ac:spMk id="3" creationId="{B8D3FA97-FCE4-40CD-A566-75886B72A051}"/>
          </ac:spMkLst>
        </pc:spChg>
        <pc:spChg chg="add del">
          <ac:chgData name="Ellen Torfs" userId="c6aa1e10-4a12-4511-8c7c-135720d4f277" providerId="ADAL" clId="{FCD87220-40B5-4AAB-B14F-3C64735B1796}" dt="2021-04-29T13:02:09.426" v="3019" actId="26606"/>
          <ac:spMkLst>
            <pc:docMk/>
            <pc:sldMk cId="2356092005" sldId="312"/>
            <ac:spMk id="10" creationId="{C0DB9C61-90E0-484F-8602-02F49EDC1B70}"/>
          </ac:spMkLst>
        </pc:spChg>
        <pc:spChg chg="add del">
          <ac:chgData name="Ellen Torfs" userId="c6aa1e10-4a12-4511-8c7c-135720d4f277" providerId="ADAL" clId="{FCD87220-40B5-4AAB-B14F-3C64735B1796}" dt="2021-04-29T13:02:09.426" v="3019" actId="26606"/>
          <ac:spMkLst>
            <pc:docMk/>
            <pc:sldMk cId="2356092005" sldId="312"/>
            <ac:spMk id="12" creationId="{3F7ED563-E5DB-4937-BF78-7893C4DC92A0}"/>
          </ac:spMkLst>
        </pc:spChg>
        <pc:spChg chg="add del">
          <ac:chgData name="Ellen Torfs" userId="c6aa1e10-4a12-4511-8c7c-135720d4f277" providerId="ADAL" clId="{FCD87220-40B5-4AAB-B14F-3C64735B1796}" dt="2021-04-29T13:02:09.426" v="3019" actId="26606"/>
          <ac:spMkLst>
            <pc:docMk/>
            <pc:sldMk cId="2356092005" sldId="312"/>
            <ac:spMk id="14" creationId="{2306B647-FE95-4550-8350-3D2180C62211}"/>
          </ac:spMkLst>
        </pc:spChg>
        <pc:picChg chg="add del mod">
          <ac:chgData name="Ellen Torfs" userId="c6aa1e10-4a12-4511-8c7c-135720d4f277" providerId="ADAL" clId="{FCD87220-40B5-4AAB-B14F-3C64735B1796}" dt="2021-04-29T13:00:55.051" v="3012" actId="478"/>
          <ac:picMkLst>
            <pc:docMk/>
            <pc:sldMk cId="2356092005" sldId="312"/>
            <ac:picMk id="4" creationId="{7B2D9B86-1DD8-4FC5-9C31-D0B59DF7647A}"/>
          </ac:picMkLst>
        </pc:picChg>
        <pc:picChg chg="add mod">
          <ac:chgData name="Ellen Torfs" userId="c6aa1e10-4a12-4511-8c7c-135720d4f277" providerId="ADAL" clId="{FCD87220-40B5-4AAB-B14F-3C64735B1796}" dt="2021-04-29T16:24:29.258" v="3877" actId="1076"/>
          <ac:picMkLst>
            <pc:docMk/>
            <pc:sldMk cId="2356092005" sldId="312"/>
            <ac:picMk id="5" creationId="{ADD68BD6-460B-4FDD-B0B6-FBAB917A1951}"/>
          </ac:picMkLst>
        </pc:picChg>
        <pc:picChg chg="add mod">
          <ac:chgData name="Ellen Torfs" userId="c6aa1e10-4a12-4511-8c7c-135720d4f277" providerId="ADAL" clId="{FCD87220-40B5-4AAB-B14F-3C64735B1796}" dt="2021-04-29T16:24:53.836" v="3882" actId="1076"/>
          <ac:picMkLst>
            <pc:docMk/>
            <pc:sldMk cId="2356092005" sldId="312"/>
            <ac:picMk id="6" creationId="{4AB39E9B-CEA9-446B-99EF-2DA818E16891}"/>
          </ac:picMkLst>
        </pc:picChg>
        <pc:picChg chg="add mod">
          <ac:chgData name="Ellen Torfs" userId="c6aa1e10-4a12-4511-8c7c-135720d4f277" providerId="ADAL" clId="{FCD87220-40B5-4AAB-B14F-3C64735B1796}" dt="2021-04-29T16:24:45.693" v="3880" actId="1076"/>
          <ac:picMkLst>
            <pc:docMk/>
            <pc:sldMk cId="2356092005" sldId="312"/>
            <ac:picMk id="7" creationId="{E34BA034-F791-412E-8AA8-31FDBBAD0CC4}"/>
          </ac:picMkLst>
        </pc:picChg>
        <pc:picChg chg="add mod">
          <ac:chgData name="Ellen Torfs" userId="c6aa1e10-4a12-4511-8c7c-135720d4f277" providerId="ADAL" clId="{FCD87220-40B5-4AAB-B14F-3C64735B1796}" dt="2021-04-29T16:24:39.722" v="3878" actId="1076"/>
          <ac:picMkLst>
            <pc:docMk/>
            <pc:sldMk cId="2356092005" sldId="312"/>
            <ac:picMk id="8" creationId="{2490D021-10EA-46C3-93F2-8A42E18B4641}"/>
          </ac:picMkLst>
        </pc:picChg>
      </pc:sldChg>
      <pc:sldChg chg="addSp modSp add ord">
        <pc:chgData name="Ellen Torfs" userId="c6aa1e10-4a12-4511-8c7c-135720d4f277" providerId="ADAL" clId="{FCD87220-40B5-4AAB-B14F-3C64735B1796}" dt="2021-04-29T16:26:36.667" v="3889" actId="14100"/>
        <pc:sldMkLst>
          <pc:docMk/>
          <pc:sldMk cId="2717132246" sldId="313"/>
        </pc:sldMkLst>
        <pc:spChg chg="mod">
          <ac:chgData name="Ellen Torfs" userId="c6aa1e10-4a12-4511-8c7c-135720d4f277" providerId="ADAL" clId="{FCD87220-40B5-4AAB-B14F-3C64735B1796}" dt="2021-04-29T16:23:57.432" v="3871" actId="14100"/>
          <ac:spMkLst>
            <pc:docMk/>
            <pc:sldMk cId="2717132246" sldId="313"/>
            <ac:spMk id="2" creationId="{E2C03A50-FD5C-42D0-8899-FA8392005560}"/>
          </ac:spMkLst>
        </pc:spChg>
        <pc:spChg chg="mod">
          <ac:chgData name="Ellen Torfs" userId="c6aa1e10-4a12-4511-8c7c-135720d4f277" providerId="ADAL" clId="{FCD87220-40B5-4AAB-B14F-3C64735B1796}" dt="2021-04-29T13:04:27.749" v="3034" actId="20577"/>
          <ac:spMkLst>
            <pc:docMk/>
            <pc:sldMk cId="2717132246" sldId="313"/>
            <ac:spMk id="3" creationId="{65993387-F5D8-4A57-802B-BABB16CC5B64}"/>
          </ac:spMkLst>
        </pc:spChg>
        <pc:picChg chg="add mod">
          <ac:chgData name="Ellen Torfs" userId="c6aa1e10-4a12-4511-8c7c-135720d4f277" providerId="ADAL" clId="{FCD87220-40B5-4AAB-B14F-3C64735B1796}" dt="2021-04-29T16:26:13.587" v="3883" actId="1582"/>
          <ac:picMkLst>
            <pc:docMk/>
            <pc:sldMk cId="2717132246" sldId="313"/>
            <ac:picMk id="4" creationId="{FB71E952-4D58-443C-8350-6D849FAA1B59}"/>
          </ac:picMkLst>
        </pc:picChg>
        <pc:picChg chg="add mod modCrop">
          <ac:chgData name="Ellen Torfs" userId="c6aa1e10-4a12-4511-8c7c-135720d4f277" providerId="ADAL" clId="{FCD87220-40B5-4AAB-B14F-3C64735B1796}" dt="2021-04-29T16:26:18.515" v="3884" actId="108"/>
          <ac:picMkLst>
            <pc:docMk/>
            <pc:sldMk cId="2717132246" sldId="313"/>
            <ac:picMk id="5" creationId="{B8A1E2F5-961C-4BF8-8946-68A5F5AFCB76}"/>
          </ac:picMkLst>
        </pc:picChg>
        <pc:picChg chg="add mod">
          <ac:chgData name="Ellen Torfs" userId="c6aa1e10-4a12-4511-8c7c-135720d4f277" providerId="ADAL" clId="{FCD87220-40B5-4AAB-B14F-3C64735B1796}" dt="2021-04-29T16:26:36.667" v="3889" actId="14100"/>
          <ac:picMkLst>
            <pc:docMk/>
            <pc:sldMk cId="2717132246" sldId="313"/>
            <ac:picMk id="6" creationId="{35588C9D-5822-42FE-A6F1-22C6004DCE75}"/>
          </ac:picMkLst>
        </pc:picChg>
      </pc:sldChg>
      <pc:sldChg chg="addSp modSp add">
        <pc:chgData name="Ellen Torfs" userId="c6aa1e10-4a12-4511-8c7c-135720d4f277" providerId="ADAL" clId="{FCD87220-40B5-4AAB-B14F-3C64735B1796}" dt="2021-04-29T18:07:19.984" v="5408" actId="20577"/>
        <pc:sldMkLst>
          <pc:docMk/>
          <pc:sldMk cId="118240715" sldId="314"/>
        </pc:sldMkLst>
        <pc:spChg chg="mod">
          <ac:chgData name="Ellen Torfs" userId="c6aa1e10-4a12-4511-8c7c-135720d4f277" providerId="ADAL" clId="{FCD87220-40B5-4AAB-B14F-3C64735B1796}" dt="2021-04-29T18:07:19.984" v="5408" actId="20577"/>
          <ac:spMkLst>
            <pc:docMk/>
            <pc:sldMk cId="118240715" sldId="314"/>
            <ac:spMk id="2" creationId="{31069C68-5243-426D-B561-15CB929C7388}"/>
          </ac:spMkLst>
        </pc:spChg>
        <pc:spChg chg="mod">
          <ac:chgData name="Ellen Torfs" userId="c6aa1e10-4a12-4511-8c7c-135720d4f277" providerId="ADAL" clId="{FCD87220-40B5-4AAB-B14F-3C64735B1796}" dt="2021-04-29T17:17:59.055" v="4134" actId="20577"/>
          <ac:spMkLst>
            <pc:docMk/>
            <pc:sldMk cId="118240715" sldId="314"/>
            <ac:spMk id="3" creationId="{F9701B41-F3AD-46BD-9B25-F0CB12266106}"/>
          </ac:spMkLst>
        </pc:spChg>
        <pc:picChg chg="add mod">
          <ac:chgData name="Ellen Torfs" userId="c6aa1e10-4a12-4511-8c7c-135720d4f277" providerId="ADAL" clId="{FCD87220-40B5-4AAB-B14F-3C64735B1796}" dt="2021-04-29T17:40:01.026" v="4801" actId="1076"/>
          <ac:picMkLst>
            <pc:docMk/>
            <pc:sldMk cId="118240715" sldId="314"/>
            <ac:picMk id="4" creationId="{E69F864A-23B4-4CBF-A5B6-C6C45890F3D7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29T18:01:29.138" v="5272" actId="20577"/>
        <pc:sldMkLst>
          <pc:docMk/>
          <pc:sldMk cId="4014980449" sldId="315"/>
        </pc:sldMkLst>
        <pc:spChg chg="mod">
          <ac:chgData name="Ellen Torfs" userId="c6aa1e10-4a12-4511-8c7c-135720d4f277" providerId="ADAL" clId="{FCD87220-40B5-4AAB-B14F-3C64735B1796}" dt="2021-04-29T18:01:29.138" v="5272" actId="20577"/>
          <ac:spMkLst>
            <pc:docMk/>
            <pc:sldMk cId="4014980449" sldId="315"/>
            <ac:spMk id="2" creationId="{31069C68-5243-426D-B561-15CB929C7388}"/>
          </ac:spMkLst>
        </pc:spChg>
        <pc:spChg chg="add del mod">
          <ac:chgData name="Ellen Torfs" userId="c6aa1e10-4a12-4511-8c7c-135720d4f277" providerId="ADAL" clId="{FCD87220-40B5-4AAB-B14F-3C64735B1796}" dt="2021-04-29T17:44:30.220" v="4846" actId="20577"/>
          <ac:spMkLst>
            <pc:docMk/>
            <pc:sldMk cId="4014980449" sldId="315"/>
            <ac:spMk id="5" creationId="{8EA48D64-0B3C-4407-90A8-B8A2C4C18D0C}"/>
          </ac:spMkLst>
        </pc:spChg>
        <pc:spChg chg="add del mod">
          <ac:chgData name="Ellen Torfs" userId="c6aa1e10-4a12-4511-8c7c-135720d4f277" providerId="ADAL" clId="{FCD87220-40B5-4AAB-B14F-3C64735B1796}" dt="2021-04-29T17:45:19.235" v="4855" actId="20577"/>
          <ac:spMkLst>
            <pc:docMk/>
            <pc:sldMk cId="4014980449" sldId="315"/>
            <ac:spMk id="6" creationId="{5CF9B748-FB63-4ECF-B891-22FA3A9A634E}"/>
          </ac:spMkLst>
        </pc:spChg>
        <pc:spChg chg="add del mod">
          <ac:chgData name="Ellen Torfs" userId="c6aa1e10-4a12-4511-8c7c-135720d4f277" providerId="ADAL" clId="{FCD87220-40B5-4AAB-B14F-3C64735B1796}" dt="2021-04-29T17:46:41.931" v="4866" actId="478"/>
          <ac:spMkLst>
            <pc:docMk/>
            <pc:sldMk cId="4014980449" sldId="315"/>
            <ac:spMk id="7" creationId="{77294A80-19C0-4F5B-AC08-6637A4A93606}"/>
          </ac:spMkLst>
        </pc:spChg>
        <pc:spChg chg="add del mod">
          <ac:chgData name="Ellen Torfs" userId="c6aa1e10-4a12-4511-8c7c-135720d4f277" providerId="ADAL" clId="{FCD87220-40B5-4AAB-B14F-3C64735B1796}" dt="2021-04-29T17:47:24.660" v="4868" actId="478"/>
          <ac:spMkLst>
            <pc:docMk/>
            <pc:sldMk cId="4014980449" sldId="315"/>
            <ac:spMk id="8" creationId="{91F79301-AA6E-4C78-81A9-986EB746C6AE}"/>
          </ac:spMkLst>
        </pc:spChg>
        <pc:spChg chg="add del mod">
          <ac:chgData name="Ellen Torfs" userId="c6aa1e10-4a12-4511-8c7c-135720d4f277" providerId="ADAL" clId="{FCD87220-40B5-4AAB-B14F-3C64735B1796}" dt="2021-04-29T17:48:22.635" v="4874" actId="478"/>
          <ac:spMkLst>
            <pc:docMk/>
            <pc:sldMk cId="4014980449" sldId="315"/>
            <ac:spMk id="9" creationId="{DCCAD872-104F-4BA4-AE6D-03F1E2E6E120}"/>
          </ac:spMkLst>
        </pc:spChg>
        <pc:spChg chg="add del mod">
          <ac:chgData name="Ellen Torfs" userId="c6aa1e10-4a12-4511-8c7c-135720d4f277" providerId="ADAL" clId="{FCD87220-40B5-4AAB-B14F-3C64735B1796}" dt="2021-04-29T17:49:41.976" v="4877" actId="478"/>
          <ac:spMkLst>
            <pc:docMk/>
            <pc:sldMk cId="4014980449" sldId="315"/>
            <ac:spMk id="10" creationId="{B1C24E20-4788-4B54-9853-FC815C0F2E5F}"/>
          </ac:spMkLst>
        </pc:spChg>
        <pc:spChg chg="add del mod">
          <ac:chgData name="Ellen Torfs" userId="c6aa1e10-4a12-4511-8c7c-135720d4f277" providerId="ADAL" clId="{FCD87220-40B5-4AAB-B14F-3C64735B1796}" dt="2021-04-29T17:50:26.308" v="4880" actId="478"/>
          <ac:spMkLst>
            <pc:docMk/>
            <pc:sldMk cId="4014980449" sldId="315"/>
            <ac:spMk id="11" creationId="{E4404536-BAFD-43B5-A121-E3C1401DC1A9}"/>
          </ac:spMkLst>
        </pc:spChg>
        <pc:spChg chg="add del mod">
          <ac:chgData name="Ellen Torfs" userId="c6aa1e10-4a12-4511-8c7c-135720d4f277" providerId="ADAL" clId="{FCD87220-40B5-4AAB-B14F-3C64735B1796}" dt="2021-04-29T17:52:21.280" v="4907" actId="478"/>
          <ac:spMkLst>
            <pc:docMk/>
            <pc:sldMk cId="4014980449" sldId="315"/>
            <ac:spMk id="12" creationId="{D0A5DE4A-2A93-4AC8-9F89-8DC39CFE57F6}"/>
          </ac:spMkLst>
        </pc:spChg>
        <pc:spChg chg="add del">
          <ac:chgData name="Ellen Torfs" userId="c6aa1e10-4a12-4511-8c7c-135720d4f277" providerId="ADAL" clId="{FCD87220-40B5-4AAB-B14F-3C64735B1796}" dt="2021-04-29T17:51:47.464" v="4885" actId="20577"/>
          <ac:spMkLst>
            <pc:docMk/>
            <pc:sldMk cId="4014980449" sldId="315"/>
            <ac:spMk id="13" creationId="{7D679C8D-1D45-44BC-9190-36C2492001E8}"/>
          </ac:spMkLst>
        </pc:spChg>
        <pc:picChg chg="del">
          <ac:chgData name="Ellen Torfs" userId="c6aa1e10-4a12-4511-8c7c-135720d4f277" providerId="ADAL" clId="{FCD87220-40B5-4AAB-B14F-3C64735B1796}" dt="2021-04-29T17:41:07.687" v="4842" actId="478"/>
          <ac:picMkLst>
            <pc:docMk/>
            <pc:sldMk cId="4014980449" sldId="315"/>
            <ac:picMk id="4" creationId="{E69F864A-23B4-4CBF-A5B6-C6C45890F3D7}"/>
          </ac:picMkLst>
        </pc:picChg>
        <pc:picChg chg="add del mod">
          <ac:chgData name="Ellen Torfs" userId="c6aa1e10-4a12-4511-8c7c-135720d4f277" providerId="ADAL" clId="{FCD87220-40B5-4AAB-B14F-3C64735B1796}" dt="2021-04-29T17:53:29.708" v="4912" actId="478"/>
          <ac:picMkLst>
            <pc:docMk/>
            <pc:sldMk cId="4014980449" sldId="315"/>
            <ac:picMk id="14" creationId="{A9E61FDB-1D96-409A-B9FB-12B4986C4659}"/>
          </ac:picMkLst>
        </pc:picChg>
        <pc:picChg chg="add mod">
          <ac:chgData name="Ellen Torfs" userId="c6aa1e10-4a12-4511-8c7c-135720d4f277" providerId="ADAL" clId="{FCD87220-40B5-4AAB-B14F-3C64735B1796}" dt="2021-04-29T17:55:05.643" v="4971" actId="1076"/>
          <ac:picMkLst>
            <pc:docMk/>
            <pc:sldMk cId="4014980449" sldId="315"/>
            <ac:picMk id="15" creationId="{B08E5E18-B315-473E-AF42-DBD57748DF28}"/>
          </ac:picMkLst>
        </pc:picChg>
      </pc:sldChg>
      <pc:sldChg chg="addSp modSp add">
        <pc:chgData name="Ellen Torfs" userId="c6aa1e10-4a12-4511-8c7c-135720d4f277" providerId="ADAL" clId="{FCD87220-40B5-4AAB-B14F-3C64735B1796}" dt="2021-04-29T18:15:43.378" v="5531" actId="1076"/>
        <pc:sldMkLst>
          <pc:docMk/>
          <pc:sldMk cId="3348876143" sldId="316"/>
        </pc:sldMkLst>
        <pc:spChg chg="mod">
          <ac:chgData name="Ellen Torfs" userId="c6aa1e10-4a12-4511-8c7c-135720d4f277" providerId="ADAL" clId="{FCD87220-40B5-4AAB-B14F-3C64735B1796}" dt="2021-04-29T18:14:16.409" v="5519" actId="20577"/>
          <ac:spMkLst>
            <pc:docMk/>
            <pc:sldMk cId="3348876143" sldId="316"/>
            <ac:spMk id="2" creationId="{CF1757D3-B021-4AE1-97FC-3E547A33B381}"/>
          </ac:spMkLst>
        </pc:spChg>
        <pc:spChg chg="mod">
          <ac:chgData name="Ellen Torfs" userId="c6aa1e10-4a12-4511-8c7c-135720d4f277" providerId="ADAL" clId="{FCD87220-40B5-4AAB-B14F-3C64735B1796}" dt="2021-04-29T18:14:10.476" v="5516" actId="20577"/>
          <ac:spMkLst>
            <pc:docMk/>
            <pc:sldMk cId="3348876143" sldId="316"/>
            <ac:spMk id="3" creationId="{179053FB-0613-4B3E-8149-F35008AE61D2}"/>
          </ac:spMkLst>
        </pc:spChg>
        <pc:spChg chg="add mod">
          <ac:chgData name="Ellen Torfs" userId="c6aa1e10-4a12-4511-8c7c-135720d4f277" providerId="ADAL" clId="{FCD87220-40B5-4AAB-B14F-3C64735B1796}" dt="2021-04-29T18:15:31.842" v="5530" actId="14100"/>
          <ac:spMkLst>
            <pc:docMk/>
            <pc:sldMk cId="3348876143" sldId="316"/>
            <ac:spMk id="6" creationId="{420D7C95-F187-4B31-8CC5-BAC21DE6851F}"/>
          </ac:spMkLst>
        </pc:spChg>
        <pc:picChg chg="add mod">
          <ac:chgData name="Ellen Torfs" userId="c6aa1e10-4a12-4511-8c7c-135720d4f277" providerId="ADAL" clId="{FCD87220-40B5-4AAB-B14F-3C64735B1796}" dt="2021-04-29T18:15:43.378" v="5531" actId="1076"/>
          <ac:picMkLst>
            <pc:docMk/>
            <pc:sldMk cId="3348876143" sldId="316"/>
            <ac:picMk id="4" creationId="{597702A8-FE66-4446-8CAA-CF6ACE3B9901}"/>
          </ac:picMkLst>
        </pc:picChg>
        <pc:picChg chg="add mod">
          <ac:chgData name="Ellen Torfs" userId="c6aa1e10-4a12-4511-8c7c-135720d4f277" providerId="ADAL" clId="{FCD87220-40B5-4AAB-B14F-3C64735B1796}" dt="2021-04-29T18:14:27.898" v="5522" actId="1076"/>
          <ac:picMkLst>
            <pc:docMk/>
            <pc:sldMk cId="3348876143" sldId="316"/>
            <ac:picMk id="5" creationId="{B703FC49-D14B-432C-A985-0CA4C3E67B24}"/>
          </ac:picMkLst>
        </pc:picChg>
      </pc:sldChg>
      <pc:sldChg chg="addSp modSp add">
        <pc:chgData name="Ellen Torfs" userId="c6aa1e10-4a12-4511-8c7c-135720d4f277" providerId="ADAL" clId="{FCD87220-40B5-4AAB-B14F-3C64735B1796}" dt="2021-04-29T18:31:00.812" v="5876" actId="20577"/>
        <pc:sldMkLst>
          <pc:docMk/>
          <pc:sldMk cId="356511056" sldId="317"/>
        </pc:sldMkLst>
        <pc:spChg chg="mod">
          <ac:chgData name="Ellen Torfs" userId="c6aa1e10-4a12-4511-8c7c-135720d4f277" providerId="ADAL" clId="{FCD87220-40B5-4AAB-B14F-3C64735B1796}" dt="2021-04-29T18:31:00.812" v="5876" actId="20577"/>
          <ac:spMkLst>
            <pc:docMk/>
            <pc:sldMk cId="356511056" sldId="317"/>
            <ac:spMk id="2" creationId="{8C0933DE-76F6-41AD-A02D-4E6C33D0EC0A}"/>
          </ac:spMkLst>
        </pc:spChg>
        <pc:spChg chg="mod">
          <ac:chgData name="Ellen Torfs" userId="c6aa1e10-4a12-4511-8c7c-135720d4f277" providerId="ADAL" clId="{FCD87220-40B5-4AAB-B14F-3C64735B1796}" dt="2021-04-29T18:16:23.278" v="5554" actId="20577"/>
          <ac:spMkLst>
            <pc:docMk/>
            <pc:sldMk cId="356511056" sldId="317"/>
            <ac:spMk id="3" creationId="{56DE30C8-9038-4B06-9243-8EEE54F88946}"/>
          </ac:spMkLst>
        </pc:spChg>
        <pc:picChg chg="add mod">
          <ac:chgData name="Ellen Torfs" userId="c6aa1e10-4a12-4511-8c7c-135720d4f277" providerId="ADAL" clId="{FCD87220-40B5-4AAB-B14F-3C64735B1796}" dt="2021-04-29T18:30:24.243" v="5875" actId="1076"/>
          <ac:picMkLst>
            <pc:docMk/>
            <pc:sldMk cId="356511056" sldId="317"/>
            <ac:picMk id="4" creationId="{2DF5C622-D5D7-4050-9F0E-F2188A2E3EDA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29T18:49:19.322" v="6087" actId="20577"/>
        <pc:sldMkLst>
          <pc:docMk/>
          <pc:sldMk cId="1309826828" sldId="318"/>
        </pc:sldMkLst>
        <pc:spChg chg="mod">
          <ac:chgData name="Ellen Torfs" userId="c6aa1e10-4a12-4511-8c7c-135720d4f277" providerId="ADAL" clId="{FCD87220-40B5-4AAB-B14F-3C64735B1796}" dt="2021-04-29T18:49:19.322" v="6087" actId="20577"/>
          <ac:spMkLst>
            <pc:docMk/>
            <pc:sldMk cId="1309826828" sldId="318"/>
            <ac:spMk id="2" creationId="{1C1D72CB-9AB6-482D-B98B-9FBAC0467A09}"/>
          </ac:spMkLst>
        </pc:spChg>
        <pc:spChg chg="mod">
          <ac:chgData name="Ellen Torfs" userId="c6aa1e10-4a12-4511-8c7c-135720d4f277" providerId="ADAL" clId="{FCD87220-40B5-4AAB-B14F-3C64735B1796}" dt="2021-04-29T18:31:54.064" v="5901" actId="20577"/>
          <ac:spMkLst>
            <pc:docMk/>
            <pc:sldMk cId="1309826828" sldId="318"/>
            <ac:spMk id="3" creationId="{ADDE479D-8584-458C-96CD-B892A4C0EEA2}"/>
          </ac:spMkLst>
        </pc:spChg>
        <pc:spChg chg="add del mod">
          <ac:chgData name="Ellen Torfs" userId="c6aa1e10-4a12-4511-8c7c-135720d4f277" providerId="ADAL" clId="{FCD87220-40B5-4AAB-B14F-3C64735B1796}" dt="2021-04-29T18:40:03.821" v="5950" actId="478"/>
          <ac:spMkLst>
            <pc:docMk/>
            <pc:sldMk cId="1309826828" sldId="318"/>
            <ac:spMk id="4" creationId="{617BE0F2-BC02-434D-828A-9EE368F9F6D1}"/>
          </ac:spMkLst>
        </pc:spChg>
        <pc:spChg chg="add del mod">
          <ac:chgData name="Ellen Torfs" userId="c6aa1e10-4a12-4511-8c7c-135720d4f277" providerId="ADAL" clId="{FCD87220-40B5-4AAB-B14F-3C64735B1796}" dt="2021-04-29T18:40:03.822" v="5952" actId="20577"/>
          <ac:spMkLst>
            <pc:docMk/>
            <pc:sldMk cId="1309826828" sldId="318"/>
            <ac:spMk id="5" creationId="{9E5CB2EC-99FB-4C03-9546-8B18866F6EBB}"/>
          </ac:spMkLst>
        </pc:spChg>
        <pc:picChg chg="add del mod">
          <ac:chgData name="Ellen Torfs" userId="c6aa1e10-4a12-4511-8c7c-135720d4f277" providerId="ADAL" clId="{FCD87220-40B5-4AAB-B14F-3C64735B1796}" dt="2021-04-29T18:45:12.180" v="6005" actId="478"/>
          <ac:picMkLst>
            <pc:docMk/>
            <pc:sldMk cId="1309826828" sldId="318"/>
            <ac:picMk id="6" creationId="{9457C922-B078-4BD3-AF9C-BDD8C8747BCC}"/>
          </ac:picMkLst>
        </pc:picChg>
        <pc:picChg chg="add mod">
          <ac:chgData name="Ellen Torfs" userId="c6aa1e10-4a12-4511-8c7c-135720d4f277" providerId="ADAL" clId="{FCD87220-40B5-4AAB-B14F-3C64735B1796}" dt="2021-04-29T18:43:43.075" v="5985" actId="1076"/>
          <ac:picMkLst>
            <pc:docMk/>
            <pc:sldMk cId="1309826828" sldId="318"/>
            <ac:picMk id="7" creationId="{38C56F0D-A3FA-4242-B01C-B3990C390EA4}"/>
          </ac:picMkLst>
        </pc:picChg>
        <pc:picChg chg="add del mod">
          <ac:chgData name="Ellen Torfs" userId="c6aa1e10-4a12-4511-8c7c-135720d4f277" providerId="ADAL" clId="{FCD87220-40B5-4AAB-B14F-3C64735B1796}" dt="2021-04-29T18:42:38.966" v="5970" actId="478"/>
          <ac:picMkLst>
            <pc:docMk/>
            <pc:sldMk cId="1309826828" sldId="318"/>
            <ac:picMk id="8" creationId="{C5151515-5BC3-4F6D-8B36-9FFE738AABBD}"/>
          </ac:picMkLst>
        </pc:picChg>
        <pc:picChg chg="add del mod">
          <ac:chgData name="Ellen Torfs" userId="c6aa1e10-4a12-4511-8c7c-135720d4f277" providerId="ADAL" clId="{FCD87220-40B5-4AAB-B14F-3C64735B1796}" dt="2021-04-29T18:45:12.180" v="6005" actId="478"/>
          <ac:picMkLst>
            <pc:docMk/>
            <pc:sldMk cId="1309826828" sldId="318"/>
            <ac:picMk id="9" creationId="{90B9A558-50F5-440C-B2D6-18BD81A7E57C}"/>
          </ac:picMkLst>
        </pc:picChg>
        <pc:picChg chg="add del mod">
          <ac:chgData name="Ellen Torfs" userId="c6aa1e10-4a12-4511-8c7c-135720d4f277" providerId="ADAL" clId="{FCD87220-40B5-4AAB-B14F-3C64735B1796}" dt="2021-04-29T18:45:12.180" v="6005" actId="478"/>
          <ac:picMkLst>
            <pc:docMk/>
            <pc:sldMk cId="1309826828" sldId="318"/>
            <ac:picMk id="10" creationId="{9C033418-784B-4B5E-9161-27F459C2FC28}"/>
          </ac:picMkLst>
        </pc:picChg>
        <pc:picChg chg="add mod">
          <ac:chgData name="Ellen Torfs" userId="c6aa1e10-4a12-4511-8c7c-135720d4f277" providerId="ADAL" clId="{FCD87220-40B5-4AAB-B14F-3C64735B1796}" dt="2021-04-29T18:46:13.485" v="6019" actId="1076"/>
          <ac:picMkLst>
            <pc:docMk/>
            <pc:sldMk cId="1309826828" sldId="318"/>
            <ac:picMk id="11" creationId="{5AF928BD-1134-416F-8B70-EAB8AA455FF4}"/>
          </ac:picMkLst>
        </pc:picChg>
        <pc:picChg chg="add mod">
          <ac:chgData name="Ellen Torfs" userId="c6aa1e10-4a12-4511-8c7c-135720d4f277" providerId="ADAL" clId="{FCD87220-40B5-4AAB-B14F-3C64735B1796}" dt="2021-04-29T18:46:04.987" v="6018" actId="1076"/>
          <ac:picMkLst>
            <pc:docMk/>
            <pc:sldMk cId="1309826828" sldId="318"/>
            <ac:picMk id="12" creationId="{BD5D3678-4C1D-4B6B-83AD-F74107177B47}"/>
          </ac:picMkLst>
        </pc:picChg>
        <pc:picChg chg="add mod">
          <ac:chgData name="Ellen Torfs" userId="c6aa1e10-4a12-4511-8c7c-135720d4f277" providerId="ADAL" clId="{FCD87220-40B5-4AAB-B14F-3C64735B1796}" dt="2021-04-29T18:46:01.354" v="6016" actId="1076"/>
          <ac:picMkLst>
            <pc:docMk/>
            <pc:sldMk cId="1309826828" sldId="318"/>
            <ac:picMk id="13" creationId="{E2C532F6-9C51-4C9A-BCF9-B8651DAACD0E}"/>
          </ac:picMkLst>
        </pc:picChg>
        <pc:picChg chg="add mod">
          <ac:chgData name="Ellen Torfs" userId="c6aa1e10-4a12-4511-8c7c-135720d4f277" providerId="ADAL" clId="{FCD87220-40B5-4AAB-B14F-3C64735B1796}" dt="2021-04-29T18:46:03.562" v="6017" actId="1076"/>
          <ac:picMkLst>
            <pc:docMk/>
            <pc:sldMk cId="1309826828" sldId="318"/>
            <ac:picMk id="14" creationId="{76684A40-18A6-4112-96F6-49B50BD0F4DD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30T11:59:14.849" v="7187" actId="20577"/>
        <pc:sldMkLst>
          <pc:docMk/>
          <pc:sldMk cId="2364990907" sldId="319"/>
        </pc:sldMkLst>
        <pc:spChg chg="add del mod">
          <ac:chgData name="Ellen Torfs" userId="c6aa1e10-4a12-4511-8c7c-135720d4f277" providerId="ADAL" clId="{FCD87220-40B5-4AAB-B14F-3C64735B1796}" dt="2021-04-30T11:53:10.594" v="7132" actId="20577"/>
          <ac:spMkLst>
            <pc:docMk/>
            <pc:sldMk cId="2364990907" sldId="319"/>
            <ac:spMk id="2" creationId="{7C0A458A-8D60-4AFF-A7C9-45A8B0E35B4D}"/>
          </ac:spMkLst>
        </pc:spChg>
        <pc:spChg chg="mod">
          <ac:chgData name="Ellen Torfs" userId="c6aa1e10-4a12-4511-8c7c-135720d4f277" providerId="ADAL" clId="{FCD87220-40B5-4AAB-B14F-3C64735B1796}" dt="2021-04-29T18:49:43.468" v="6089" actId="20577"/>
          <ac:spMkLst>
            <pc:docMk/>
            <pc:sldMk cId="2364990907" sldId="319"/>
            <ac:spMk id="3" creationId="{FB75728D-556F-4F1E-82D2-C5E43C132C1E}"/>
          </ac:spMkLst>
        </pc:spChg>
        <pc:spChg chg="add del">
          <ac:chgData name="Ellen Torfs" userId="c6aa1e10-4a12-4511-8c7c-135720d4f277" providerId="ADAL" clId="{FCD87220-40B5-4AAB-B14F-3C64735B1796}" dt="2021-04-29T18:58:14.398" v="6327" actId="20577"/>
          <ac:spMkLst>
            <pc:docMk/>
            <pc:sldMk cId="2364990907" sldId="319"/>
            <ac:spMk id="5" creationId="{CF30A948-841C-433D-B6D7-78F2DED3C63F}"/>
          </ac:spMkLst>
        </pc:spChg>
        <pc:spChg chg="add del mod">
          <ac:chgData name="Ellen Torfs" userId="c6aa1e10-4a12-4511-8c7c-135720d4f277" providerId="ADAL" clId="{FCD87220-40B5-4AAB-B14F-3C64735B1796}" dt="2021-04-29T18:59:02.993" v="6345" actId="20577"/>
          <ac:spMkLst>
            <pc:docMk/>
            <pc:sldMk cId="2364990907" sldId="319"/>
            <ac:spMk id="6" creationId="{5BE9E92C-8C2C-482D-9A21-61AFC56A1A27}"/>
          </ac:spMkLst>
        </pc:spChg>
        <pc:spChg chg="add del mod">
          <ac:chgData name="Ellen Torfs" userId="c6aa1e10-4a12-4511-8c7c-135720d4f277" providerId="ADAL" clId="{FCD87220-40B5-4AAB-B14F-3C64735B1796}" dt="2021-04-29T18:58:31.853" v="6333" actId="478"/>
          <ac:spMkLst>
            <pc:docMk/>
            <pc:sldMk cId="2364990907" sldId="319"/>
            <ac:spMk id="8" creationId="{4C263C41-B435-42B7-90B3-8DCC68B67500}"/>
          </ac:spMkLst>
        </pc:spChg>
        <pc:spChg chg="add del">
          <ac:chgData name="Ellen Torfs" userId="c6aa1e10-4a12-4511-8c7c-135720d4f277" providerId="ADAL" clId="{FCD87220-40B5-4AAB-B14F-3C64735B1796}" dt="2021-04-29T19:01:40.436" v="6437" actId="478"/>
          <ac:spMkLst>
            <pc:docMk/>
            <pc:sldMk cId="2364990907" sldId="319"/>
            <ac:spMk id="9" creationId="{BCA6081E-B3D2-4AA1-BCE5-42461BC7804B}"/>
          </ac:spMkLst>
        </pc:spChg>
        <pc:picChg chg="add del mod">
          <ac:chgData name="Ellen Torfs" userId="c6aa1e10-4a12-4511-8c7c-135720d4f277" providerId="ADAL" clId="{FCD87220-40B5-4AAB-B14F-3C64735B1796}" dt="2021-04-29T18:59:02.991" v="6343" actId="478"/>
          <ac:picMkLst>
            <pc:docMk/>
            <pc:sldMk cId="2364990907" sldId="319"/>
            <ac:picMk id="4" creationId="{598088ED-FD89-4320-B815-6515BE7A3FB4}"/>
          </ac:picMkLst>
        </pc:picChg>
        <pc:picChg chg="add mod">
          <ac:chgData name="Ellen Torfs" userId="c6aa1e10-4a12-4511-8c7c-135720d4f277" providerId="ADAL" clId="{FCD87220-40B5-4AAB-B14F-3C64735B1796}" dt="2021-04-29T19:06:25.627" v="6561" actId="1076"/>
          <ac:picMkLst>
            <pc:docMk/>
            <pc:sldMk cId="2364990907" sldId="319"/>
            <ac:picMk id="10" creationId="{E62615F2-8C2B-4DE0-B24C-0A3AE1EE5A7D}"/>
          </ac:picMkLst>
        </pc:picChg>
        <pc:picChg chg="add mod">
          <ac:chgData name="Ellen Torfs" userId="c6aa1e10-4a12-4511-8c7c-135720d4f277" providerId="ADAL" clId="{FCD87220-40B5-4AAB-B14F-3C64735B1796}" dt="2021-04-29T19:06:52.418" v="6573" actId="1076"/>
          <ac:picMkLst>
            <pc:docMk/>
            <pc:sldMk cId="2364990907" sldId="319"/>
            <ac:picMk id="11" creationId="{78DDB761-554A-4F6C-8457-B0E7A9F9DC3B}"/>
          </ac:picMkLst>
        </pc:picChg>
      </pc:sldChg>
      <pc:sldChg chg="addSp delSp modSp add">
        <pc:chgData name="Ellen Torfs" userId="c6aa1e10-4a12-4511-8c7c-135720d4f277" providerId="ADAL" clId="{FCD87220-40B5-4AAB-B14F-3C64735B1796}" dt="2021-04-29T19:14:44.947" v="6629" actId="1076"/>
        <pc:sldMkLst>
          <pc:docMk/>
          <pc:sldMk cId="234729288" sldId="320"/>
        </pc:sldMkLst>
        <pc:spChg chg="mod">
          <ac:chgData name="Ellen Torfs" userId="c6aa1e10-4a12-4511-8c7c-135720d4f277" providerId="ADAL" clId="{FCD87220-40B5-4AAB-B14F-3C64735B1796}" dt="2021-04-29T19:09:45.803" v="6586" actId="1076"/>
          <ac:spMkLst>
            <pc:docMk/>
            <pc:sldMk cId="234729288" sldId="320"/>
            <ac:spMk id="2" creationId="{7C0A458A-8D60-4AFF-A7C9-45A8B0E35B4D}"/>
          </ac:spMkLst>
        </pc:spChg>
        <pc:spChg chg="add mod">
          <ac:chgData name="Ellen Torfs" userId="c6aa1e10-4a12-4511-8c7c-135720d4f277" providerId="ADAL" clId="{FCD87220-40B5-4AAB-B14F-3C64735B1796}" dt="2021-04-29T19:13:00.141" v="6620" actId="20577"/>
          <ac:spMkLst>
            <pc:docMk/>
            <pc:sldMk cId="234729288" sldId="320"/>
            <ac:spMk id="6" creationId="{C0499403-7637-4056-BDD7-0BB5FF8F3373}"/>
          </ac:spMkLst>
        </pc:spChg>
        <pc:spChg chg="add mod">
          <ac:chgData name="Ellen Torfs" userId="c6aa1e10-4a12-4511-8c7c-135720d4f277" providerId="ADAL" clId="{FCD87220-40B5-4AAB-B14F-3C64735B1796}" dt="2021-04-29T19:13:08.635" v="6621" actId="1076"/>
          <ac:spMkLst>
            <pc:docMk/>
            <pc:sldMk cId="234729288" sldId="320"/>
            <ac:spMk id="9" creationId="{D8226E24-7674-4EEE-9AC7-36FCB8EEE8DF}"/>
          </ac:spMkLst>
        </pc:spChg>
        <pc:spChg chg="add mod">
          <ac:chgData name="Ellen Torfs" userId="c6aa1e10-4a12-4511-8c7c-135720d4f277" providerId="ADAL" clId="{FCD87220-40B5-4AAB-B14F-3C64735B1796}" dt="2021-04-29T19:14:35.142" v="6627" actId="208"/>
          <ac:spMkLst>
            <pc:docMk/>
            <pc:sldMk cId="234729288" sldId="320"/>
            <ac:spMk id="12" creationId="{208A59B3-3B1A-4B89-B513-33419D97AC4C}"/>
          </ac:spMkLst>
        </pc:spChg>
        <pc:spChg chg="add mod">
          <ac:chgData name="Ellen Torfs" userId="c6aa1e10-4a12-4511-8c7c-135720d4f277" providerId="ADAL" clId="{FCD87220-40B5-4AAB-B14F-3C64735B1796}" dt="2021-04-29T19:14:44.947" v="6629" actId="1076"/>
          <ac:spMkLst>
            <pc:docMk/>
            <pc:sldMk cId="234729288" sldId="320"/>
            <ac:spMk id="13" creationId="{6B9BB9B0-94BC-49CA-B95D-0CE31D2B95DA}"/>
          </ac:spMkLst>
        </pc:spChg>
        <pc:picChg chg="add mod">
          <ac:chgData name="Ellen Torfs" userId="c6aa1e10-4a12-4511-8c7c-135720d4f277" providerId="ADAL" clId="{FCD87220-40B5-4AAB-B14F-3C64735B1796}" dt="2021-04-29T19:12:11.867" v="6604" actId="1076"/>
          <ac:picMkLst>
            <pc:docMk/>
            <pc:sldMk cId="234729288" sldId="320"/>
            <ac:picMk id="4" creationId="{9D138581-BC03-47B1-B99C-A2294C6B8AB6}"/>
          </ac:picMkLst>
        </pc:picChg>
        <pc:picChg chg="add mod">
          <ac:chgData name="Ellen Torfs" userId="c6aa1e10-4a12-4511-8c7c-135720d4f277" providerId="ADAL" clId="{FCD87220-40B5-4AAB-B14F-3C64735B1796}" dt="2021-04-29T19:12:06.298" v="6602" actId="1076"/>
          <ac:picMkLst>
            <pc:docMk/>
            <pc:sldMk cId="234729288" sldId="320"/>
            <ac:picMk id="5" creationId="{B0B047EC-16DC-49D8-9C40-0B1E97420E66}"/>
          </ac:picMkLst>
        </pc:picChg>
        <pc:picChg chg="del">
          <ac:chgData name="Ellen Torfs" userId="c6aa1e10-4a12-4511-8c7c-135720d4f277" providerId="ADAL" clId="{FCD87220-40B5-4AAB-B14F-3C64735B1796}" dt="2021-04-29T19:08:48.061" v="6583" actId="478"/>
          <ac:picMkLst>
            <pc:docMk/>
            <pc:sldMk cId="234729288" sldId="320"/>
            <ac:picMk id="10" creationId="{E62615F2-8C2B-4DE0-B24C-0A3AE1EE5A7D}"/>
          </ac:picMkLst>
        </pc:picChg>
        <pc:picChg chg="del">
          <ac:chgData name="Ellen Torfs" userId="c6aa1e10-4a12-4511-8c7c-135720d4f277" providerId="ADAL" clId="{FCD87220-40B5-4AAB-B14F-3C64735B1796}" dt="2021-04-29T19:08:49.425" v="6584" actId="478"/>
          <ac:picMkLst>
            <pc:docMk/>
            <pc:sldMk cId="234729288" sldId="320"/>
            <ac:picMk id="11" creationId="{78DDB761-554A-4F6C-8457-B0E7A9F9DC3B}"/>
          </ac:picMkLst>
        </pc:picChg>
        <pc:cxnChg chg="add mod">
          <ac:chgData name="Ellen Torfs" userId="c6aa1e10-4a12-4511-8c7c-135720d4f277" providerId="ADAL" clId="{FCD87220-40B5-4AAB-B14F-3C64735B1796}" dt="2021-04-29T19:13:48.841" v="6624" actId="1582"/>
          <ac:cxnSpMkLst>
            <pc:docMk/>
            <pc:sldMk cId="234729288" sldId="320"/>
            <ac:cxnSpMk id="8" creationId="{8181B99E-99A5-4876-BF7E-B5DD809BE151}"/>
          </ac:cxnSpMkLst>
        </pc:cxnChg>
      </pc:sldChg>
      <pc:sldChg chg="add del">
        <pc:chgData name="Ellen Torfs" userId="c6aa1e10-4a12-4511-8c7c-135720d4f277" providerId="ADAL" clId="{FCD87220-40B5-4AAB-B14F-3C64735B1796}" dt="2021-04-29T19:14:59.910" v="6631" actId="2696"/>
        <pc:sldMkLst>
          <pc:docMk/>
          <pc:sldMk cId="2659194304" sldId="321"/>
        </pc:sldMkLst>
      </pc:sldChg>
      <pc:sldChg chg="addSp delSp modSp add">
        <pc:chgData name="Ellen Torfs" userId="c6aa1e10-4a12-4511-8c7c-135720d4f277" providerId="ADAL" clId="{FCD87220-40B5-4AAB-B14F-3C64735B1796}" dt="2021-04-29T19:19:24.835" v="6654" actId="14100"/>
        <pc:sldMkLst>
          <pc:docMk/>
          <pc:sldMk cId="3815785513" sldId="321"/>
        </pc:sldMkLst>
        <pc:spChg chg="mod">
          <ac:chgData name="Ellen Torfs" userId="c6aa1e10-4a12-4511-8c7c-135720d4f277" providerId="ADAL" clId="{FCD87220-40B5-4AAB-B14F-3C64735B1796}" dt="2021-04-29T19:19:24.835" v="6654" actId="14100"/>
          <ac:spMkLst>
            <pc:docMk/>
            <pc:sldMk cId="3815785513" sldId="321"/>
            <ac:spMk id="12" creationId="{208A59B3-3B1A-4B89-B513-33419D97AC4C}"/>
          </ac:spMkLst>
        </pc:spChg>
        <pc:spChg chg="mod">
          <ac:chgData name="Ellen Torfs" userId="c6aa1e10-4a12-4511-8c7c-135720d4f277" providerId="ADAL" clId="{FCD87220-40B5-4AAB-B14F-3C64735B1796}" dt="2021-04-29T19:18:05.074" v="6643" actId="1076"/>
          <ac:spMkLst>
            <pc:docMk/>
            <pc:sldMk cId="3815785513" sldId="321"/>
            <ac:spMk id="13" creationId="{6B9BB9B0-94BC-49CA-B95D-0CE31D2B95DA}"/>
          </ac:spMkLst>
        </pc:spChg>
        <pc:picChg chg="del">
          <ac:chgData name="Ellen Torfs" userId="c6aa1e10-4a12-4511-8c7c-135720d4f277" providerId="ADAL" clId="{FCD87220-40B5-4AAB-B14F-3C64735B1796}" dt="2021-04-29T19:16:17.492" v="6634" actId="478"/>
          <ac:picMkLst>
            <pc:docMk/>
            <pc:sldMk cId="3815785513" sldId="321"/>
            <ac:picMk id="4" creationId="{9D138581-BC03-47B1-B99C-A2294C6B8AB6}"/>
          </ac:picMkLst>
        </pc:picChg>
        <pc:picChg chg="del">
          <ac:chgData name="Ellen Torfs" userId="c6aa1e10-4a12-4511-8c7c-135720d4f277" providerId="ADAL" clId="{FCD87220-40B5-4AAB-B14F-3C64735B1796}" dt="2021-04-29T19:16:16.412" v="6633" actId="478"/>
          <ac:picMkLst>
            <pc:docMk/>
            <pc:sldMk cId="3815785513" sldId="321"/>
            <ac:picMk id="5" creationId="{B0B047EC-16DC-49D8-9C40-0B1E97420E66}"/>
          </ac:picMkLst>
        </pc:picChg>
        <pc:picChg chg="add mod ord">
          <ac:chgData name="Ellen Torfs" userId="c6aa1e10-4a12-4511-8c7c-135720d4f277" providerId="ADAL" clId="{FCD87220-40B5-4AAB-B14F-3C64735B1796}" dt="2021-04-29T19:19:09.371" v="6649" actId="1076"/>
          <ac:picMkLst>
            <pc:docMk/>
            <pc:sldMk cId="3815785513" sldId="321"/>
            <ac:picMk id="7" creationId="{C976D175-A448-4865-A0D8-1450560F8F03}"/>
          </ac:picMkLst>
        </pc:picChg>
        <pc:picChg chg="add mod ord">
          <ac:chgData name="Ellen Torfs" userId="c6aa1e10-4a12-4511-8c7c-135720d4f277" providerId="ADAL" clId="{FCD87220-40B5-4AAB-B14F-3C64735B1796}" dt="2021-04-29T19:19:19.729" v="6652" actId="167"/>
          <ac:picMkLst>
            <pc:docMk/>
            <pc:sldMk cId="3815785513" sldId="321"/>
            <ac:picMk id="10" creationId="{22426131-D608-4DD9-86D3-F3915B5409B2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29T19:39:33.971" v="6750" actId="1076"/>
        <pc:sldMkLst>
          <pc:docMk/>
          <pc:sldMk cId="2487270244" sldId="322"/>
        </pc:sldMkLst>
        <pc:spChg chg="del mod">
          <ac:chgData name="Ellen Torfs" userId="c6aa1e10-4a12-4511-8c7c-135720d4f277" providerId="ADAL" clId="{FCD87220-40B5-4AAB-B14F-3C64735B1796}" dt="2021-04-29T19:36:30.659" v="6723" actId="478"/>
          <ac:spMkLst>
            <pc:docMk/>
            <pc:sldMk cId="2487270244" sldId="322"/>
            <ac:spMk id="2" creationId="{7C0A458A-8D60-4AFF-A7C9-45A8B0E35B4D}"/>
          </ac:spMkLst>
        </pc:spChg>
        <pc:spChg chg="mod">
          <ac:chgData name="Ellen Torfs" userId="c6aa1e10-4a12-4511-8c7c-135720d4f277" providerId="ADAL" clId="{FCD87220-40B5-4AAB-B14F-3C64735B1796}" dt="2021-04-29T19:36:36.434" v="6724" actId="1076"/>
          <ac:spMkLst>
            <pc:docMk/>
            <pc:sldMk cId="2487270244" sldId="322"/>
            <ac:spMk id="6" creationId="{C0499403-7637-4056-BDD7-0BB5FF8F3373}"/>
          </ac:spMkLst>
        </pc:spChg>
        <pc:spChg chg="mod">
          <ac:chgData name="Ellen Torfs" userId="c6aa1e10-4a12-4511-8c7c-135720d4f277" providerId="ADAL" clId="{FCD87220-40B5-4AAB-B14F-3C64735B1796}" dt="2021-04-29T19:36:26.739" v="6722" actId="1076"/>
          <ac:spMkLst>
            <pc:docMk/>
            <pc:sldMk cId="2487270244" sldId="322"/>
            <ac:spMk id="9" creationId="{D8226E24-7674-4EEE-9AC7-36FCB8EEE8DF}"/>
          </ac:spMkLst>
        </pc:spChg>
        <pc:spChg chg="mod">
          <ac:chgData name="Ellen Torfs" userId="c6aa1e10-4a12-4511-8c7c-135720d4f277" providerId="ADAL" clId="{FCD87220-40B5-4AAB-B14F-3C64735B1796}" dt="2021-04-29T19:37:20.483" v="6736" actId="14100"/>
          <ac:spMkLst>
            <pc:docMk/>
            <pc:sldMk cId="2487270244" sldId="322"/>
            <ac:spMk id="12" creationId="{208A59B3-3B1A-4B89-B513-33419D97AC4C}"/>
          </ac:spMkLst>
        </pc:spChg>
        <pc:spChg chg="mod">
          <ac:chgData name="Ellen Torfs" userId="c6aa1e10-4a12-4511-8c7c-135720d4f277" providerId="ADAL" clId="{FCD87220-40B5-4AAB-B14F-3C64735B1796}" dt="2021-04-29T19:37:08.283" v="6733" actId="14100"/>
          <ac:spMkLst>
            <pc:docMk/>
            <pc:sldMk cId="2487270244" sldId="322"/>
            <ac:spMk id="13" creationId="{6B9BB9B0-94BC-49CA-B95D-0CE31D2B95DA}"/>
          </ac:spMkLst>
        </pc:spChg>
        <pc:picChg chg="add mod ord">
          <ac:chgData name="Ellen Torfs" userId="c6aa1e10-4a12-4511-8c7c-135720d4f277" providerId="ADAL" clId="{FCD87220-40B5-4AAB-B14F-3C64735B1796}" dt="2021-04-29T19:37:12.859" v="6734" actId="1076"/>
          <ac:picMkLst>
            <pc:docMk/>
            <pc:sldMk cId="2487270244" sldId="322"/>
            <ac:picMk id="4" creationId="{1CEDA678-B157-45F4-BB54-36AC26E3345C}"/>
          </ac:picMkLst>
        </pc:picChg>
        <pc:picChg chg="add mod ord">
          <ac:chgData name="Ellen Torfs" userId="c6aa1e10-4a12-4511-8c7c-135720d4f277" providerId="ADAL" clId="{FCD87220-40B5-4AAB-B14F-3C64735B1796}" dt="2021-04-29T19:39:33.971" v="6750" actId="1076"/>
          <ac:picMkLst>
            <pc:docMk/>
            <pc:sldMk cId="2487270244" sldId="322"/>
            <ac:picMk id="5" creationId="{53A91C6B-B9E1-4357-BEC5-5B3E87FA2BF4}"/>
          </ac:picMkLst>
        </pc:picChg>
        <pc:picChg chg="del">
          <ac:chgData name="Ellen Torfs" userId="c6aa1e10-4a12-4511-8c7c-135720d4f277" providerId="ADAL" clId="{FCD87220-40B5-4AAB-B14F-3C64735B1796}" dt="2021-04-29T19:23:05.006" v="6663" actId="478"/>
          <ac:picMkLst>
            <pc:docMk/>
            <pc:sldMk cId="2487270244" sldId="322"/>
            <ac:picMk id="7" creationId="{C976D175-A448-4865-A0D8-1450560F8F03}"/>
          </ac:picMkLst>
        </pc:picChg>
        <pc:picChg chg="del">
          <ac:chgData name="Ellen Torfs" userId="c6aa1e10-4a12-4511-8c7c-135720d4f277" providerId="ADAL" clId="{FCD87220-40B5-4AAB-B14F-3C64735B1796}" dt="2021-04-29T19:22:35.067" v="6656" actId="478"/>
          <ac:picMkLst>
            <pc:docMk/>
            <pc:sldMk cId="2487270244" sldId="322"/>
            <ac:picMk id="10" creationId="{22426131-D608-4DD9-86D3-F3915B5409B2}"/>
          </ac:picMkLst>
        </pc:picChg>
        <pc:cxnChg chg="mod">
          <ac:chgData name="Ellen Torfs" userId="c6aa1e10-4a12-4511-8c7c-135720d4f277" providerId="ADAL" clId="{FCD87220-40B5-4AAB-B14F-3C64735B1796}" dt="2021-04-29T19:39:12.730" v="6749" actId="1076"/>
          <ac:cxnSpMkLst>
            <pc:docMk/>
            <pc:sldMk cId="2487270244" sldId="322"/>
            <ac:cxnSpMk id="8" creationId="{8181B99E-99A5-4876-BF7E-B5DD809BE151}"/>
          </ac:cxnSpMkLst>
        </pc:cxnChg>
      </pc:sldChg>
      <pc:sldChg chg="add del">
        <pc:chgData name="Ellen Torfs" userId="c6aa1e10-4a12-4511-8c7c-135720d4f277" providerId="ADAL" clId="{FCD87220-40B5-4AAB-B14F-3C64735B1796}" dt="2021-04-29T19:30:31.733" v="6684" actId="2696"/>
        <pc:sldMkLst>
          <pc:docMk/>
          <pc:sldMk cId="93958893" sldId="323"/>
        </pc:sldMkLst>
      </pc:sldChg>
      <pc:sldChg chg="addSp delSp modSp add modNotesTx">
        <pc:chgData name="Ellen Torfs" userId="c6aa1e10-4a12-4511-8c7c-135720d4f277" providerId="ADAL" clId="{FCD87220-40B5-4AAB-B14F-3C64735B1796}" dt="2021-04-29T19:50:58.810" v="7101" actId="20577"/>
        <pc:sldMkLst>
          <pc:docMk/>
          <pc:sldMk cId="299463262" sldId="323"/>
        </pc:sldMkLst>
        <pc:spChg chg="mod">
          <ac:chgData name="Ellen Torfs" userId="c6aa1e10-4a12-4511-8c7c-135720d4f277" providerId="ADAL" clId="{FCD87220-40B5-4AAB-B14F-3C64735B1796}" dt="2021-04-29T19:39:01.554" v="6746" actId="1076"/>
          <ac:spMkLst>
            <pc:docMk/>
            <pc:sldMk cId="299463262" sldId="323"/>
            <ac:spMk id="12" creationId="{208A59B3-3B1A-4B89-B513-33419D97AC4C}"/>
          </ac:spMkLst>
        </pc:spChg>
        <pc:spChg chg="mod">
          <ac:chgData name="Ellen Torfs" userId="c6aa1e10-4a12-4511-8c7c-135720d4f277" providerId="ADAL" clId="{FCD87220-40B5-4AAB-B14F-3C64735B1796}" dt="2021-04-29T19:40:45.466" v="6765" actId="14100"/>
          <ac:spMkLst>
            <pc:docMk/>
            <pc:sldMk cId="299463262" sldId="323"/>
            <ac:spMk id="13" creationId="{6B9BB9B0-94BC-49CA-B95D-0CE31D2B95DA}"/>
          </ac:spMkLst>
        </pc:spChg>
        <pc:picChg chg="add mod ord">
          <ac:chgData name="Ellen Torfs" userId="c6aa1e10-4a12-4511-8c7c-135720d4f277" providerId="ADAL" clId="{FCD87220-40B5-4AAB-B14F-3C64735B1796}" dt="2021-04-29T19:38:55.536" v="6745" actId="167"/>
          <ac:picMkLst>
            <pc:docMk/>
            <pc:sldMk cId="299463262" sldId="323"/>
            <ac:picMk id="2" creationId="{54FC2350-286B-4820-A40B-4E92F52EC5A7}"/>
          </ac:picMkLst>
        </pc:picChg>
        <pc:picChg chg="del">
          <ac:chgData name="Ellen Torfs" userId="c6aa1e10-4a12-4511-8c7c-135720d4f277" providerId="ADAL" clId="{FCD87220-40B5-4AAB-B14F-3C64735B1796}" dt="2021-04-29T19:38:47.057" v="6740" actId="478"/>
          <ac:picMkLst>
            <pc:docMk/>
            <pc:sldMk cId="299463262" sldId="323"/>
            <ac:picMk id="4" creationId="{1CEDA678-B157-45F4-BB54-36AC26E3345C}"/>
          </ac:picMkLst>
        </pc:picChg>
        <pc:picChg chg="del">
          <ac:chgData name="Ellen Torfs" userId="c6aa1e10-4a12-4511-8c7c-135720d4f277" providerId="ADAL" clId="{FCD87220-40B5-4AAB-B14F-3C64735B1796}" dt="2021-04-29T19:39:04.873" v="6747" actId="478"/>
          <ac:picMkLst>
            <pc:docMk/>
            <pc:sldMk cId="299463262" sldId="323"/>
            <ac:picMk id="5" creationId="{53A91C6B-B9E1-4357-BEC5-5B3E87FA2BF4}"/>
          </ac:picMkLst>
        </pc:picChg>
        <pc:picChg chg="add mod ord">
          <ac:chgData name="Ellen Torfs" userId="c6aa1e10-4a12-4511-8c7c-135720d4f277" providerId="ADAL" clId="{FCD87220-40B5-4AAB-B14F-3C64735B1796}" dt="2021-04-29T19:40:28.809" v="6758" actId="167"/>
          <ac:picMkLst>
            <pc:docMk/>
            <pc:sldMk cId="299463262" sldId="323"/>
            <ac:picMk id="7" creationId="{E354CE1C-C1D1-4C87-99C7-40ADC28CC87A}"/>
          </ac:picMkLst>
        </pc:picChg>
        <pc:cxnChg chg="mod">
          <ac:chgData name="Ellen Torfs" userId="c6aa1e10-4a12-4511-8c7c-135720d4f277" providerId="ADAL" clId="{FCD87220-40B5-4AAB-B14F-3C64735B1796}" dt="2021-04-29T19:40:54.442" v="6766" actId="1076"/>
          <ac:cxnSpMkLst>
            <pc:docMk/>
            <pc:sldMk cId="299463262" sldId="323"/>
            <ac:cxnSpMk id="8" creationId="{8181B99E-99A5-4876-BF7E-B5DD809BE151}"/>
          </ac:cxnSpMkLst>
        </pc:cxnChg>
      </pc:sldChg>
      <pc:sldChg chg="add del">
        <pc:chgData name="Ellen Torfs" userId="c6aa1e10-4a12-4511-8c7c-135720d4f277" providerId="ADAL" clId="{FCD87220-40B5-4AAB-B14F-3C64735B1796}" dt="2021-04-29T19:37:48.236" v="6738" actId="2696"/>
        <pc:sldMkLst>
          <pc:docMk/>
          <pc:sldMk cId="4254393239" sldId="323"/>
        </pc:sldMkLst>
      </pc:sldChg>
      <pc:sldChg chg="addSp delSp modSp add ord">
        <pc:chgData name="Ellen Torfs" userId="c6aa1e10-4a12-4511-8c7c-135720d4f277" providerId="ADAL" clId="{FCD87220-40B5-4AAB-B14F-3C64735B1796}" dt="2021-04-29T19:47:39.139" v="6983" actId="20577"/>
        <pc:sldMkLst>
          <pc:docMk/>
          <pc:sldMk cId="3828353517" sldId="324"/>
        </pc:sldMkLst>
        <pc:spChg chg="mod">
          <ac:chgData name="Ellen Torfs" userId="c6aa1e10-4a12-4511-8c7c-135720d4f277" providerId="ADAL" clId="{FCD87220-40B5-4AAB-B14F-3C64735B1796}" dt="2021-04-29T19:46:31.746" v="6976" actId="14100"/>
          <ac:spMkLst>
            <pc:docMk/>
            <pc:sldMk cId="3828353517" sldId="324"/>
            <ac:spMk id="12" creationId="{208A59B3-3B1A-4B89-B513-33419D97AC4C}"/>
          </ac:spMkLst>
        </pc:spChg>
        <pc:spChg chg="mod">
          <ac:chgData name="Ellen Torfs" userId="c6aa1e10-4a12-4511-8c7c-135720d4f277" providerId="ADAL" clId="{FCD87220-40B5-4AAB-B14F-3C64735B1796}" dt="2021-04-29T19:47:22.994" v="6982" actId="1076"/>
          <ac:spMkLst>
            <pc:docMk/>
            <pc:sldMk cId="3828353517" sldId="324"/>
            <ac:spMk id="13" creationId="{6B9BB9B0-94BC-49CA-B95D-0CE31D2B95DA}"/>
          </ac:spMkLst>
        </pc:spChg>
        <pc:picChg chg="add mod ord">
          <ac:chgData name="Ellen Torfs" userId="c6aa1e10-4a12-4511-8c7c-135720d4f277" providerId="ADAL" clId="{FCD87220-40B5-4AAB-B14F-3C64735B1796}" dt="2021-04-29T19:46:23.603" v="6974" actId="1076"/>
          <ac:picMkLst>
            <pc:docMk/>
            <pc:sldMk cId="3828353517" sldId="324"/>
            <ac:picMk id="2" creationId="{CA4E58A4-715B-4400-BD0F-69374E38F6CB}"/>
          </ac:picMkLst>
        </pc:picChg>
        <pc:picChg chg="del">
          <ac:chgData name="Ellen Torfs" userId="c6aa1e10-4a12-4511-8c7c-135720d4f277" providerId="ADAL" clId="{FCD87220-40B5-4AAB-B14F-3C64735B1796}" dt="2021-04-29T19:46:10.613" v="6968" actId="478"/>
          <ac:picMkLst>
            <pc:docMk/>
            <pc:sldMk cId="3828353517" sldId="324"/>
            <ac:picMk id="4" creationId="{1CEDA678-B157-45F4-BB54-36AC26E3345C}"/>
          </ac:picMkLst>
        </pc:picChg>
        <pc:picChg chg="del">
          <ac:chgData name="Ellen Torfs" userId="c6aa1e10-4a12-4511-8c7c-135720d4f277" providerId="ADAL" clId="{FCD87220-40B5-4AAB-B14F-3C64735B1796}" dt="2021-04-29T19:46:33.251" v="6977" actId="478"/>
          <ac:picMkLst>
            <pc:docMk/>
            <pc:sldMk cId="3828353517" sldId="324"/>
            <ac:picMk id="5" creationId="{53A91C6B-B9E1-4357-BEC5-5B3E87FA2BF4}"/>
          </ac:picMkLst>
        </pc:picChg>
        <pc:picChg chg="add mod ord">
          <ac:chgData name="Ellen Torfs" userId="c6aa1e10-4a12-4511-8c7c-135720d4f277" providerId="ADAL" clId="{FCD87220-40B5-4AAB-B14F-3C64735B1796}" dt="2021-04-29T19:47:18.409" v="6981" actId="167"/>
          <ac:picMkLst>
            <pc:docMk/>
            <pc:sldMk cId="3828353517" sldId="324"/>
            <ac:picMk id="7" creationId="{C4B8559D-0550-4BE2-9E0E-20B36A148D88}"/>
          </ac:picMkLst>
        </pc:picChg>
      </pc:sldChg>
      <pc:sldChg chg="addSp modSp add">
        <pc:chgData name="Ellen Torfs" userId="c6aa1e10-4a12-4511-8c7c-135720d4f277" providerId="ADAL" clId="{FCD87220-40B5-4AAB-B14F-3C64735B1796}" dt="2021-04-30T12:02:36.165" v="7511" actId="20577"/>
        <pc:sldMkLst>
          <pc:docMk/>
          <pc:sldMk cId="3570408345" sldId="325"/>
        </pc:sldMkLst>
        <pc:spChg chg="mod">
          <ac:chgData name="Ellen Torfs" userId="c6aa1e10-4a12-4511-8c7c-135720d4f277" providerId="ADAL" clId="{FCD87220-40B5-4AAB-B14F-3C64735B1796}" dt="2021-04-30T12:02:36.165" v="7511" actId="20577"/>
          <ac:spMkLst>
            <pc:docMk/>
            <pc:sldMk cId="3570408345" sldId="325"/>
            <ac:spMk id="2" creationId="{0A0E54EB-8682-413C-92E6-10AC6FE1D8FB}"/>
          </ac:spMkLst>
        </pc:spChg>
        <pc:spChg chg="mod">
          <ac:chgData name="Ellen Torfs" userId="c6aa1e10-4a12-4511-8c7c-135720d4f277" providerId="ADAL" clId="{FCD87220-40B5-4AAB-B14F-3C64735B1796}" dt="2021-04-30T11:59:32.544" v="7205" actId="20577"/>
          <ac:spMkLst>
            <pc:docMk/>
            <pc:sldMk cId="3570408345" sldId="325"/>
            <ac:spMk id="3" creationId="{9D09BC2A-7E0A-4AD4-BBBA-F0EE7B7150A1}"/>
          </ac:spMkLst>
        </pc:spChg>
        <pc:picChg chg="add mod">
          <ac:chgData name="Ellen Torfs" userId="c6aa1e10-4a12-4511-8c7c-135720d4f277" providerId="ADAL" clId="{FCD87220-40B5-4AAB-B14F-3C64735B1796}" dt="2021-04-30T12:01:57.237" v="7393" actId="1076"/>
          <ac:picMkLst>
            <pc:docMk/>
            <pc:sldMk cId="3570408345" sldId="325"/>
            <ac:picMk id="4" creationId="{28E49A6C-EC0B-4B67-BD81-8B2FFDA507E7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2:06:53.405" v="7537" actId="167"/>
        <pc:sldMkLst>
          <pc:docMk/>
          <pc:sldMk cId="1067487802" sldId="326"/>
        </pc:sldMkLst>
        <pc:spChg chg="mod">
          <ac:chgData name="Ellen Torfs" userId="c6aa1e10-4a12-4511-8c7c-135720d4f277" providerId="ADAL" clId="{FCD87220-40B5-4AAB-B14F-3C64735B1796}" dt="2021-04-30T12:03:52.037" v="7532" actId="20577"/>
          <ac:spMkLst>
            <pc:docMk/>
            <pc:sldMk cId="1067487802" sldId="326"/>
            <ac:spMk id="2" creationId="{CF1757D3-B021-4AE1-97FC-3E547A33B381}"/>
          </ac:spMkLst>
        </pc:spChg>
        <pc:spChg chg="mod">
          <ac:chgData name="Ellen Torfs" userId="c6aa1e10-4a12-4511-8c7c-135720d4f277" providerId="ADAL" clId="{FCD87220-40B5-4AAB-B14F-3C64735B1796}" dt="2021-04-30T12:03:09.542" v="7523" actId="20577"/>
          <ac:spMkLst>
            <pc:docMk/>
            <pc:sldMk cId="1067487802" sldId="326"/>
            <ac:spMk id="3" creationId="{179053FB-0613-4B3E-8149-F35008AE61D2}"/>
          </ac:spMkLst>
        </pc:spChg>
        <pc:picChg chg="del">
          <ac:chgData name="Ellen Torfs" userId="c6aa1e10-4a12-4511-8c7c-135720d4f277" providerId="ADAL" clId="{FCD87220-40B5-4AAB-B14F-3C64735B1796}" dt="2021-04-30T12:03:44.700" v="7526" actId="478"/>
          <ac:picMkLst>
            <pc:docMk/>
            <pc:sldMk cId="1067487802" sldId="326"/>
            <ac:picMk id="4" creationId="{597702A8-FE66-4446-8CAA-CF6ACE3B9901}"/>
          </ac:picMkLst>
        </pc:picChg>
        <pc:picChg chg="del">
          <ac:chgData name="Ellen Torfs" userId="c6aa1e10-4a12-4511-8c7c-135720d4f277" providerId="ADAL" clId="{FCD87220-40B5-4AAB-B14F-3C64735B1796}" dt="2021-04-30T12:03:17.757" v="7524" actId="478"/>
          <ac:picMkLst>
            <pc:docMk/>
            <pc:sldMk cId="1067487802" sldId="326"/>
            <ac:picMk id="5" creationId="{B703FC49-D14B-432C-A985-0CA4C3E67B24}"/>
          </ac:picMkLst>
        </pc:picChg>
        <pc:picChg chg="add mod">
          <ac:chgData name="Ellen Torfs" userId="c6aa1e10-4a12-4511-8c7c-135720d4f277" providerId="ADAL" clId="{FCD87220-40B5-4AAB-B14F-3C64735B1796}" dt="2021-04-30T12:03:47.869" v="7527" actId="1076"/>
          <ac:picMkLst>
            <pc:docMk/>
            <pc:sldMk cId="1067487802" sldId="326"/>
            <ac:picMk id="7" creationId="{FC820062-C0EF-4B03-BA20-3AF8AD4C76A4}"/>
          </ac:picMkLst>
        </pc:picChg>
        <pc:picChg chg="add mod ord">
          <ac:chgData name="Ellen Torfs" userId="c6aa1e10-4a12-4511-8c7c-135720d4f277" providerId="ADAL" clId="{FCD87220-40B5-4AAB-B14F-3C64735B1796}" dt="2021-04-30T12:06:53.405" v="7537" actId="167"/>
          <ac:picMkLst>
            <pc:docMk/>
            <pc:sldMk cId="1067487802" sldId="326"/>
            <ac:picMk id="8" creationId="{5ACD4A2C-3CC6-46E3-9EFF-B798E9E5F555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30T12:14:47.812" v="7684" actId="1076"/>
        <pc:sldMkLst>
          <pc:docMk/>
          <pc:sldMk cId="1235447454" sldId="327"/>
        </pc:sldMkLst>
        <pc:spChg chg="mod">
          <ac:chgData name="Ellen Torfs" userId="c6aa1e10-4a12-4511-8c7c-135720d4f277" providerId="ADAL" clId="{FCD87220-40B5-4AAB-B14F-3C64735B1796}" dt="2021-04-30T12:14:44.218" v="7683" actId="403"/>
          <ac:spMkLst>
            <pc:docMk/>
            <pc:sldMk cId="1235447454" sldId="327"/>
            <ac:spMk id="2" creationId="{8C0933DE-76F6-41AD-A02D-4E6C33D0EC0A}"/>
          </ac:spMkLst>
        </pc:spChg>
        <pc:spChg chg="mod">
          <ac:chgData name="Ellen Torfs" userId="c6aa1e10-4a12-4511-8c7c-135720d4f277" providerId="ADAL" clId="{FCD87220-40B5-4AAB-B14F-3C64735B1796}" dt="2021-04-30T12:11:11.546" v="7643" actId="20577"/>
          <ac:spMkLst>
            <pc:docMk/>
            <pc:sldMk cId="1235447454" sldId="327"/>
            <ac:spMk id="3" creationId="{56DE30C8-9038-4B06-9243-8EEE54F88946}"/>
          </ac:spMkLst>
        </pc:spChg>
        <pc:picChg chg="del">
          <ac:chgData name="Ellen Torfs" userId="c6aa1e10-4a12-4511-8c7c-135720d4f277" providerId="ADAL" clId="{FCD87220-40B5-4AAB-B14F-3C64735B1796}" dt="2021-04-30T12:08:03.975" v="7539" actId="478"/>
          <ac:picMkLst>
            <pc:docMk/>
            <pc:sldMk cId="1235447454" sldId="327"/>
            <ac:picMk id="4" creationId="{2DF5C622-D5D7-4050-9F0E-F2188A2E3EDA}"/>
          </ac:picMkLst>
        </pc:picChg>
        <pc:picChg chg="add mod">
          <ac:chgData name="Ellen Torfs" userId="c6aa1e10-4a12-4511-8c7c-135720d4f277" providerId="ADAL" clId="{FCD87220-40B5-4AAB-B14F-3C64735B1796}" dt="2021-04-30T12:14:47.812" v="7684" actId="1076"/>
          <ac:picMkLst>
            <pc:docMk/>
            <pc:sldMk cId="1235447454" sldId="327"/>
            <ac:picMk id="5" creationId="{C174F1A3-85F2-41B0-A93D-4925D5166CE7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2:17:20.790" v="7708" actId="1076"/>
        <pc:sldMkLst>
          <pc:docMk/>
          <pc:sldMk cId="1050161493" sldId="328"/>
        </pc:sldMkLst>
        <pc:spChg chg="mod">
          <ac:chgData name="Ellen Torfs" userId="c6aa1e10-4a12-4511-8c7c-135720d4f277" providerId="ADAL" clId="{FCD87220-40B5-4AAB-B14F-3C64735B1796}" dt="2021-04-30T12:16:42.813" v="7704" actId="20577"/>
          <ac:spMkLst>
            <pc:docMk/>
            <pc:sldMk cId="1050161493" sldId="328"/>
            <ac:spMk id="2" creationId="{27B37D6E-7C0E-42C4-AE13-D3AE3D9F837D}"/>
          </ac:spMkLst>
        </pc:spChg>
        <pc:spChg chg="mod">
          <ac:chgData name="Ellen Torfs" userId="c6aa1e10-4a12-4511-8c7c-135720d4f277" providerId="ADAL" clId="{FCD87220-40B5-4AAB-B14F-3C64735B1796}" dt="2021-04-30T12:14:28.118" v="7680" actId="20577"/>
          <ac:spMkLst>
            <pc:docMk/>
            <pc:sldMk cId="1050161493" sldId="328"/>
            <ac:spMk id="3" creationId="{4AE0A6D3-FDC6-40AD-9B34-C949621AAF61}"/>
          </ac:spMkLst>
        </pc:spChg>
        <pc:picChg chg="add del">
          <ac:chgData name="Ellen Torfs" userId="c6aa1e10-4a12-4511-8c7c-135720d4f277" providerId="ADAL" clId="{FCD87220-40B5-4AAB-B14F-3C64735B1796}" dt="2021-04-30T12:14:59.075" v="7686" actId="478"/>
          <ac:picMkLst>
            <pc:docMk/>
            <pc:sldMk cId="1050161493" sldId="328"/>
            <ac:picMk id="4" creationId="{605CD1BA-01BE-473C-8848-2D5D0A430246}"/>
          </ac:picMkLst>
        </pc:picChg>
        <pc:picChg chg="add mod">
          <ac:chgData name="Ellen Torfs" userId="c6aa1e10-4a12-4511-8c7c-135720d4f277" providerId="ADAL" clId="{FCD87220-40B5-4AAB-B14F-3C64735B1796}" dt="2021-04-30T12:16:31.516" v="7698" actId="14100"/>
          <ac:picMkLst>
            <pc:docMk/>
            <pc:sldMk cId="1050161493" sldId="328"/>
            <ac:picMk id="5" creationId="{E2D8DFBB-CF9B-42D1-9661-23DC6DE35D47}"/>
          </ac:picMkLst>
        </pc:picChg>
        <pc:picChg chg="add mod">
          <ac:chgData name="Ellen Torfs" userId="c6aa1e10-4a12-4511-8c7c-135720d4f277" providerId="ADAL" clId="{FCD87220-40B5-4AAB-B14F-3C64735B1796}" dt="2021-04-30T12:16:33.460" v="7699" actId="1076"/>
          <ac:picMkLst>
            <pc:docMk/>
            <pc:sldMk cId="1050161493" sldId="328"/>
            <ac:picMk id="6" creationId="{C9247400-8630-43F0-80FD-EEFD0A23DD11}"/>
          </ac:picMkLst>
        </pc:picChg>
        <pc:picChg chg="add mod">
          <ac:chgData name="Ellen Torfs" userId="c6aa1e10-4a12-4511-8c7c-135720d4f277" providerId="ADAL" clId="{FCD87220-40B5-4AAB-B14F-3C64735B1796}" dt="2021-04-30T12:17:20.790" v="7708" actId="1076"/>
          <ac:picMkLst>
            <pc:docMk/>
            <pc:sldMk cId="1050161493" sldId="328"/>
            <ac:picMk id="7" creationId="{4664E5BF-BAEB-440D-93BD-46C023AE15F7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30T12:20:41.925" v="7730" actId="1076"/>
        <pc:sldMkLst>
          <pc:docMk/>
          <pc:sldMk cId="2271481475" sldId="329"/>
        </pc:sldMkLst>
        <pc:spChg chg="mod">
          <ac:chgData name="Ellen Torfs" userId="c6aa1e10-4a12-4511-8c7c-135720d4f277" providerId="ADAL" clId="{FCD87220-40B5-4AAB-B14F-3C64735B1796}" dt="2021-04-30T12:18:33.211" v="7727" actId="20577"/>
          <ac:spMkLst>
            <pc:docMk/>
            <pc:sldMk cId="2271481475" sldId="329"/>
            <ac:spMk id="2" creationId="{7C0A458A-8D60-4AFF-A7C9-45A8B0E35B4D}"/>
          </ac:spMkLst>
        </pc:spChg>
        <pc:spChg chg="mod">
          <ac:chgData name="Ellen Torfs" userId="c6aa1e10-4a12-4511-8c7c-135720d4f277" providerId="ADAL" clId="{FCD87220-40B5-4AAB-B14F-3C64735B1796}" dt="2021-04-30T12:18:18.730" v="7719" actId="20577"/>
          <ac:spMkLst>
            <pc:docMk/>
            <pc:sldMk cId="2271481475" sldId="329"/>
            <ac:spMk id="3" creationId="{FB75728D-556F-4F1E-82D2-C5E43C132C1E}"/>
          </ac:spMkLst>
        </pc:spChg>
        <pc:picChg chg="add mod">
          <ac:chgData name="Ellen Torfs" userId="c6aa1e10-4a12-4511-8c7c-135720d4f277" providerId="ADAL" clId="{FCD87220-40B5-4AAB-B14F-3C64735B1796}" dt="2021-04-30T12:20:41.925" v="7730" actId="1076"/>
          <ac:picMkLst>
            <pc:docMk/>
            <pc:sldMk cId="2271481475" sldId="329"/>
            <ac:picMk id="4" creationId="{7F429511-33EF-4321-AF3A-87739A8A9265}"/>
          </ac:picMkLst>
        </pc:picChg>
        <pc:picChg chg="del">
          <ac:chgData name="Ellen Torfs" userId="c6aa1e10-4a12-4511-8c7c-135720d4f277" providerId="ADAL" clId="{FCD87220-40B5-4AAB-B14F-3C64735B1796}" dt="2021-04-30T12:18:26.150" v="7720" actId="478"/>
          <ac:picMkLst>
            <pc:docMk/>
            <pc:sldMk cId="2271481475" sldId="329"/>
            <ac:picMk id="11" creationId="{78DDB761-554A-4F6C-8457-B0E7A9F9DC3B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2:27:59.116" v="8098" actId="1076"/>
        <pc:sldMkLst>
          <pc:docMk/>
          <pc:sldMk cId="4133310219" sldId="330"/>
        </pc:sldMkLst>
        <pc:spChg chg="mod">
          <ac:chgData name="Ellen Torfs" userId="c6aa1e10-4a12-4511-8c7c-135720d4f277" providerId="ADAL" clId="{FCD87220-40B5-4AAB-B14F-3C64735B1796}" dt="2021-04-30T12:26:10.042" v="8072" actId="20577"/>
          <ac:spMkLst>
            <pc:docMk/>
            <pc:sldMk cId="4133310219" sldId="330"/>
            <ac:spMk id="2" creationId="{DD1D37A5-BBE8-4AE2-95C4-76B9A1CEEFBC}"/>
          </ac:spMkLst>
        </pc:spChg>
        <pc:spChg chg="mod">
          <ac:chgData name="Ellen Torfs" userId="c6aa1e10-4a12-4511-8c7c-135720d4f277" providerId="ADAL" clId="{FCD87220-40B5-4AAB-B14F-3C64735B1796}" dt="2021-04-30T12:21:07.916" v="7732" actId="1076"/>
          <ac:spMkLst>
            <pc:docMk/>
            <pc:sldMk cId="4133310219" sldId="330"/>
            <ac:spMk id="3" creationId="{EE5D7C58-A1AE-4C9D-86E7-70D1D1CA38C8}"/>
          </ac:spMkLst>
        </pc:spChg>
        <pc:spChg chg="add mod">
          <ac:chgData name="Ellen Torfs" userId="c6aa1e10-4a12-4511-8c7c-135720d4f277" providerId="ADAL" clId="{FCD87220-40B5-4AAB-B14F-3C64735B1796}" dt="2021-04-30T12:27:59.116" v="8098" actId="1076"/>
          <ac:spMkLst>
            <pc:docMk/>
            <pc:sldMk cId="4133310219" sldId="330"/>
            <ac:spMk id="5" creationId="{30DADE64-F6FB-4861-A4A1-4A7FE170094A}"/>
          </ac:spMkLst>
        </pc:spChg>
        <pc:picChg chg="add mod">
          <ac:chgData name="Ellen Torfs" userId="c6aa1e10-4a12-4511-8c7c-135720d4f277" providerId="ADAL" clId="{FCD87220-40B5-4AAB-B14F-3C64735B1796}" dt="2021-04-30T12:27:53.411" v="8097" actId="1076"/>
          <ac:picMkLst>
            <pc:docMk/>
            <pc:sldMk cId="4133310219" sldId="330"/>
            <ac:picMk id="4" creationId="{AF5E0462-A2F0-4176-9470-4938BCD8264F}"/>
          </ac:picMkLst>
        </pc:picChg>
        <pc:picChg chg="add del mod">
          <ac:chgData name="Ellen Torfs" userId="c6aa1e10-4a12-4511-8c7c-135720d4f277" providerId="ADAL" clId="{FCD87220-40B5-4AAB-B14F-3C64735B1796}" dt="2021-04-30T12:27:46.244" v="8094" actId="478"/>
          <ac:picMkLst>
            <pc:docMk/>
            <pc:sldMk cId="4133310219" sldId="330"/>
            <ac:picMk id="6" creationId="{52A43E54-EC6E-4A9D-857D-2B7DD036D72B}"/>
          </ac:picMkLst>
        </pc:picChg>
      </pc:sldChg>
      <pc:sldChg chg="addSp modSp add">
        <pc:chgData name="Ellen Torfs" userId="c6aa1e10-4a12-4511-8c7c-135720d4f277" providerId="ADAL" clId="{FCD87220-40B5-4AAB-B14F-3C64735B1796}" dt="2021-04-30T12:30:47.108" v="8223" actId="1076"/>
        <pc:sldMkLst>
          <pc:docMk/>
          <pc:sldMk cId="3444638712" sldId="331"/>
        </pc:sldMkLst>
        <pc:spChg chg="mod">
          <ac:chgData name="Ellen Torfs" userId="c6aa1e10-4a12-4511-8c7c-135720d4f277" providerId="ADAL" clId="{FCD87220-40B5-4AAB-B14F-3C64735B1796}" dt="2021-04-30T12:30:14.522" v="8221" actId="20577"/>
          <ac:spMkLst>
            <pc:docMk/>
            <pc:sldMk cId="3444638712" sldId="331"/>
            <ac:spMk id="2" creationId="{1AB9B363-BF7F-4020-B3F7-BA0797E849A7}"/>
          </ac:spMkLst>
        </pc:spChg>
        <pc:spChg chg="mod">
          <ac:chgData name="Ellen Torfs" userId="c6aa1e10-4a12-4511-8c7c-135720d4f277" providerId="ADAL" clId="{FCD87220-40B5-4AAB-B14F-3C64735B1796}" dt="2021-04-30T12:28:08.808" v="8100" actId="1076"/>
          <ac:spMkLst>
            <pc:docMk/>
            <pc:sldMk cId="3444638712" sldId="331"/>
            <ac:spMk id="3" creationId="{6121D8D1-AA2D-4572-826B-DD47849F9EA5}"/>
          </ac:spMkLst>
        </pc:spChg>
        <pc:picChg chg="add mod">
          <ac:chgData name="Ellen Torfs" userId="c6aa1e10-4a12-4511-8c7c-135720d4f277" providerId="ADAL" clId="{FCD87220-40B5-4AAB-B14F-3C64735B1796}" dt="2021-04-30T12:30:47.108" v="8223" actId="1076"/>
          <ac:picMkLst>
            <pc:docMk/>
            <pc:sldMk cId="3444638712" sldId="331"/>
            <ac:picMk id="4" creationId="{DFCCB1CA-42E6-4BBA-8808-86D27068C8F1}"/>
          </ac:picMkLst>
        </pc:picChg>
      </pc:sldChg>
      <pc:sldChg chg="addSp modSp add">
        <pc:chgData name="Ellen Torfs" userId="c6aa1e10-4a12-4511-8c7c-135720d4f277" providerId="ADAL" clId="{FCD87220-40B5-4AAB-B14F-3C64735B1796}" dt="2021-04-30T17:06:04.807" v="10949" actId="20577"/>
        <pc:sldMkLst>
          <pc:docMk/>
          <pc:sldMk cId="1104983944" sldId="332"/>
        </pc:sldMkLst>
        <pc:spChg chg="mod">
          <ac:chgData name="Ellen Torfs" userId="c6aa1e10-4a12-4511-8c7c-135720d4f277" providerId="ADAL" clId="{FCD87220-40B5-4AAB-B14F-3C64735B1796}" dt="2021-04-30T17:06:04.807" v="10949" actId="20577"/>
          <ac:spMkLst>
            <pc:docMk/>
            <pc:sldMk cId="1104983944" sldId="332"/>
            <ac:spMk id="2" creationId="{1AB9B363-BF7F-4020-B3F7-BA0797E849A7}"/>
          </ac:spMkLst>
        </pc:spChg>
        <pc:spChg chg="add mod">
          <ac:chgData name="Ellen Torfs" userId="c6aa1e10-4a12-4511-8c7c-135720d4f277" providerId="ADAL" clId="{FCD87220-40B5-4AAB-B14F-3C64735B1796}" dt="2021-04-30T12:41:38.300" v="8721" actId="1076"/>
          <ac:spMkLst>
            <pc:docMk/>
            <pc:sldMk cId="1104983944" sldId="332"/>
            <ac:spMk id="5" creationId="{A52E0144-3333-4388-B7B3-991F525CDD42}"/>
          </ac:spMkLst>
        </pc:spChg>
        <pc:spChg chg="add mod">
          <ac:chgData name="Ellen Torfs" userId="c6aa1e10-4a12-4511-8c7c-135720d4f277" providerId="ADAL" clId="{FCD87220-40B5-4AAB-B14F-3C64735B1796}" dt="2021-04-30T12:39:24.219" v="8674" actId="14100"/>
          <ac:spMkLst>
            <pc:docMk/>
            <pc:sldMk cId="1104983944" sldId="332"/>
            <ac:spMk id="7" creationId="{27698506-4C19-4DA3-9821-525817810F5C}"/>
          </ac:spMkLst>
        </pc:spChg>
        <pc:picChg chg="add mod">
          <ac:chgData name="Ellen Torfs" userId="c6aa1e10-4a12-4511-8c7c-135720d4f277" providerId="ADAL" clId="{FCD87220-40B5-4AAB-B14F-3C64735B1796}" dt="2021-04-30T12:41:32.612" v="8720" actId="1076"/>
          <ac:picMkLst>
            <pc:docMk/>
            <pc:sldMk cId="1104983944" sldId="332"/>
            <ac:picMk id="4" creationId="{23923FE2-6D73-4A22-9FB6-D7B463662C8E}"/>
          </ac:picMkLst>
        </pc:picChg>
        <pc:picChg chg="add mod">
          <ac:chgData name="Ellen Torfs" userId="c6aa1e10-4a12-4511-8c7c-135720d4f277" providerId="ADAL" clId="{FCD87220-40B5-4AAB-B14F-3C64735B1796}" dt="2021-04-30T12:39:00.781" v="8669" actId="1582"/>
          <ac:picMkLst>
            <pc:docMk/>
            <pc:sldMk cId="1104983944" sldId="332"/>
            <ac:picMk id="6" creationId="{3639C8ED-BE3D-4E61-A484-72EFD5D2D025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7:02:42.112" v="10931" actId="20577"/>
        <pc:sldMkLst>
          <pc:docMk/>
          <pc:sldMk cId="735339201" sldId="333"/>
        </pc:sldMkLst>
        <pc:spChg chg="mod">
          <ac:chgData name="Ellen Torfs" userId="c6aa1e10-4a12-4511-8c7c-135720d4f277" providerId="ADAL" clId="{FCD87220-40B5-4AAB-B14F-3C64735B1796}" dt="2021-04-30T17:02:42.112" v="10931" actId="20577"/>
          <ac:spMkLst>
            <pc:docMk/>
            <pc:sldMk cId="735339201" sldId="333"/>
            <ac:spMk id="2" creationId="{1AB9B363-BF7F-4020-B3F7-BA0797E849A7}"/>
          </ac:spMkLst>
        </pc:spChg>
        <pc:spChg chg="del">
          <ac:chgData name="Ellen Torfs" userId="c6aa1e10-4a12-4511-8c7c-135720d4f277" providerId="ADAL" clId="{FCD87220-40B5-4AAB-B14F-3C64735B1796}" dt="2021-04-30T12:42:43.175" v="8735" actId="478"/>
          <ac:spMkLst>
            <pc:docMk/>
            <pc:sldMk cId="735339201" sldId="333"/>
            <ac:spMk id="5" creationId="{A52E0144-3333-4388-B7B3-991F525CDD42}"/>
          </ac:spMkLst>
        </pc:spChg>
        <pc:spChg chg="del">
          <ac:chgData name="Ellen Torfs" userId="c6aa1e10-4a12-4511-8c7c-135720d4f277" providerId="ADAL" clId="{FCD87220-40B5-4AAB-B14F-3C64735B1796}" dt="2021-04-30T12:42:40.556" v="8734" actId="478"/>
          <ac:spMkLst>
            <pc:docMk/>
            <pc:sldMk cId="735339201" sldId="333"/>
            <ac:spMk id="7" creationId="{27698506-4C19-4DA3-9821-525817810F5C}"/>
          </ac:spMkLst>
        </pc:spChg>
        <pc:spChg chg="add mod">
          <ac:chgData name="Ellen Torfs" userId="c6aa1e10-4a12-4511-8c7c-135720d4f277" providerId="ADAL" clId="{FCD87220-40B5-4AAB-B14F-3C64735B1796}" dt="2021-04-30T12:48:20.467" v="8862" actId="1076"/>
          <ac:spMkLst>
            <pc:docMk/>
            <pc:sldMk cId="735339201" sldId="333"/>
            <ac:spMk id="9" creationId="{914721DC-2F5D-4BCA-9B59-56A793E045DF}"/>
          </ac:spMkLst>
        </pc:spChg>
        <pc:spChg chg="add mod">
          <ac:chgData name="Ellen Torfs" userId="c6aa1e10-4a12-4511-8c7c-135720d4f277" providerId="ADAL" clId="{FCD87220-40B5-4AAB-B14F-3C64735B1796}" dt="2021-04-30T12:48:15.387" v="8860" actId="1076"/>
          <ac:spMkLst>
            <pc:docMk/>
            <pc:sldMk cId="735339201" sldId="333"/>
            <ac:spMk id="10" creationId="{73874EEF-38F8-4C33-9E61-C241E741F12D}"/>
          </ac:spMkLst>
        </pc:spChg>
        <pc:picChg chg="del">
          <ac:chgData name="Ellen Torfs" userId="c6aa1e10-4a12-4511-8c7c-135720d4f277" providerId="ADAL" clId="{FCD87220-40B5-4AAB-B14F-3C64735B1796}" dt="2021-04-30T12:42:34.555" v="8732" actId="478"/>
          <ac:picMkLst>
            <pc:docMk/>
            <pc:sldMk cId="735339201" sldId="333"/>
            <ac:picMk id="4" creationId="{23923FE2-6D73-4A22-9FB6-D7B463662C8E}"/>
          </ac:picMkLst>
        </pc:picChg>
        <pc:picChg chg="del">
          <ac:chgData name="Ellen Torfs" userId="c6aa1e10-4a12-4511-8c7c-135720d4f277" providerId="ADAL" clId="{FCD87220-40B5-4AAB-B14F-3C64735B1796}" dt="2021-04-30T12:42:37.668" v="8733" actId="478"/>
          <ac:picMkLst>
            <pc:docMk/>
            <pc:sldMk cId="735339201" sldId="333"/>
            <ac:picMk id="6" creationId="{3639C8ED-BE3D-4E61-A484-72EFD5D2D025}"/>
          </ac:picMkLst>
        </pc:picChg>
        <pc:picChg chg="add mod">
          <ac:chgData name="Ellen Torfs" userId="c6aa1e10-4a12-4511-8c7c-135720d4f277" providerId="ADAL" clId="{FCD87220-40B5-4AAB-B14F-3C64735B1796}" dt="2021-04-30T12:48:30.396" v="8866" actId="1076"/>
          <ac:picMkLst>
            <pc:docMk/>
            <pc:sldMk cId="735339201" sldId="333"/>
            <ac:picMk id="8" creationId="{56BF96E8-DF65-4867-B6F7-6F73E77E36FB}"/>
          </ac:picMkLst>
        </pc:picChg>
        <pc:picChg chg="add mod">
          <ac:chgData name="Ellen Torfs" userId="c6aa1e10-4a12-4511-8c7c-135720d4f277" providerId="ADAL" clId="{FCD87220-40B5-4AAB-B14F-3C64735B1796}" dt="2021-04-30T12:48:36.588" v="8869" actId="1076"/>
          <ac:picMkLst>
            <pc:docMk/>
            <pc:sldMk cId="735339201" sldId="333"/>
            <ac:picMk id="11" creationId="{01BDB08C-93A8-4682-BBE5-2B52B73F41C7}"/>
          </ac:picMkLst>
        </pc:picChg>
        <pc:picChg chg="add del">
          <ac:chgData name="Ellen Torfs" userId="c6aa1e10-4a12-4511-8c7c-135720d4f277" providerId="ADAL" clId="{FCD87220-40B5-4AAB-B14F-3C64735B1796}" dt="2021-04-30T12:54:25.437" v="8871" actId="20577"/>
          <ac:picMkLst>
            <pc:docMk/>
            <pc:sldMk cId="735339201" sldId="333"/>
            <ac:picMk id="12" creationId="{D2EE8072-BF38-46A5-A9FD-D0FAB56FAF1A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2:56:40.651" v="9026" actId="1076"/>
        <pc:sldMkLst>
          <pc:docMk/>
          <pc:sldMk cId="562029108" sldId="334"/>
        </pc:sldMkLst>
        <pc:spChg chg="mod">
          <ac:chgData name="Ellen Torfs" userId="c6aa1e10-4a12-4511-8c7c-135720d4f277" providerId="ADAL" clId="{FCD87220-40B5-4AAB-B14F-3C64735B1796}" dt="2021-04-30T12:56:37.610" v="9025" actId="20577"/>
          <ac:spMkLst>
            <pc:docMk/>
            <pc:sldMk cId="562029108" sldId="334"/>
            <ac:spMk id="2" creationId="{0A0E54EB-8682-413C-92E6-10AC6FE1D8FB}"/>
          </ac:spMkLst>
        </pc:spChg>
        <pc:spChg chg="mod">
          <ac:chgData name="Ellen Torfs" userId="c6aa1e10-4a12-4511-8c7c-135720d4f277" providerId="ADAL" clId="{FCD87220-40B5-4AAB-B14F-3C64735B1796}" dt="2021-04-30T12:54:44.457" v="8885" actId="20577"/>
          <ac:spMkLst>
            <pc:docMk/>
            <pc:sldMk cId="562029108" sldId="334"/>
            <ac:spMk id="3" creationId="{9D09BC2A-7E0A-4AD4-BBBA-F0EE7B7150A1}"/>
          </ac:spMkLst>
        </pc:spChg>
        <pc:picChg chg="del">
          <ac:chgData name="Ellen Torfs" userId="c6aa1e10-4a12-4511-8c7c-135720d4f277" providerId="ADAL" clId="{FCD87220-40B5-4AAB-B14F-3C64735B1796}" dt="2021-04-30T12:55:36.882" v="8980" actId="478"/>
          <ac:picMkLst>
            <pc:docMk/>
            <pc:sldMk cId="562029108" sldId="334"/>
            <ac:picMk id="4" creationId="{28E49A6C-EC0B-4B67-BD81-8B2FFDA507E7}"/>
          </ac:picMkLst>
        </pc:picChg>
        <pc:picChg chg="add mod">
          <ac:chgData name="Ellen Torfs" userId="c6aa1e10-4a12-4511-8c7c-135720d4f277" providerId="ADAL" clId="{FCD87220-40B5-4AAB-B14F-3C64735B1796}" dt="2021-04-30T12:56:40.651" v="9026" actId="1076"/>
          <ac:picMkLst>
            <pc:docMk/>
            <pc:sldMk cId="562029108" sldId="334"/>
            <ac:picMk id="5" creationId="{CE954D95-7042-4ECC-8C45-29ADF0DA87B9}"/>
          </ac:picMkLst>
        </pc:picChg>
      </pc:sldChg>
      <pc:sldChg chg="modSp add">
        <pc:chgData name="Ellen Torfs" userId="c6aa1e10-4a12-4511-8c7c-135720d4f277" providerId="ADAL" clId="{FCD87220-40B5-4AAB-B14F-3C64735B1796}" dt="2021-04-30T13:22:57.779" v="9583" actId="20577"/>
        <pc:sldMkLst>
          <pc:docMk/>
          <pc:sldMk cId="912438961" sldId="335"/>
        </pc:sldMkLst>
        <pc:spChg chg="mod">
          <ac:chgData name="Ellen Torfs" userId="c6aa1e10-4a12-4511-8c7c-135720d4f277" providerId="ADAL" clId="{FCD87220-40B5-4AAB-B14F-3C64735B1796}" dt="2021-04-30T13:22:57.779" v="9583" actId="20577"/>
          <ac:spMkLst>
            <pc:docMk/>
            <pc:sldMk cId="912438961" sldId="335"/>
            <ac:spMk id="2" creationId="{BEFA8851-64FF-4850-BE80-70DDF478FBF0}"/>
          </ac:spMkLst>
        </pc:spChg>
        <pc:spChg chg="mod">
          <ac:chgData name="Ellen Torfs" userId="c6aa1e10-4a12-4511-8c7c-135720d4f277" providerId="ADAL" clId="{FCD87220-40B5-4AAB-B14F-3C64735B1796}" dt="2021-04-30T13:00:15.792" v="9134" actId="20577"/>
          <ac:spMkLst>
            <pc:docMk/>
            <pc:sldMk cId="912438961" sldId="335"/>
            <ac:spMk id="3" creationId="{14D26A72-46E6-4024-84F4-ECBFBD81663F}"/>
          </ac:spMkLst>
        </pc:spChg>
      </pc:sldChg>
      <pc:sldChg chg="addSp delSp modSp add">
        <pc:chgData name="Ellen Torfs" userId="c6aa1e10-4a12-4511-8c7c-135720d4f277" providerId="ADAL" clId="{FCD87220-40B5-4AAB-B14F-3C64735B1796}" dt="2021-04-30T14:22:08.460" v="10190" actId="20577"/>
        <pc:sldMkLst>
          <pc:docMk/>
          <pc:sldMk cId="3068087690" sldId="336"/>
        </pc:sldMkLst>
        <pc:spChg chg="mod">
          <ac:chgData name="Ellen Torfs" userId="c6aa1e10-4a12-4511-8c7c-135720d4f277" providerId="ADAL" clId="{FCD87220-40B5-4AAB-B14F-3C64735B1796}" dt="2021-04-30T14:22:08.460" v="10190" actId="20577"/>
          <ac:spMkLst>
            <pc:docMk/>
            <pc:sldMk cId="3068087690" sldId="336"/>
            <ac:spMk id="2" creationId="{20C9B0B4-4713-45EC-A3DB-AC03B60C7B49}"/>
          </ac:spMkLst>
        </pc:spChg>
        <pc:spChg chg="mod">
          <ac:chgData name="Ellen Torfs" userId="c6aa1e10-4a12-4511-8c7c-135720d4f277" providerId="ADAL" clId="{FCD87220-40B5-4AAB-B14F-3C64735B1796}" dt="2021-04-30T13:24:05.091" v="9631" actId="20577"/>
          <ac:spMkLst>
            <pc:docMk/>
            <pc:sldMk cId="3068087690" sldId="336"/>
            <ac:spMk id="3" creationId="{A7D660F1-B190-4C49-9249-C4C2BE194A77}"/>
          </ac:spMkLst>
        </pc:spChg>
        <pc:spChg chg="add mod">
          <ac:chgData name="Ellen Torfs" userId="c6aa1e10-4a12-4511-8c7c-135720d4f277" providerId="ADAL" clId="{FCD87220-40B5-4AAB-B14F-3C64735B1796}" dt="2021-04-30T14:21:43.433" v="10179" actId="1076"/>
          <ac:spMkLst>
            <pc:docMk/>
            <pc:sldMk cId="3068087690" sldId="336"/>
            <ac:spMk id="6" creationId="{BE352620-CF92-498A-988E-BDA2E3BE2191}"/>
          </ac:spMkLst>
        </pc:spChg>
        <pc:picChg chg="add del mod modCrop">
          <ac:chgData name="Ellen Torfs" userId="c6aa1e10-4a12-4511-8c7c-135720d4f277" providerId="ADAL" clId="{FCD87220-40B5-4AAB-B14F-3C64735B1796}" dt="2021-04-30T14:18:08.177" v="9956" actId="478"/>
          <ac:picMkLst>
            <pc:docMk/>
            <pc:sldMk cId="3068087690" sldId="336"/>
            <ac:picMk id="4" creationId="{A67CEDE1-28DB-45FB-97A5-157F01710242}"/>
          </ac:picMkLst>
        </pc:picChg>
        <pc:picChg chg="add mod">
          <ac:chgData name="Ellen Torfs" userId="c6aa1e10-4a12-4511-8c7c-135720d4f277" providerId="ADAL" clId="{FCD87220-40B5-4AAB-B14F-3C64735B1796}" dt="2021-04-30T14:21:38.290" v="10178" actId="1076"/>
          <ac:picMkLst>
            <pc:docMk/>
            <pc:sldMk cId="3068087690" sldId="336"/>
            <ac:picMk id="5" creationId="{6090DC24-9EAF-41F8-9B33-9CF9FB939294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4:17:33.114" v="9954" actId="14100"/>
        <pc:sldMkLst>
          <pc:docMk/>
          <pc:sldMk cId="3369556687" sldId="337"/>
        </pc:sldMkLst>
        <pc:spChg chg="mod">
          <ac:chgData name="Ellen Torfs" userId="c6aa1e10-4a12-4511-8c7c-135720d4f277" providerId="ADAL" clId="{FCD87220-40B5-4AAB-B14F-3C64735B1796}" dt="2021-04-30T14:00:56.232" v="9914" actId="14100"/>
          <ac:spMkLst>
            <pc:docMk/>
            <pc:sldMk cId="3369556687" sldId="337"/>
            <ac:spMk id="2" creationId="{F7015649-9C48-4E6E-B87E-32D70B635BFF}"/>
          </ac:spMkLst>
        </pc:spChg>
        <pc:spChg chg="mod">
          <ac:chgData name="Ellen Torfs" userId="c6aa1e10-4a12-4511-8c7c-135720d4f277" providerId="ADAL" clId="{FCD87220-40B5-4AAB-B14F-3C64735B1796}" dt="2021-04-30T14:01:03.412" v="9915" actId="14100"/>
          <ac:spMkLst>
            <pc:docMk/>
            <pc:sldMk cId="3369556687" sldId="337"/>
            <ac:spMk id="3" creationId="{55AD06F7-98A7-4F2F-8872-671E267BAEB8}"/>
          </ac:spMkLst>
        </pc:spChg>
        <pc:picChg chg="add del mod">
          <ac:chgData name="Ellen Torfs" userId="c6aa1e10-4a12-4511-8c7c-135720d4f277" providerId="ADAL" clId="{FCD87220-40B5-4AAB-B14F-3C64735B1796}" dt="2021-04-30T14:16:53.205" v="9950" actId="478"/>
          <ac:picMkLst>
            <pc:docMk/>
            <pc:sldMk cId="3369556687" sldId="337"/>
            <ac:picMk id="4" creationId="{FD249C07-9BC6-49CB-B81A-C1440CBF8F24}"/>
          </ac:picMkLst>
        </pc:picChg>
        <pc:picChg chg="add mod">
          <ac:chgData name="Ellen Torfs" userId="c6aa1e10-4a12-4511-8c7c-135720d4f277" providerId="ADAL" clId="{FCD87220-40B5-4AAB-B14F-3C64735B1796}" dt="2021-04-30T14:17:33.114" v="9954" actId="14100"/>
          <ac:picMkLst>
            <pc:docMk/>
            <pc:sldMk cId="3369556687" sldId="337"/>
            <ac:picMk id="5" creationId="{8D83464F-6DA8-4940-B1BC-C3CF260DBEF3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4:49:24.034" v="10563" actId="478"/>
        <pc:sldMkLst>
          <pc:docMk/>
          <pc:sldMk cId="339898329" sldId="338"/>
        </pc:sldMkLst>
        <pc:spChg chg="del">
          <ac:chgData name="Ellen Torfs" userId="c6aa1e10-4a12-4511-8c7c-135720d4f277" providerId="ADAL" clId="{FCD87220-40B5-4AAB-B14F-3C64735B1796}" dt="2021-04-30T14:32:48.788" v="10543" actId="478"/>
          <ac:spMkLst>
            <pc:docMk/>
            <pc:sldMk cId="339898329" sldId="338"/>
            <ac:spMk id="2" creationId="{24F23463-BDEE-4687-8FD5-5F577501FCC6}"/>
          </ac:spMkLst>
        </pc:spChg>
        <pc:spChg chg="mod">
          <ac:chgData name="Ellen Torfs" userId="c6aa1e10-4a12-4511-8c7c-135720d4f277" providerId="ADAL" clId="{FCD87220-40B5-4AAB-B14F-3C64735B1796}" dt="2021-04-30T14:03:23.520" v="9949" actId="20577"/>
          <ac:spMkLst>
            <pc:docMk/>
            <pc:sldMk cId="339898329" sldId="338"/>
            <ac:spMk id="3" creationId="{0A3CBCD4-65A1-4535-8538-C21558D9F3E9}"/>
          </ac:spMkLst>
        </pc:spChg>
        <pc:spChg chg="add del mod">
          <ac:chgData name="Ellen Torfs" userId="c6aa1e10-4a12-4511-8c7c-135720d4f277" providerId="ADAL" clId="{FCD87220-40B5-4AAB-B14F-3C64735B1796}" dt="2021-04-30T14:49:23.270" v="10562" actId="478"/>
          <ac:spMkLst>
            <pc:docMk/>
            <pc:sldMk cId="339898329" sldId="338"/>
            <ac:spMk id="6" creationId="{C1FAEAE9-C9F7-4358-9C98-40D488ECC208}"/>
          </ac:spMkLst>
        </pc:spChg>
        <pc:picChg chg="add mod">
          <ac:chgData name="Ellen Torfs" userId="c6aa1e10-4a12-4511-8c7c-135720d4f277" providerId="ADAL" clId="{FCD87220-40B5-4AAB-B14F-3C64735B1796}" dt="2021-04-30T14:32:53.361" v="10545" actId="1076"/>
          <ac:picMkLst>
            <pc:docMk/>
            <pc:sldMk cId="339898329" sldId="338"/>
            <ac:picMk id="4" creationId="{4A8A901F-82A4-47B8-B64B-C72507E17BE5}"/>
          </ac:picMkLst>
        </pc:picChg>
        <pc:picChg chg="add mod">
          <ac:chgData name="Ellen Torfs" userId="c6aa1e10-4a12-4511-8c7c-135720d4f277" providerId="ADAL" clId="{FCD87220-40B5-4AAB-B14F-3C64735B1796}" dt="2021-04-30T14:33:31.467" v="10550" actId="1076"/>
          <ac:picMkLst>
            <pc:docMk/>
            <pc:sldMk cId="339898329" sldId="338"/>
            <ac:picMk id="5" creationId="{659F7E7E-4216-48A1-8268-F94610FFE153}"/>
          </ac:picMkLst>
        </pc:picChg>
        <pc:picChg chg="add del mod">
          <ac:chgData name="Ellen Torfs" userId="c6aa1e10-4a12-4511-8c7c-135720d4f277" providerId="ADAL" clId="{FCD87220-40B5-4AAB-B14F-3C64735B1796}" dt="2021-04-30T14:49:24.034" v="10563" actId="478"/>
          <ac:picMkLst>
            <pc:docMk/>
            <pc:sldMk cId="339898329" sldId="338"/>
            <ac:picMk id="7" creationId="{D5D327FB-3F49-4AA2-B9DA-2F64367C2772}"/>
          </ac:picMkLst>
        </pc:picChg>
      </pc:sldChg>
      <pc:sldChg chg="addSp modSp add ord">
        <pc:chgData name="Ellen Torfs" userId="c6aa1e10-4a12-4511-8c7c-135720d4f277" providerId="ADAL" clId="{FCD87220-40B5-4AAB-B14F-3C64735B1796}" dt="2021-04-30T14:28:17.105" v="10540" actId="20577"/>
        <pc:sldMkLst>
          <pc:docMk/>
          <pc:sldMk cId="2747078790" sldId="339"/>
        </pc:sldMkLst>
        <pc:spChg chg="mod">
          <ac:chgData name="Ellen Torfs" userId="c6aa1e10-4a12-4511-8c7c-135720d4f277" providerId="ADAL" clId="{FCD87220-40B5-4AAB-B14F-3C64735B1796}" dt="2021-04-30T14:28:17.105" v="10540" actId="20577"/>
          <ac:spMkLst>
            <pc:docMk/>
            <pc:sldMk cId="2747078790" sldId="339"/>
            <ac:spMk id="2" creationId="{B0FF457F-0979-448E-8DD4-CE9D99F01122}"/>
          </ac:spMkLst>
        </pc:spChg>
        <pc:spChg chg="mod">
          <ac:chgData name="Ellen Torfs" userId="c6aa1e10-4a12-4511-8c7c-135720d4f277" providerId="ADAL" clId="{FCD87220-40B5-4AAB-B14F-3C64735B1796}" dt="2021-04-30T14:18:55.409" v="10003" actId="20577"/>
          <ac:spMkLst>
            <pc:docMk/>
            <pc:sldMk cId="2747078790" sldId="339"/>
            <ac:spMk id="3" creationId="{28D3857D-F8A1-4476-A7AA-D4352409B3DD}"/>
          </ac:spMkLst>
        </pc:spChg>
        <pc:picChg chg="add mod">
          <ac:chgData name="Ellen Torfs" userId="c6aa1e10-4a12-4511-8c7c-135720d4f277" providerId="ADAL" clId="{FCD87220-40B5-4AAB-B14F-3C64735B1796}" dt="2021-04-30T14:27:28.248" v="10513" actId="1076"/>
          <ac:picMkLst>
            <pc:docMk/>
            <pc:sldMk cId="2747078790" sldId="339"/>
            <ac:picMk id="4" creationId="{3D3D1893-5CAE-429E-AA34-E1969F68C344}"/>
          </ac:picMkLst>
        </pc:picChg>
      </pc:sldChg>
      <pc:sldChg chg="modSp add">
        <pc:chgData name="Ellen Torfs" userId="c6aa1e10-4a12-4511-8c7c-135720d4f277" providerId="ADAL" clId="{FCD87220-40B5-4AAB-B14F-3C64735B1796}" dt="2021-04-30T14:49:37.264" v="10567" actId="208"/>
        <pc:sldMkLst>
          <pc:docMk/>
          <pc:sldMk cId="2301247844" sldId="340"/>
        </pc:sldMkLst>
        <pc:picChg chg="mod">
          <ac:chgData name="Ellen Torfs" userId="c6aa1e10-4a12-4511-8c7c-135720d4f277" providerId="ADAL" clId="{FCD87220-40B5-4AAB-B14F-3C64735B1796}" dt="2021-04-30T14:49:37.264" v="10567" actId="208"/>
          <ac:picMkLst>
            <pc:docMk/>
            <pc:sldMk cId="2301247844" sldId="340"/>
            <ac:picMk id="7" creationId="{D5D327FB-3F49-4AA2-B9DA-2F64367C2772}"/>
          </ac:picMkLst>
        </pc:picChg>
      </pc:sldChg>
      <pc:sldChg chg="addSp modSp add">
        <pc:chgData name="Ellen Torfs" userId="c6aa1e10-4a12-4511-8c7c-135720d4f277" providerId="ADAL" clId="{FCD87220-40B5-4AAB-B14F-3C64735B1796}" dt="2021-04-30T14:58:55.271" v="10781" actId="1076"/>
        <pc:sldMkLst>
          <pc:docMk/>
          <pc:sldMk cId="3410402085" sldId="341"/>
        </pc:sldMkLst>
        <pc:spChg chg="mod">
          <ac:chgData name="Ellen Torfs" userId="c6aa1e10-4a12-4511-8c7c-135720d4f277" providerId="ADAL" clId="{FCD87220-40B5-4AAB-B14F-3C64735B1796}" dt="2021-04-30T14:58:15.234" v="10779" actId="20577"/>
          <ac:spMkLst>
            <pc:docMk/>
            <pc:sldMk cId="3410402085" sldId="341"/>
            <ac:spMk id="2" creationId="{84973308-2D1A-4924-9A97-E61A71A691D1}"/>
          </ac:spMkLst>
        </pc:spChg>
        <pc:spChg chg="mod">
          <ac:chgData name="Ellen Torfs" userId="c6aa1e10-4a12-4511-8c7c-135720d4f277" providerId="ADAL" clId="{FCD87220-40B5-4AAB-B14F-3C64735B1796}" dt="2021-04-30T14:51:13.380" v="10586" actId="20577"/>
          <ac:spMkLst>
            <pc:docMk/>
            <pc:sldMk cId="3410402085" sldId="341"/>
            <ac:spMk id="3" creationId="{8E01FDA0-C5DA-456D-BF45-2CC7DDD2C04B}"/>
          </ac:spMkLst>
        </pc:spChg>
        <pc:spChg chg="add mod">
          <ac:chgData name="Ellen Torfs" userId="c6aa1e10-4a12-4511-8c7c-135720d4f277" providerId="ADAL" clId="{FCD87220-40B5-4AAB-B14F-3C64735B1796}" dt="2021-04-30T14:57:13.721" v="10690" actId="1076"/>
          <ac:spMkLst>
            <pc:docMk/>
            <pc:sldMk cId="3410402085" sldId="341"/>
            <ac:spMk id="5" creationId="{73B1D3A6-117F-4A97-9CE6-071A1BAA85D3}"/>
          </ac:spMkLst>
        </pc:spChg>
        <pc:picChg chg="add mod">
          <ac:chgData name="Ellen Torfs" userId="c6aa1e10-4a12-4511-8c7c-135720d4f277" providerId="ADAL" clId="{FCD87220-40B5-4AAB-B14F-3C64735B1796}" dt="2021-04-30T14:56:58.248" v="10688" actId="1076"/>
          <ac:picMkLst>
            <pc:docMk/>
            <pc:sldMk cId="3410402085" sldId="341"/>
            <ac:picMk id="4" creationId="{264DDC6D-79D5-4D5D-8D6F-3B9A6D381665}"/>
          </ac:picMkLst>
        </pc:picChg>
        <pc:picChg chg="add mod">
          <ac:chgData name="Ellen Torfs" userId="c6aa1e10-4a12-4511-8c7c-135720d4f277" providerId="ADAL" clId="{FCD87220-40B5-4AAB-B14F-3C64735B1796}" dt="2021-04-30T14:58:55.271" v="10781" actId="1076"/>
          <ac:picMkLst>
            <pc:docMk/>
            <pc:sldMk cId="3410402085" sldId="341"/>
            <ac:picMk id="6" creationId="{A9AFC857-7123-45C3-BFF3-F621D84D79D9}"/>
          </ac:picMkLst>
        </pc:picChg>
      </pc:sldChg>
      <pc:sldChg chg="addSp modSp add">
        <pc:chgData name="Ellen Torfs" userId="c6aa1e10-4a12-4511-8c7c-135720d4f277" providerId="ADAL" clId="{FCD87220-40B5-4AAB-B14F-3C64735B1796}" dt="2021-04-30T17:11:46.324" v="11114" actId="1076"/>
        <pc:sldMkLst>
          <pc:docMk/>
          <pc:sldMk cId="3425781260" sldId="342"/>
        </pc:sldMkLst>
        <pc:spChg chg="mod">
          <ac:chgData name="Ellen Torfs" userId="c6aa1e10-4a12-4511-8c7c-135720d4f277" providerId="ADAL" clId="{FCD87220-40B5-4AAB-B14F-3C64735B1796}" dt="2021-04-30T15:08:14.177" v="10926" actId="20577"/>
          <ac:spMkLst>
            <pc:docMk/>
            <pc:sldMk cId="3425781260" sldId="342"/>
            <ac:spMk id="2" creationId="{0A0E54EB-8682-413C-92E6-10AC6FE1D8FB}"/>
          </ac:spMkLst>
        </pc:spChg>
        <pc:spChg chg="mod">
          <ac:chgData name="Ellen Torfs" userId="c6aa1e10-4a12-4511-8c7c-135720d4f277" providerId="ADAL" clId="{FCD87220-40B5-4AAB-B14F-3C64735B1796}" dt="2021-04-30T15:07:40.178" v="10922" actId="20577"/>
          <ac:spMkLst>
            <pc:docMk/>
            <pc:sldMk cId="3425781260" sldId="342"/>
            <ac:spMk id="3" creationId="{9D09BC2A-7E0A-4AD4-BBBA-F0EE7B7150A1}"/>
          </ac:spMkLst>
        </pc:spChg>
        <pc:picChg chg="mod">
          <ac:chgData name="Ellen Torfs" userId="c6aa1e10-4a12-4511-8c7c-135720d4f277" providerId="ADAL" clId="{FCD87220-40B5-4AAB-B14F-3C64735B1796}" dt="2021-04-30T15:08:19.064" v="10927" actId="1076"/>
          <ac:picMkLst>
            <pc:docMk/>
            <pc:sldMk cId="3425781260" sldId="342"/>
            <ac:picMk id="4" creationId="{28E49A6C-EC0B-4B67-BD81-8B2FFDA507E7}"/>
          </ac:picMkLst>
        </pc:picChg>
        <pc:picChg chg="add mod">
          <ac:chgData name="Ellen Torfs" userId="c6aa1e10-4a12-4511-8c7c-135720d4f277" providerId="ADAL" clId="{FCD87220-40B5-4AAB-B14F-3C64735B1796}" dt="2021-04-30T15:08:20.439" v="10928" actId="1076"/>
          <ac:picMkLst>
            <pc:docMk/>
            <pc:sldMk cId="3425781260" sldId="342"/>
            <ac:picMk id="5" creationId="{31786BAA-B603-4F4B-932F-72D454FEE7A7}"/>
          </ac:picMkLst>
        </pc:picChg>
        <pc:picChg chg="add mod">
          <ac:chgData name="Ellen Torfs" userId="c6aa1e10-4a12-4511-8c7c-135720d4f277" providerId="ADAL" clId="{FCD87220-40B5-4AAB-B14F-3C64735B1796}" dt="2021-04-30T17:11:46.324" v="11114" actId="1076"/>
          <ac:picMkLst>
            <pc:docMk/>
            <pc:sldMk cId="3425781260" sldId="342"/>
            <ac:picMk id="6" creationId="{5521D41D-C06C-40B0-A868-9B316AC31017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7:26:00.444" v="12045" actId="1076"/>
        <pc:sldMkLst>
          <pc:docMk/>
          <pc:sldMk cId="2741244398" sldId="343"/>
        </pc:sldMkLst>
        <pc:spChg chg="mod">
          <ac:chgData name="Ellen Torfs" userId="c6aa1e10-4a12-4511-8c7c-135720d4f277" providerId="ADAL" clId="{FCD87220-40B5-4AAB-B14F-3C64735B1796}" dt="2021-04-30T17:25:15.976" v="12042" actId="15"/>
          <ac:spMkLst>
            <pc:docMk/>
            <pc:sldMk cId="2741244398" sldId="343"/>
            <ac:spMk id="2" creationId="{FD7C61E0-7EAE-4551-B61E-568A1A5FE761}"/>
          </ac:spMkLst>
        </pc:spChg>
        <pc:spChg chg="mod">
          <ac:chgData name="Ellen Torfs" userId="c6aa1e10-4a12-4511-8c7c-135720d4f277" providerId="ADAL" clId="{FCD87220-40B5-4AAB-B14F-3C64735B1796}" dt="2021-04-30T15:02:56.417" v="10856" actId="20577"/>
          <ac:spMkLst>
            <pc:docMk/>
            <pc:sldMk cId="2741244398" sldId="343"/>
            <ac:spMk id="3" creationId="{E0FC6225-2507-4BFA-8C27-12AAE0D42E0B}"/>
          </ac:spMkLst>
        </pc:spChg>
        <pc:picChg chg="add del mod">
          <ac:chgData name="Ellen Torfs" userId="c6aa1e10-4a12-4511-8c7c-135720d4f277" providerId="ADAL" clId="{FCD87220-40B5-4AAB-B14F-3C64735B1796}" dt="2021-04-30T17:08:55.082" v="10951" actId="478"/>
          <ac:picMkLst>
            <pc:docMk/>
            <pc:sldMk cId="2741244398" sldId="343"/>
            <ac:picMk id="4" creationId="{EAC6625C-51DA-4EC9-86F8-34C6F1B52657}"/>
          </ac:picMkLst>
        </pc:picChg>
        <pc:picChg chg="add mod">
          <ac:chgData name="Ellen Torfs" userId="c6aa1e10-4a12-4511-8c7c-135720d4f277" providerId="ADAL" clId="{FCD87220-40B5-4AAB-B14F-3C64735B1796}" dt="2021-04-30T17:25:19.036" v="12043" actId="1076"/>
          <ac:picMkLst>
            <pc:docMk/>
            <pc:sldMk cId="2741244398" sldId="343"/>
            <ac:picMk id="5" creationId="{BFE6CD46-06D3-4B7A-AF0F-C9702B824785}"/>
          </ac:picMkLst>
        </pc:picChg>
        <pc:picChg chg="add mod">
          <ac:chgData name="Ellen Torfs" userId="c6aa1e10-4a12-4511-8c7c-135720d4f277" providerId="ADAL" clId="{FCD87220-40B5-4AAB-B14F-3C64735B1796}" dt="2021-04-30T17:26:00.444" v="12045" actId="1076"/>
          <ac:picMkLst>
            <pc:docMk/>
            <pc:sldMk cId="2741244398" sldId="343"/>
            <ac:picMk id="6" creationId="{741CAFD3-0174-45D9-A8CB-0277B1CA9E0D}"/>
          </ac:picMkLst>
        </pc:picChg>
      </pc:sldChg>
      <pc:sldChg chg="addSp modSp add">
        <pc:chgData name="Ellen Torfs" userId="c6aa1e10-4a12-4511-8c7c-135720d4f277" providerId="ADAL" clId="{FCD87220-40B5-4AAB-B14F-3C64735B1796}" dt="2021-04-30T17:21:54.092" v="11846" actId="1076"/>
        <pc:sldMkLst>
          <pc:docMk/>
          <pc:sldMk cId="248321903" sldId="344"/>
        </pc:sldMkLst>
        <pc:spChg chg="mod">
          <ac:chgData name="Ellen Torfs" userId="c6aa1e10-4a12-4511-8c7c-135720d4f277" providerId="ADAL" clId="{FCD87220-40B5-4AAB-B14F-3C64735B1796}" dt="2021-04-30T17:21:47.802" v="11843" actId="20577"/>
          <ac:spMkLst>
            <pc:docMk/>
            <pc:sldMk cId="248321903" sldId="344"/>
            <ac:spMk id="2" creationId="{C1D7EEA3-BE5A-4A82-A98E-AF3CACA024B2}"/>
          </ac:spMkLst>
        </pc:spChg>
        <pc:spChg chg="mod">
          <ac:chgData name="Ellen Torfs" userId="c6aa1e10-4a12-4511-8c7c-135720d4f277" providerId="ADAL" clId="{FCD87220-40B5-4AAB-B14F-3C64735B1796}" dt="2021-04-30T17:10:07.868" v="11108" actId="20577"/>
          <ac:spMkLst>
            <pc:docMk/>
            <pc:sldMk cId="248321903" sldId="344"/>
            <ac:spMk id="3" creationId="{8D17161E-59AB-4F59-863C-8965C6087464}"/>
          </ac:spMkLst>
        </pc:spChg>
        <pc:picChg chg="add mod">
          <ac:chgData name="Ellen Torfs" userId="c6aa1e10-4a12-4511-8c7c-135720d4f277" providerId="ADAL" clId="{FCD87220-40B5-4AAB-B14F-3C64735B1796}" dt="2021-04-30T17:21:54.092" v="11846" actId="1076"/>
          <ac:picMkLst>
            <pc:docMk/>
            <pc:sldMk cId="248321903" sldId="344"/>
            <ac:picMk id="4" creationId="{DED8A6E9-D2AE-4825-AD38-8DE03675B783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7:15:15.133" v="11365" actId="20577"/>
        <pc:sldMkLst>
          <pc:docMk/>
          <pc:sldMk cId="2191294742" sldId="345"/>
        </pc:sldMkLst>
        <pc:spChg chg="mod">
          <ac:chgData name="Ellen Torfs" userId="c6aa1e10-4a12-4511-8c7c-135720d4f277" providerId="ADAL" clId="{FCD87220-40B5-4AAB-B14F-3C64735B1796}" dt="2021-04-30T17:15:15.133" v="11365" actId="20577"/>
          <ac:spMkLst>
            <pc:docMk/>
            <pc:sldMk cId="2191294742" sldId="345"/>
            <ac:spMk id="2" creationId="{0A0E54EB-8682-413C-92E6-10AC6FE1D8FB}"/>
          </ac:spMkLst>
        </pc:spChg>
        <pc:spChg chg="add mod">
          <ac:chgData name="Ellen Torfs" userId="c6aa1e10-4a12-4511-8c7c-135720d4f277" providerId="ADAL" clId="{FCD87220-40B5-4AAB-B14F-3C64735B1796}" dt="2021-04-30T17:13:30.115" v="11200" actId="14100"/>
          <ac:spMkLst>
            <pc:docMk/>
            <pc:sldMk cId="2191294742" sldId="345"/>
            <ac:spMk id="7" creationId="{0A460F33-F63B-434F-9B4D-85F9D17AE96D}"/>
          </ac:spMkLst>
        </pc:spChg>
        <pc:spChg chg="add mod">
          <ac:chgData name="Ellen Torfs" userId="c6aa1e10-4a12-4511-8c7c-135720d4f277" providerId="ADAL" clId="{FCD87220-40B5-4AAB-B14F-3C64735B1796}" dt="2021-04-30T17:13:34.195" v="11201" actId="1076"/>
          <ac:spMkLst>
            <pc:docMk/>
            <pc:sldMk cId="2191294742" sldId="345"/>
            <ac:spMk id="8" creationId="{DBAFCABD-A673-4098-9015-2092880786E8}"/>
          </ac:spMkLst>
        </pc:spChg>
        <pc:picChg chg="del">
          <ac:chgData name="Ellen Torfs" userId="c6aa1e10-4a12-4511-8c7c-135720d4f277" providerId="ADAL" clId="{FCD87220-40B5-4AAB-B14F-3C64735B1796}" dt="2021-04-30T17:12:11.078" v="11116" actId="478"/>
          <ac:picMkLst>
            <pc:docMk/>
            <pc:sldMk cId="2191294742" sldId="345"/>
            <ac:picMk id="4" creationId="{28E49A6C-EC0B-4B67-BD81-8B2FFDA507E7}"/>
          </ac:picMkLst>
        </pc:picChg>
        <pc:picChg chg="mod">
          <ac:chgData name="Ellen Torfs" userId="c6aa1e10-4a12-4511-8c7c-135720d4f277" providerId="ADAL" clId="{FCD87220-40B5-4AAB-B14F-3C64735B1796}" dt="2021-04-30T17:12:13.364" v="11117" actId="1076"/>
          <ac:picMkLst>
            <pc:docMk/>
            <pc:sldMk cId="2191294742" sldId="345"/>
            <ac:picMk id="5" creationId="{31786BAA-B603-4F4B-932F-72D454FEE7A7}"/>
          </ac:picMkLst>
        </pc:picChg>
        <pc:picChg chg="mod">
          <ac:chgData name="Ellen Torfs" userId="c6aa1e10-4a12-4511-8c7c-135720d4f277" providerId="ADAL" clId="{FCD87220-40B5-4AAB-B14F-3C64735B1796}" dt="2021-04-30T17:13:24.900" v="11198" actId="1076"/>
          <ac:picMkLst>
            <pc:docMk/>
            <pc:sldMk cId="2191294742" sldId="345"/>
            <ac:picMk id="6" creationId="{5521D41D-C06C-40B0-A868-9B316AC31017}"/>
          </ac:picMkLst>
        </pc:picChg>
      </pc:sldChg>
      <pc:sldChg chg="addSp modSp add">
        <pc:chgData name="Ellen Torfs" userId="c6aa1e10-4a12-4511-8c7c-135720d4f277" providerId="ADAL" clId="{FCD87220-40B5-4AAB-B14F-3C64735B1796}" dt="2021-04-30T17:24:02.988" v="11989" actId="1076"/>
        <pc:sldMkLst>
          <pc:docMk/>
          <pc:sldMk cId="2724702557" sldId="346"/>
        </pc:sldMkLst>
        <pc:spChg chg="mod">
          <ac:chgData name="Ellen Torfs" userId="c6aa1e10-4a12-4511-8c7c-135720d4f277" providerId="ADAL" clId="{FCD87220-40B5-4AAB-B14F-3C64735B1796}" dt="2021-04-30T17:23:50.591" v="11985" actId="20577"/>
          <ac:spMkLst>
            <pc:docMk/>
            <pc:sldMk cId="2724702557" sldId="346"/>
            <ac:spMk id="2" creationId="{AE5926FA-5F23-420C-892C-712B7B83FB80}"/>
          </ac:spMkLst>
        </pc:spChg>
        <pc:spChg chg="mod">
          <ac:chgData name="Ellen Torfs" userId="c6aa1e10-4a12-4511-8c7c-135720d4f277" providerId="ADAL" clId="{FCD87220-40B5-4AAB-B14F-3C64735B1796}" dt="2021-04-30T17:22:04.994" v="11848" actId="1076"/>
          <ac:spMkLst>
            <pc:docMk/>
            <pc:sldMk cId="2724702557" sldId="346"/>
            <ac:spMk id="3" creationId="{2DE6AAE4-9B00-4B79-BDAF-DDD6516FAAF0}"/>
          </ac:spMkLst>
        </pc:spChg>
        <pc:picChg chg="add mod">
          <ac:chgData name="Ellen Torfs" userId="c6aa1e10-4a12-4511-8c7c-135720d4f277" providerId="ADAL" clId="{FCD87220-40B5-4AAB-B14F-3C64735B1796}" dt="2021-04-30T17:24:02.988" v="11989" actId="1076"/>
          <ac:picMkLst>
            <pc:docMk/>
            <pc:sldMk cId="2724702557" sldId="346"/>
            <ac:picMk id="4" creationId="{B82B3150-5297-4423-9379-0A669C929A05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7:29:50.313" v="12271" actId="1038"/>
        <pc:sldMkLst>
          <pc:docMk/>
          <pc:sldMk cId="1743878639" sldId="347"/>
        </pc:sldMkLst>
        <pc:spChg chg="mod">
          <ac:chgData name="Ellen Torfs" userId="c6aa1e10-4a12-4511-8c7c-135720d4f277" providerId="ADAL" clId="{FCD87220-40B5-4AAB-B14F-3C64735B1796}" dt="2021-04-30T17:28:48.807" v="12242" actId="6549"/>
          <ac:spMkLst>
            <pc:docMk/>
            <pc:sldMk cId="1743878639" sldId="347"/>
            <ac:spMk id="2" creationId="{0A0E54EB-8682-413C-92E6-10AC6FE1D8FB}"/>
          </ac:spMkLst>
        </pc:spChg>
        <pc:spChg chg="mod">
          <ac:chgData name="Ellen Torfs" userId="c6aa1e10-4a12-4511-8c7c-135720d4f277" providerId="ADAL" clId="{FCD87220-40B5-4AAB-B14F-3C64735B1796}" dt="2021-04-30T17:27:24.015" v="12063" actId="6549"/>
          <ac:spMkLst>
            <pc:docMk/>
            <pc:sldMk cId="1743878639" sldId="347"/>
            <ac:spMk id="3" creationId="{9D09BC2A-7E0A-4AD4-BBBA-F0EE7B7150A1}"/>
          </ac:spMkLst>
        </pc:spChg>
        <pc:spChg chg="mod">
          <ac:chgData name="Ellen Torfs" userId="c6aa1e10-4a12-4511-8c7c-135720d4f277" providerId="ADAL" clId="{FCD87220-40B5-4AAB-B14F-3C64735B1796}" dt="2021-04-30T17:29:10.948" v="12246" actId="208"/>
          <ac:spMkLst>
            <pc:docMk/>
            <pc:sldMk cId="1743878639" sldId="347"/>
            <ac:spMk id="7" creationId="{0A460F33-F63B-434F-9B4D-85F9D17AE96D}"/>
          </ac:spMkLst>
        </pc:spChg>
        <pc:spChg chg="mod">
          <ac:chgData name="Ellen Torfs" userId="c6aa1e10-4a12-4511-8c7c-135720d4f277" providerId="ADAL" clId="{FCD87220-40B5-4AAB-B14F-3C64735B1796}" dt="2021-04-30T17:29:06.636" v="12245" actId="1038"/>
          <ac:spMkLst>
            <pc:docMk/>
            <pc:sldMk cId="1743878639" sldId="347"/>
            <ac:spMk id="8" creationId="{DBAFCABD-A673-4098-9015-2092880786E8}"/>
          </ac:spMkLst>
        </pc:spChg>
        <pc:picChg chg="add mod ord">
          <ac:chgData name="Ellen Torfs" userId="c6aa1e10-4a12-4511-8c7c-135720d4f277" providerId="ADAL" clId="{FCD87220-40B5-4AAB-B14F-3C64735B1796}" dt="2021-04-30T17:29:50.313" v="12271" actId="1038"/>
          <ac:picMkLst>
            <pc:docMk/>
            <pc:sldMk cId="1743878639" sldId="347"/>
            <ac:picMk id="4" creationId="{17103D9B-270A-494C-A34E-5F74724829EF}"/>
          </ac:picMkLst>
        </pc:picChg>
        <pc:picChg chg="del">
          <ac:chgData name="Ellen Torfs" userId="c6aa1e10-4a12-4511-8c7c-135720d4f277" providerId="ADAL" clId="{FCD87220-40B5-4AAB-B14F-3C64735B1796}" dt="2021-04-30T17:28:55.965" v="12243" actId="478"/>
          <ac:picMkLst>
            <pc:docMk/>
            <pc:sldMk cId="1743878639" sldId="347"/>
            <ac:picMk id="6" creationId="{5521D41D-C06C-40B0-A868-9B316AC31017}"/>
          </ac:picMkLst>
        </pc:picChg>
      </pc:sldChg>
      <pc:sldChg chg="modSp add del">
        <pc:chgData name="Ellen Torfs" userId="c6aa1e10-4a12-4511-8c7c-135720d4f277" providerId="ADAL" clId="{FCD87220-40B5-4AAB-B14F-3C64735B1796}" dt="2021-04-30T17:27:04.710" v="12061" actId="2696"/>
        <pc:sldMkLst>
          <pc:docMk/>
          <pc:sldMk cId="3784806761" sldId="347"/>
        </pc:sldMkLst>
        <pc:spChg chg="mod">
          <ac:chgData name="Ellen Torfs" userId="c6aa1e10-4a12-4511-8c7c-135720d4f277" providerId="ADAL" clId="{FCD87220-40B5-4AAB-B14F-3C64735B1796}" dt="2021-04-30T17:26:39.218" v="12060" actId="20577"/>
          <ac:spMkLst>
            <pc:docMk/>
            <pc:sldMk cId="3784806761" sldId="347"/>
            <ac:spMk id="3" creationId="{D44482C2-329B-4A37-BC13-1C1B4F73EEE8}"/>
          </ac:spMkLst>
        </pc:spChg>
      </pc:sldChg>
    </pc:docChg>
  </pc:docChgLst>
  <pc:docChgLst>
    <pc:chgData name="Michaël Cloots" userId="2b975f0a-0b96-4687-96b3-62b9e8f11003" providerId="ADAL" clId="{C4730BFD-FE2F-481C-881A-6420559135B2}"/>
    <pc:docChg chg="modSld">
      <pc:chgData name="Michaël Cloots" userId="2b975f0a-0b96-4687-96b3-62b9e8f11003" providerId="ADAL" clId="{C4730BFD-FE2F-481C-881A-6420559135B2}" dt="2021-05-11T10:40:12.841" v="5" actId="20577"/>
      <pc:docMkLst>
        <pc:docMk/>
      </pc:docMkLst>
      <pc:sldChg chg="modSp mod">
        <pc:chgData name="Michaël Cloots" userId="2b975f0a-0b96-4687-96b3-62b9e8f11003" providerId="ADAL" clId="{C4730BFD-FE2F-481C-881A-6420559135B2}" dt="2021-05-11T10:40:12.841" v="5" actId="20577"/>
        <pc:sldMkLst>
          <pc:docMk/>
          <pc:sldMk cId="3509988430" sldId="309"/>
        </pc:sldMkLst>
        <pc:spChg chg="mod">
          <ac:chgData name="Michaël Cloots" userId="2b975f0a-0b96-4687-96b3-62b9e8f11003" providerId="ADAL" clId="{C4730BFD-FE2F-481C-881A-6420559135B2}" dt="2021-05-11T10:40:12.841" v="5" actId="20577"/>
          <ac:spMkLst>
            <pc:docMk/>
            <pc:sldMk cId="3509988430" sldId="309"/>
            <ac:spMk id="16" creationId="{1A93ED59-1860-405E-9D01-BDFE15445CF4}"/>
          </ac:spMkLst>
        </pc:spChg>
      </pc:sldChg>
    </pc:docChg>
  </pc:docChgLst>
  <pc:docChgLst>
    <pc:chgData name="Ellen Torfs" userId="c6aa1e10-4a12-4511-8c7c-135720d4f277" providerId="ADAL" clId="{8B87E278-C455-4498-8DAB-E2967F3EB3F7}"/>
    <pc:docChg chg="undo custSel addSld delSld modSld">
      <pc:chgData name="Ellen Torfs" userId="c6aa1e10-4a12-4511-8c7c-135720d4f277" providerId="ADAL" clId="{8B87E278-C455-4498-8DAB-E2967F3EB3F7}" dt="2022-05-03T08:34:09.247" v="21" actId="1076"/>
      <pc:docMkLst>
        <pc:docMk/>
      </pc:docMkLst>
      <pc:sldChg chg="modSp mod">
        <pc:chgData name="Ellen Torfs" userId="c6aa1e10-4a12-4511-8c7c-135720d4f277" providerId="ADAL" clId="{8B87E278-C455-4498-8DAB-E2967F3EB3F7}" dt="2022-05-03T08:33:45.373" v="14" actId="255"/>
        <pc:sldMkLst>
          <pc:docMk/>
          <pc:sldMk cId="1483461869" sldId="335"/>
        </pc:sldMkLst>
        <pc:spChg chg="mod">
          <ac:chgData name="Ellen Torfs" userId="c6aa1e10-4a12-4511-8c7c-135720d4f277" providerId="ADAL" clId="{8B87E278-C455-4498-8DAB-E2967F3EB3F7}" dt="2022-05-03T08:33:45.373" v="14" actId="255"/>
          <ac:spMkLst>
            <pc:docMk/>
            <pc:sldMk cId="1483461869" sldId="335"/>
            <ac:spMk id="3" creationId="{DC612EF4-10E1-4D8F-8F02-7674476DF8D1}"/>
          </ac:spMkLst>
        </pc:spChg>
      </pc:sldChg>
      <pc:sldChg chg="modSp mod">
        <pc:chgData name="Ellen Torfs" userId="c6aa1e10-4a12-4511-8c7c-135720d4f277" providerId="ADAL" clId="{8B87E278-C455-4498-8DAB-E2967F3EB3F7}" dt="2022-05-03T08:34:09.247" v="21" actId="1076"/>
        <pc:sldMkLst>
          <pc:docMk/>
          <pc:sldMk cId="4112417791" sldId="336"/>
        </pc:sldMkLst>
        <pc:spChg chg="mod">
          <ac:chgData name="Ellen Torfs" userId="c6aa1e10-4a12-4511-8c7c-135720d4f277" providerId="ADAL" clId="{8B87E278-C455-4498-8DAB-E2967F3EB3F7}" dt="2022-05-03T08:33:56.110" v="17" actId="255"/>
          <ac:spMkLst>
            <pc:docMk/>
            <pc:sldMk cId="4112417791" sldId="336"/>
            <ac:spMk id="3" creationId="{DC612EF4-10E1-4D8F-8F02-7674476DF8D1}"/>
          </ac:spMkLst>
        </pc:spChg>
        <pc:spChg chg="mod">
          <ac:chgData name="Ellen Torfs" userId="c6aa1e10-4a12-4511-8c7c-135720d4f277" providerId="ADAL" clId="{8B87E278-C455-4498-8DAB-E2967F3EB3F7}" dt="2022-05-03T08:34:07.042" v="20" actId="20577"/>
          <ac:spMkLst>
            <pc:docMk/>
            <pc:sldMk cId="4112417791" sldId="336"/>
            <ac:spMk id="14" creationId="{FDC3768D-EDF9-4566-BB12-A282FB828851}"/>
          </ac:spMkLst>
        </pc:spChg>
        <pc:picChg chg="mod">
          <ac:chgData name="Ellen Torfs" userId="c6aa1e10-4a12-4511-8c7c-135720d4f277" providerId="ADAL" clId="{8B87E278-C455-4498-8DAB-E2967F3EB3F7}" dt="2022-05-03T08:34:09.247" v="21" actId="1076"/>
          <ac:picMkLst>
            <pc:docMk/>
            <pc:sldMk cId="4112417791" sldId="336"/>
            <ac:picMk id="15" creationId="{22015327-69C6-4DF9-AE02-5D4228453DA5}"/>
          </ac:picMkLst>
        </pc:picChg>
      </pc:sldChg>
      <pc:sldChg chg="modSp mod">
        <pc:chgData name="Ellen Torfs" userId="c6aa1e10-4a12-4511-8c7c-135720d4f277" providerId="ADAL" clId="{8B87E278-C455-4498-8DAB-E2967F3EB3F7}" dt="2022-05-03T08:33:18.089" v="11" actId="14100"/>
        <pc:sldMkLst>
          <pc:docMk/>
          <pc:sldMk cId="3675941279" sldId="337"/>
        </pc:sldMkLst>
        <pc:spChg chg="mod">
          <ac:chgData name="Ellen Torfs" userId="c6aa1e10-4a12-4511-8c7c-135720d4f277" providerId="ADAL" clId="{8B87E278-C455-4498-8DAB-E2967F3EB3F7}" dt="2022-05-03T08:33:10.891" v="10" actId="1036"/>
          <ac:spMkLst>
            <pc:docMk/>
            <pc:sldMk cId="3675941279" sldId="337"/>
            <ac:spMk id="8" creationId="{5D229BA1-D3C7-4C08-8C59-59F86335C25D}"/>
          </ac:spMkLst>
        </pc:spChg>
        <pc:spChg chg="mod">
          <ac:chgData name="Ellen Torfs" userId="c6aa1e10-4a12-4511-8c7c-135720d4f277" providerId="ADAL" clId="{8B87E278-C455-4498-8DAB-E2967F3EB3F7}" dt="2022-05-03T08:33:18.089" v="11" actId="14100"/>
          <ac:spMkLst>
            <pc:docMk/>
            <pc:sldMk cId="3675941279" sldId="337"/>
            <ac:spMk id="9" creationId="{5F08D81E-6F64-4D93-AC46-BC4D124826A2}"/>
          </ac:spMkLst>
        </pc:spChg>
        <pc:picChg chg="mod">
          <ac:chgData name="Ellen Torfs" userId="c6aa1e10-4a12-4511-8c7c-135720d4f277" providerId="ADAL" clId="{8B87E278-C455-4498-8DAB-E2967F3EB3F7}" dt="2022-05-03T08:33:06.745" v="3" actId="1076"/>
          <ac:picMkLst>
            <pc:docMk/>
            <pc:sldMk cId="3675941279" sldId="337"/>
            <ac:picMk id="5" creationId="{16732CF2-F20A-434C-9FEE-3BE41E6D7392}"/>
          </ac:picMkLst>
        </pc:picChg>
      </pc:sldChg>
      <pc:sldChg chg="add">
        <pc:chgData name="Ellen Torfs" userId="c6aa1e10-4a12-4511-8c7c-135720d4f277" providerId="ADAL" clId="{8B87E278-C455-4498-8DAB-E2967F3EB3F7}" dt="2022-05-03T07:46:24.520" v="1"/>
        <pc:sldMkLst>
          <pc:docMk/>
          <pc:sldMk cId="3475793373" sldId="342"/>
        </pc:sldMkLst>
      </pc:sldChg>
      <pc:sldChg chg="del">
        <pc:chgData name="Ellen Torfs" userId="c6aa1e10-4a12-4511-8c7c-135720d4f277" providerId="ADAL" clId="{8B87E278-C455-4498-8DAB-E2967F3EB3F7}" dt="2022-05-03T07:46:17.129" v="0" actId="2696"/>
        <pc:sldMkLst>
          <pc:docMk/>
          <pc:sldMk cId="3539974599" sldId="34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D1AFA60D-1107-43F1-9C19-0E54314700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854E7A7-0636-43E3-9644-88BC3A1ECB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D5C64-84FA-4397-9F15-B8EFAD728C9A}" type="datetimeFigureOut">
              <a:rPr lang="nl-BE" smtClean="0"/>
              <a:t>3/05/2022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FDF2C5D-7E31-4265-BE75-4B05B26CF2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1CAB660-587C-4B77-A60E-04FDC2D03E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56FC6-7783-49A4-882A-75CEA66B7B90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17203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202753-A4CE-462A-8F17-9039B686C85C}" type="datetimeFigureOut">
              <a:rPr lang="nl-BE" smtClean="0"/>
              <a:t>3/05/2022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EC093-E33E-4B54-8DF9-8D56486FC8F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27823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Non-</a:t>
            </a:r>
            <a:r>
              <a:rPr lang="nl-BE" dirty="0" err="1"/>
              <a:t>generic</a:t>
            </a:r>
            <a:r>
              <a:rPr lang="nl-BE" dirty="0"/>
              <a:t> versus </a:t>
            </a:r>
            <a:r>
              <a:rPr lang="nl-BE" dirty="0" err="1"/>
              <a:t>generic</a:t>
            </a:r>
            <a:r>
              <a:rPr lang="nl-BE" dirty="0"/>
              <a:t> </a:t>
            </a:r>
            <a:r>
              <a:rPr lang="nl-BE" dirty="0" err="1"/>
              <a:t>repository</a:t>
            </a:r>
            <a:r>
              <a:rPr lang="nl-BE" dirty="0"/>
              <a:t>.  Here non-</a:t>
            </a:r>
            <a:r>
              <a:rPr lang="nl-BE" dirty="0" err="1"/>
              <a:t>generic</a:t>
            </a:r>
            <a:r>
              <a:rPr lang="nl-BE" dirty="0"/>
              <a:t> </a:t>
            </a:r>
            <a:r>
              <a:rPr lang="nl-BE" dirty="0">
                <a:sym typeface="Wingdings" panose="05000000000000000000" pitchFamily="2" charset="2"/>
              </a:rPr>
              <a:t> </a:t>
            </a:r>
            <a:r>
              <a:rPr lang="nl-BE" dirty="0" err="1">
                <a:sym typeface="Wingdings" panose="05000000000000000000" pitchFamily="2" charset="2"/>
              </a:rPr>
              <a:t>each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entity</a:t>
            </a:r>
            <a:r>
              <a:rPr lang="nl-BE" dirty="0">
                <a:sym typeface="Wingdings" panose="05000000000000000000" pitchFamily="2" charset="2"/>
              </a:rPr>
              <a:t> has </a:t>
            </a:r>
            <a:r>
              <a:rPr lang="nl-BE" dirty="0" err="1">
                <a:sym typeface="Wingdings" panose="05000000000000000000" pitchFamily="2" charset="2"/>
              </a:rPr>
              <a:t>its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own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repository</a:t>
            </a:r>
            <a:endParaRPr lang="nl-BE" dirty="0">
              <a:sym typeface="Wingdings" panose="05000000000000000000" pitchFamily="2" charset="2"/>
            </a:endParaRPr>
          </a:p>
          <a:p>
            <a:r>
              <a:rPr lang="nl-BE" dirty="0" err="1">
                <a:sym typeface="Wingdings" panose="05000000000000000000" pitchFamily="2" charset="2"/>
              </a:rPr>
              <a:t>Generic</a:t>
            </a:r>
            <a:r>
              <a:rPr lang="nl-BE" dirty="0">
                <a:sym typeface="Wingdings" panose="05000000000000000000" pitchFamily="2" charset="2"/>
              </a:rPr>
              <a:t>  </a:t>
            </a:r>
            <a:r>
              <a:rPr lang="nl-BE" dirty="0" err="1">
                <a:sym typeface="Wingdings" panose="05000000000000000000" pitchFamily="2" charset="2"/>
              </a:rPr>
              <a:t>all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entities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use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the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same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repository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3445B-C5CD-45D7-9600-DDDC7F845F2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165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above representation, during a single operation, that involves Movie and Rating entities, both of them use the same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DbContext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instance. This will ensure that even if one of them breaks, the other one is also not saved, thus maintaining the database consistency. So when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SaveChanges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executed, it will be done for both of the repositories.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3445B-C5CD-45D7-9600-DDDC7F845F2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323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err="1"/>
              <a:t>This</a:t>
            </a:r>
            <a:r>
              <a:rPr lang="nl-BE" dirty="0"/>
              <a:t> start </a:t>
            </a:r>
            <a:r>
              <a:rPr lang="nl-BE" dirty="0" err="1"/>
              <a:t>application</a:t>
            </a:r>
            <a:r>
              <a:rPr lang="nl-BE" dirty="0"/>
              <a:t> is </a:t>
            </a:r>
            <a:r>
              <a:rPr lang="nl-BE" dirty="0" err="1"/>
              <a:t>the</a:t>
            </a:r>
            <a:r>
              <a:rPr lang="nl-BE" dirty="0"/>
              <a:t> end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repository</a:t>
            </a:r>
            <a:r>
              <a:rPr lang="nl-BE" dirty="0"/>
              <a:t> </a:t>
            </a:r>
            <a:r>
              <a:rPr lang="nl-BE" dirty="0" err="1"/>
              <a:t>pattern</a:t>
            </a:r>
            <a:r>
              <a:rPr lang="nl-BE" dirty="0"/>
              <a:t> app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2439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repository property checks whether the repository already exists. If not, it instantiates the repository, passing in the context instance. As a result, all repositories share the same context instance.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41591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repository property checks whether the repository already exists. If not, it instantiates the repository, passing in the context instance. As a result, all repositories share the same context instance.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02680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66228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829977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05060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50662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NL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AE7DD8-F70C-4901-B757-CB8FE3DDD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201910"/>
            <a:ext cx="12192000" cy="2951998"/>
          </a:xfrm>
        </p:spPr>
        <p:txBody>
          <a:bodyPr lIns="2880000" tIns="360000" rIns="2880000" bIns="360000" anchor="ctr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C3E4781-3AA5-4CC5-87E8-33A9927C75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000" y="450000"/>
            <a:ext cx="1728000" cy="678335"/>
          </a:xfrm>
          <a:prstGeom prst="rect">
            <a:avLst/>
          </a:prstGeom>
        </p:spPr>
      </p:pic>
      <p:sp>
        <p:nvSpPr>
          <p:cNvPr id="31" name="Tijdelijke aanduiding voor voettekst 30">
            <a:extLst>
              <a:ext uri="{FF2B5EF4-FFF2-40B4-BE49-F238E27FC236}">
                <a16:creationId xmlns:a16="http://schemas.microsoft.com/office/drawing/2014/main" id="{476E3DA5-7A62-4F2C-8D6E-E6090A04C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C73E5831-453F-4BB0-BCB3-A5AFC8EB6856}"/>
              </a:ext>
            </a:extLst>
          </p:cNvPr>
          <p:cNvCxnSpPr>
            <a:cxnSpLocks/>
          </p:cNvCxnSpPr>
          <p:nvPr userDrawn="1"/>
        </p:nvCxnSpPr>
        <p:spPr>
          <a:xfrm>
            <a:off x="5286000" y="5153910"/>
            <a:ext cx="162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36C07781-C431-4C49-BE36-91B3FCD7D74F}"/>
              </a:ext>
            </a:extLst>
          </p:cNvPr>
          <p:cNvCxnSpPr>
            <a:cxnSpLocks/>
          </p:cNvCxnSpPr>
          <p:nvPr userDrawn="1"/>
        </p:nvCxnSpPr>
        <p:spPr>
          <a:xfrm>
            <a:off x="5376000" y="2201910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jdelijke aanduiding voor dianummer 31">
            <a:extLst>
              <a:ext uri="{FF2B5EF4-FFF2-40B4-BE49-F238E27FC236}">
                <a16:creationId xmlns:a16="http://schemas.microsoft.com/office/drawing/2014/main" id="{E92BBF08-2BAC-4713-AB8F-5F26E6F53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10" name="Tijdelijke aanduiding voor datum 29">
            <a:extLst>
              <a:ext uri="{FF2B5EF4-FFF2-40B4-BE49-F238E27FC236}">
                <a16:creationId xmlns:a16="http://schemas.microsoft.com/office/drawing/2014/main" id="{E94E272F-B75A-4E57-8F7F-74B3451578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3B5DC2E5-867E-4122-A16D-248D0C748CCB}" type="datetime1">
              <a:rPr lang="nl-BE" smtClean="0"/>
              <a:t>3/05/2022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82471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tekst 3">
            <a:extLst>
              <a:ext uri="{FF2B5EF4-FFF2-40B4-BE49-F238E27FC236}">
                <a16:creationId xmlns:a16="http://schemas.microsoft.com/office/drawing/2014/main" id="{CE540E57-272D-46B0-ADFC-B229EEF9C0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0000" y="899999"/>
            <a:ext cx="5376000" cy="5436827"/>
          </a:xfrm>
          <a:solidFill>
            <a:schemeClr val="bg1">
              <a:lumMod val="95000"/>
            </a:schemeClr>
          </a:solidFill>
        </p:spPr>
        <p:txBody>
          <a:bodyPr lIns="540000" tIns="1080000" rIns="540000" bIns="54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2" name="Tijdelijke aanduiding voor datum 11">
            <a:extLst>
              <a:ext uri="{FF2B5EF4-FFF2-40B4-BE49-F238E27FC236}">
                <a16:creationId xmlns:a16="http://schemas.microsoft.com/office/drawing/2014/main" id="{1DBB631F-8BAA-4B79-909C-DA7004EE512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F71EA706-2F58-479E-BDE2-C8B9E4BC5D49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3" name="Tijdelijke aanduiding voor voettekst 12">
            <a:extLst>
              <a:ext uri="{FF2B5EF4-FFF2-40B4-BE49-F238E27FC236}">
                <a16:creationId xmlns:a16="http://schemas.microsoft.com/office/drawing/2014/main" id="{38191E7D-D53A-4C99-A032-21A039B997B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A0E33986-99E9-4456-975D-E42DCBB0A92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FD05A45D-64E7-4C33-9B8C-37BD4C6A227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6000" y="899999"/>
            <a:ext cx="5377200" cy="5436827"/>
          </a:xfrm>
          <a:solidFill>
            <a:schemeClr val="bg1">
              <a:lumMod val="95000"/>
            </a:schemeClr>
          </a:solidFill>
        </p:spPr>
        <p:txBody>
          <a:bodyPr lIns="540000" tIns="1080000" rIns="540000" bIns="54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4213E099-D4E4-4CD2-B405-F4A7978F9E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7560000" cy="447302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8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2140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 (vergelijk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jdelijke aanduiding voor tekst 3">
            <a:extLst>
              <a:ext uri="{FF2B5EF4-FFF2-40B4-BE49-F238E27FC236}">
                <a16:creationId xmlns:a16="http://schemas.microsoft.com/office/drawing/2014/main" id="{49F1C515-C386-44BE-893E-23E9404AD35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54800" y="899999"/>
            <a:ext cx="5018400" cy="5436827"/>
          </a:xfrm>
          <a:solidFill>
            <a:schemeClr val="bg1">
              <a:lumMod val="95000"/>
            </a:schemeClr>
          </a:solidFill>
        </p:spPr>
        <p:txBody>
          <a:bodyPr lIns="360000" tIns="90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899999"/>
            <a:ext cx="5018400" cy="5436827"/>
          </a:xfrm>
          <a:solidFill>
            <a:schemeClr val="bg1">
              <a:lumMod val="95000"/>
            </a:schemeClr>
          </a:solidFill>
        </p:spPr>
        <p:txBody>
          <a:bodyPr lIns="360000" tIns="90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0917BBA2-6C89-4782-9DE8-9A756B9DB94E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93A76050-E5C0-4DAE-9BA3-37671900D8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5018400" cy="779188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2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3" name="Tijdelijke aanduiding voor tekst 17">
            <a:extLst>
              <a:ext uri="{FF2B5EF4-FFF2-40B4-BE49-F238E27FC236}">
                <a16:creationId xmlns:a16="http://schemas.microsoft.com/office/drawing/2014/main" id="{DCA98BDB-F2F0-47B0-9638-3893E0C3232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54800" y="594429"/>
            <a:ext cx="5018400" cy="779188"/>
          </a:xfrm>
        </p:spPr>
        <p:txBody>
          <a:bodyPr wrap="square" lIns="360000" tIns="0" rIns="360000" bIns="0" anchor="t" anchorCtr="0">
            <a:spAutoFit/>
          </a:bodyPr>
          <a:lstStyle>
            <a:lvl1pPr algn="l">
              <a:lnSpc>
                <a:spcPct val="90000"/>
              </a:lnSpc>
              <a:defRPr sz="4200" baseline="10000">
                <a:solidFill>
                  <a:schemeClr val="bg1">
                    <a:lumMod val="95000"/>
                  </a:schemeClr>
                </a:solidFill>
                <a:highlight>
                  <a:srgbClr val="F04C25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33257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507343"/>
            <a:ext cx="10752000" cy="5829470"/>
          </a:xfrm>
          <a:solidFill>
            <a:schemeClr val="bg1">
              <a:lumMod val="95000"/>
            </a:schemeClr>
          </a:solidFill>
        </p:spPr>
        <p:txBody>
          <a:bodyPr lIns="720000" tIns="720000" rIns="720000" bIns="720000"/>
          <a:lstStyle>
            <a:lvl1pPr marL="0" indent="0">
              <a:buSzPct val="100000"/>
              <a:buFontTx/>
              <a:buNone/>
              <a:defRPr sz="2400">
                <a:solidFill>
                  <a:schemeClr val="bg1"/>
                </a:solidFill>
                <a:highlight>
                  <a:srgbClr val="F04C25"/>
                </a:highlight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BF814F8A-7839-4C0E-9BBE-919A9F56B109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51990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899999"/>
            <a:ext cx="5558400" cy="5436829"/>
          </a:xfrm>
          <a:solidFill>
            <a:schemeClr val="bg1">
              <a:lumMod val="95000"/>
            </a:schemeClr>
          </a:solidFill>
        </p:spPr>
        <p:txBody>
          <a:bodyPr lIns="360000" tIns="900000" rIns="54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47B66AB4-2DAB-40E0-ABAC-D0C6055B8767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26" name="Tijdelijke aanduiding voor afbeelding 4">
            <a:extLst>
              <a:ext uri="{FF2B5EF4-FFF2-40B4-BE49-F238E27FC236}">
                <a16:creationId xmlns:a16="http://schemas.microsoft.com/office/drawing/2014/main" id="{8A35AAD3-058F-4826-AB46-14FE5593EB6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638400" y="899997"/>
            <a:ext cx="4834799" cy="543682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C99B6F0-515C-4E82-BE72-3BB6E4B096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799" y="594000"/>
            <a:ext cx="5558399" cy="391389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2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32975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Foto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98400" y="507343"/>
            <a:ext cx="4473600" cy="5829470"/>
          </a:xfrm>
          <a:solidFill>
            <a:schemeClr val="bg1">
              <a:lumMod val="95000"/>
            </a:schemeClr>
          </a:solidFill>
        </p:spPr>
        <p:txBody>
          <a:bodyPr lIns="360000" tIns="900000" rIns="360000" bIns="360000"/>
          <a:lstStyle>
            <a:lvl1pPr marL="0" indent="0">
              <a:defRPr sz="2400">
                <a:solidFill>
                  <a:schemeClr val="bg1"/>
                </a:solidFill>
                <a:highlight>
                  <a:srgbClr val="F04C25"/>
                </a:highlight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1C186152-0378-4BE6-80F5-CFE33F0E73B2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8" name="Tijdelijke aanduiding voor afbeelding 4">
            <a:extLst>
              <a:ext uri="{FF2B5EF4-FFF2-40B4-BE49-F238E27FC236}">
                <a16:creationId xmlns:a16="http://schemas.microsoft.com/office/drawing/2014/main" id="{52425314-5DA9-4203-BA49-4881B378C381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20000" y="507342"/>
            <a:ext cx="5918400" cy="5829471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</p:spTree>
    <p:extLst>
      <p:ext uri="{BB962C8B-B14F-4D97-AF65-F5344CB8AC3E}">
        <p14:creationId xmlns:p14="http://schemas.microsoft.com/office/powerpoint/2010/main" val="1905576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3" name="Tijdelijke aanduiding voor tekst 17">
            <a:extLst>
              <a:ext uri="{FF2B5EF4-FFF2-40B4-BE49-F238E27FC236}">
                <a16:creationId xmlns:a16="http://schemas.microsoft.com/office/drawing/2014/main" id="{29374930-9895-44D2-B136-29147121C60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80000" y="1080000"/>
            <a:ext cx="4680000" cy="984885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4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31" name="Tijdelijke aanduiding voor dianummer 30">
            <a:extLst>
              <a:ext uri="{FF2B5EF4-FFF2-40B4-BE49-F238E27FC236}">
                <a16:creationId xmlns:a16="http://schemas.microsoft.com/office/drawing/2014/main" id="{230D93FD-2A89-49DC-B490-B52B47BEEE0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F9F0B4F9-1D9B-4907-A7EE-F0140AA6F7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000" y="6509899"/>
            <a:ext cx="977465" cy="16437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80000" tIns="18000" rIns="180000" bIns="0" rtlCol="0" anchor="ctr" anchorCtr="0">
            <a:noAutofit/>
          </a:bodyPr>
          <a:lstStyle>
            <a:lvl1pPr algn="ctr">
              <a:defRPr sz="950" spc="50" baseline="0">
                <a:solidFill>
                  <a:srgbClr val="969696"/>
                </a:solidFill>
                <a:latin typeface="+mj-lt"/>
              </a:defRPr>
            </a:lvl1pPr>
          </a:lstStyle>
          <a:p>
            <a:pPr algn="ctr"/>
            <a:fld id="{F67F7DED-0CBA-4E1A-BAAD-1DEFA57D19C5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5DE7DC23-B179-402E-8C63-C090FED05A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96000" y="6475084"/>
            <a:ext cx="3600000" cy="234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18000" rIns="108000" bIns="0" rtlCol="0" anchor="ctr" anchorCtr="0">
            <a:normAutofit/>
          </a:bodyPr>
          <a:lstStyle>
            <a:lvl1pPr algn="ctr">
              <a:defRPr sz="950" cap="all" spc="10" baseline="0">
                <a:solidFill>
                  <a:srgbClr val="969696"/>
                </a:solidFill>
                <a:latin typeface="+mj-lt"/>
              </a:defRPr>
            </a:lvl1pPr>
          </a:lstStyle>
          <a:p>
            <a:r>
              <a:rPr lang="en-US" dirty="0" err="1"/>
              <a:t>Voettekst</a:t>
            </a:r>
            <a:endParaRPr lang="nl-BE" sz="950" dirty="0"/>
          </a:p>
        </p:txBody>
      </p:sp>
    </p:spTree>
    <p:extLst>
      <p:ext uri="{BB962C8B-B14F-4D97-AF65-F5344CB8AC3E}">
        <p14:creationId xmlns:p14="http://schemas.microsoft.com/office/powerpoint/2010/main" val="41963276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Titel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20000" y="899999"/>
            <a:ext cx="10753200" cy="543682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34" name="Tijdelijke aanduiding voor datum 33">
            <a:extLst>
              <a:ext uri="{FF2B5EF4-FFF2-40B4-BE49-F238E27FC236}">
                <a16:creationId xmlns:a16="http://schemas.microsoft.com/office/drawing/2014/main" id="{9B57BD74-BC9A-4FF8-B30E-D09C8D8357C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D18D7D33-C415-4254-B2A5-3BEF6837D37B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35" name="Tijdelijke aanduiding voor voettekst 34">
            <a:extLst>
              <a:ext uri="{FF2B5EF4-FFF2-40B4-BE49-F238E27FC236}">
                <a16:creationId xmlns:a16="http://schemas.microsoft.com/office/drawing/2014/main" id="{7381EC05-8CB9-4E96-8BD7-CF9E7F1A7B75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36" name="Tijdelijke aanduiding voor dianummer 35">
            <a:extLst>
              <a:ext uri="{FF2B5EF4-FFF2-40B4-BE49-F238E27FC236}">
                <a16:creationId xmlns:a16="http://schemas.microsoft.com/office/drawing/2014/main" id="{D762F318-6043-441E-829A-99F0B3B1A3AC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41703677-C24B-4F3A-9C3A-F58B131B6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7560000" cy="447302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8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673303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2 foto's + 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4">
            <a:extLst>
              <a:ext uri="{FF2B5EF4-FFF2-40B4-BE49-F238E27FC236}">
                <a16:creationId xmlns:a16="http://schemas.microsoft.com/office/drawing/2014/main" id="{9E06D7AC-5F2D-4324-8726-C6B6C944CB1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20000" y="899999"/>
            <a:ext cx="5018400" cy="5436833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9" name="Tijdelijke aanduiding voor afbeelding 4">
            <a:extLst>
              <a:ext uri="{FF2B5EF4-FFF2-40B4-BE49-F238E27FC236}">
                <a16:creationId xmlns:a16="http://schemas.microsoft.com/office/drawing/2014/main" id="{684FF161-1946-4DEB-8A00-C244CC55467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454800" y="899999"/>
            <a:ext cx="5018400" cy="5436833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6" name="Tijdelijke aanduiding voor datum 5">
            <a:extLst>
              <a:ext uri="{FF2B5EF4-FFF2-40B4-BE49-F238E27FC236}">
                <a16:creationId xmlns:a16="http://schemas.microsoft.com/office/drawing/2014/main" id="{C05C482C-E6A5-4A8C-BD69-2CC9730E59B2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pPr algn="ctr"/>
            <a:fld id="{A729E4E5-9153-4F47-869F-096FFB860312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0FFCF1AD-5EDC-43D1-AD7A-495F71C9B90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9F1B529F-F95D-4333-AEE7-F025929050B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B5DB806C-D844-4D5A-9B27-DEDC009CF6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5018400" cy="779188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 algn="ctr">
              <a:defRPr sz="42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787E6624-70AC-4E78-9420-ED6EB909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54800" y="594429"/>
            <a:ext cx="5018400" cy="779188"/>
          </a:xfrm>
        </p:spPr>
        <p:txBody>
          <a:bodyPr wrap="square" lIns="540000" tIns="0" rIns="540000" bIns="0" anchor="t" anchorCtr="0">
            <a:spAutoFit/>
          </a:bodyPr>
          <a:lstStyle>
            <a:lvl1pPr algn="ctr">
              <a:lnSpc>
                <a:spcPct val="90000"/>
              </a:lnSpc>
              <a:defRPr sz="4200" baseline="10000">
                <a:solidFill>
                  <a:schemeClr val="bg1">
                    <a:lumMod val="95000"/>
                  </a:schemeClr>
                </a:solidFill>
                <a:highlight>
                  <a:srgbClr val="F04C25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856472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2 foto's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4">
            <a:extLst>
              <a:ext uri="{FF2B5EF4-FFF2-40B4-BE49-F238E27FC236}">
                <a16:creationId xmlns:a16="http://schemas.microsoft.com/office/drawing/2014/main" id="{9E06D7AC-5F2D-4324-8726-C6B6C944CB1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20000" y="507343"/>
            <a:ext cx="5018400" cy="5829490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9" name="Tijdelijke aanduiding voor afbeelding 4">
            <a:extLst>
              <a:ext uri="{FF2B5EF4-FFF2-40B4-BE49-F238E27FC236}">
                <a16:creationId xmlns:a16="http://schemas.microsoft.com/office/drawing/2014/main" id="{684FF161-1946-4DEB-8A00-C244CC55467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454800" y="507343"/>
            <a:ext cx="5018400" cy="5829490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11" name="Tijdelijke aanduiding voor tekst 17">
            <a:extLst>
              <a:ext uri="{FF2B5EF4-FFF2-40B4-BE49-F238E27FC236}">
                <a16:creationId xmlns:a16="http://schemas.microsoft.com/office/drawing/2014/main" id="{90FB4182-FA1E-4B62-836A-FC299AD4283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000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12" name="Tijdelijke aanduiding voor tekst 17">
            <a:extLst>
              <a:ext uri="{FF2B5EF4-FFF2-40B4-BE49-F238E27FC236}">
                <a16:creationId xmlns:a16="http://schemas.microsoft.com/office/drawing/2014/main" id="{4B854F65-663B-40A7-9F09-DB3664C1495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54800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6" name="Tijdelijke aanduiding voor datum 5">
            <a:extLst>
              <a:ext uri="{FF2B5EF4-FFF2-40B4-BE49-F238E27FC236}">
                <a16:creationId xmlns:a16="http://schemas.microsoft.com/office/drawing/2014/main" id="{06BD2019-7B01-4801-BBE7-A6394BADEF34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pPr algn="ctr"/>
            <a:fld id="{014C9594-5E91-4652-A5BB-6EB1B2FA75C0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5CA2246B-348D-40B7-9941-6E7E0C838056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7" name="Tijdelijke aanduiding voor dianummer 16">
            <a:extLst>
              <a:ext uri="{FF2B5EF4-FFF2-40B4-BE49-F238E27FC236}">
                <a16:creationId xmlns:a16="http://schemas.microsoft.com/office/drawing/2014/main" id="{19254FC2-4EB9-4808-890D-B0CB59F04D6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87452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03C2B65-A301-421D-969B-BCEE59BCF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50800"/>
            <a:ext cx="12191999" cy="4881780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0338E9D2-DE50-401B-A335-B7905E78DF1F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jdelijke aanduiding voor datum 17">
            <a:extLst>
              <a:ext uri="{FF2B5EF4-FFF2-40B4-BE49-F238E27FC236}">
                <a16:creationId xmlns:a16="http://schemas.microsoft.com/office/drawing/2014/main" id="{98B24A2C-0F1C-480C-A953-042A19D1610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07DDEE11-DE55-4D12-9584-C3F0CBA226CC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9" name="Tijdelijke aanduiding voor voettekst 18">
            <a:extLst>
              <a:ext uri="{FF2B5EF4-FFF2-40B4-BE49-F238E27FC236}">
                <a16:creationId xmlns:a16="http://schemas.microsoft.com/office/drawing/2014/main" id="{925ED2DD-A939-4147-B990-24C2080C0F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0" name="Tijdelijke aanduiding voor dianummer 19">
            <a:extLst>
              <a:ext uri="{FF2B5EF4-FFF2-40B4-BE49-F238E27FC236}">
                <a16:creationId xmlns:a16="http://schemas.microsoft.com/office/drawing/2014/main" id="{ADFC5CA9-2A29-4CB7-91CC-6538D861D53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22" name="Titel 25">
            <a:extLst>
              <a:ext uri="{FF2B5EF4-FFF2-40B4-BE49-F238E27FC236}">
                <a16:creationId xmlns:a16="http://schemas.microsoft.com/office/drawing/2014/main" id="{916D2C36-C84B-4568-ACA2-22B0E1E7F0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C9B44E1-042B-43B8-B54F-3C6DBCBE37F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24739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NL) + onder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0FC3E42-D88F-423A-8700-8709059C7F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895153"/>
            <a:ext cx="12193200" cy="1093285"/>
          </a:xfrm>
        </p:spPr>
        <p:txBody>
          <a:bodyPr lIns="3780000" tIns="360000" rIns="3780000" bIns="36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ondertitel toe te voegen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F9117F13-491C-49B1-8A86-804DB46901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382490"/>
            <a:ext cx="12192000" cy="2512663"/>
          </a:xfrm>
        </p:spPr>
        <p:txBody>
          <a:bodyPr lIns="2880000" tIns="360000" rIns="2880000" bIns="360000" anchor="b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48CC6BA2-FB13-4E2E-AE23-9437591CAC03}"/>
              </a:ext>
            </a:extLst>
          </p:cNvPr>
          <p:cNvCxnSpPr>
            <a:cxnSpLocks/>
          </p:cNvCxnSpPr>
          <p:nvPr userDrawn="1"/>
        </p:nvCxnSpPr>
        <p:spPr>
          <a:xfrm>
            <a:off x="5376000" y="3895153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E507FC37-3C24-4364-8EE9-06C0D37357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000" y="450000"/>
            <a:ext cx="1728000" cy="678335"/>
          </a:xfrm>
          <a:prstGeom prst="rect">
            <a:avLst/>
          </a:prstGeom>
        </p:spPr>
      </p:pic>
      <p:sp>
        <p:nvSpPr>
          <p:cNvPr id="32" name="Tijdelijke aanduiding voor voettekst 30">
            <a:extLst>
              <a:ext uri="{FF2B5EF4-FFF2-40B4-BE49-F238E27FC236}">
                <a16:creationId xmlns:a16="http://schemas.microsoft.com/office/drawing/2014/main" id="{4DF3213D-4079-48DF-80F5-E3EE6159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sp>
        <p:nvSpPr>
          <p:cNvPr id="35" name="Tijdelijke aanduiding voor datum 29">
            <a:extLst>
              <a:ext uri="{FF2B5EF4-FFF2-40B4-BE49-F238E27FC236}">
                <a16:creationId xmlns:a16="http://schemas.microsoft.com/office/drawing/2014/main" id="{579D1B10-DC5A-4201-9186-96A112925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7D7C471-6A54-4579-B406-0793C4D629F7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38" name="Tijdelijke aanduiding voor dianummer 31">
            <a:extLst>
              <a:ext uri="{FF2B5EF4-FFF2-40B4-BE49-F238E27FC236}">
                <a16:creationId xmlns:a16="http://schemas.microsoft.com/office/drawing/2014/main" id="{B93F2C7D-3A60-4D59-A3D9-E84F6EDAA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053733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datum 19">
            <a:extLst>
              <a:ext uri="{FF2B5EF4-FFF2-40B4-BE49-F238E27FC236}">
                <a16:creationId xmlns:a16="http://schemas.microsoft.com/office/drawing/2014/main" id="{3B20E41C-D9E9-47DB-8EA1-26E7A7FF1C10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19184B9E-5EB1-4936-B162-323FA09D08BE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21" name="Tijdelijke aanduiding voor voettekst 20">
            <a:extLst>
              <a:ext uri="{FF2B5EF4-FFF2-40B4-BE49-F238E27FC236}">
                <a16:creationId xmlns:a16="http://schemas.microsoft.com/office/drawing/2014/main" id="{552189E3-5991-4783-903E-4643725CC04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2" name="Tijdelijke aanduiding voor dianummer 21">
            <a:extLst>
              <a:ext uri="{FF2B5EF4-FFF2-40B4-BE49-F238E27FC236}">
                <a16:creationId xmlns:a16="http://schemas.microsoft.com/office/drawing/2014/main" id="{FF004BBC-23C4-43A2-8305-42064CC6239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F649716A-08AF-4147-826B-8966B31C12C7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el 25">
            <a:extLst>
              <a:ext uri="{FF2B5EF4-FFF2-40B4-BE49-F238E27FC236}">
                <a16:creationId xmlns:a16="http://schemas.microsoft.com/office/drawing/2014/main" id="{E3B618DD-31A0-4AA3-B58F-E1328C8251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34" name="Tijdelijke aanduiding voor tekst 3">
            <a:extLst>
              <a:ext uri="{FF2B5EF4-FFF2-40B4-BE49-F238E27FC236}">
                <a16:creationId xmlns:a16="http://schemas.microsoft.com/office/drawing/2014/main" id="{C6B1A670-88D1-4030-832F-718475113E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53200" y="1450800"/>
            <a:ext cx="5400000" cy="4886033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35" name="Tijdelijke aanduiding voor tekst 3">
            <a:extLst>
              <a:ext uri="{FF2B5EF4-FFF2-40B4-BE49-F238E27FC236}">
                <a16:creationId xmlns:a16="http://schemas.microsoft.com/office/drawing/2014/main" id="{E280D0B1-5122-4851-899B-CF566EE8C68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60000" y="1450801"/>
            <a:ext cx="5400000" cy="4886032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843811A1-C116-4B84-A8C6-8C568CC5909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405828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3">
            <a:extLst>
              <a:ext uri="{FF2B5EF4-FFF2-40B4-BE49-F238E27FC236}">
                <a16:creationId xmlns:a16="http://schemas.microsoft.com/office/drawing/2014/main" id="{B7235CD8-22E1-4C70-90A1-F2BA51967FA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563692"/>
            <a:ext cx="12191999" cy="5768889"/>
          </a:xfrm>
        </p:spPr>
        <p:txBody>
          <a:bodyPr lIns="1080000" tIns="720000" rIns="1080000" bIns="72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34" name="Tijdelijke aanduiding voor datum 33">
            <a:extLst>
              <a:ext uri="{FF2B5EF4-FFF2-40B4-BE49-F238E27FC236}">
                <a16:creationId xmlns:a16="http://schemas.microsoft.com/office/drawing/2014/main" id="{8934CAFA-9964-4BDD-B9F3-8CCA718B5DA0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394E5D7D-65FF-4672-9E2D-967A55F531DF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35" name="Tijdelijke aanduiding voor voettekst 34">
            <a:extLst>
              <a:ext uri="{FF2B5EF4-FFF2-40B4-BE49-F238E27FC236}">
                <a16:creationId xmlns:a16="http://schemas.microsoft.com/office/drawing/2014/main" id="{71F9BDE8-C4C3-4D22-9346-36E19E435B5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36" name="Tijdelijke aanduiding voor dianummer 35">
            <a:extLst>
              <a:ext uri="{FF2B5EF4-FFF2-40B4-BE49-F238E27FC236}">
                <a16:creationId xmlns:a16="http://schemas.microsoft.com/office/drawing/2014/main" id="{8630F9EE-81FB-4BF1-AA92-8B67B17BB74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9" name="Tijdelijke aanduiding voor tekst 2">
            <a:extLst>
              <a:ext uri="{FF2B5EF4-FFF2-40B4-BE49-F238E27FC236}">
                <a16:creationId xmlns:a16="http://schemas.microsoft.com/office/drawing/2014/main" id="{6675CD05-387C-48C3-B544-C9CC686EBD9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45661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itel + teks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762456" y="0"/>
            <a:ext cx="4429543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03C2B65-A301-421D-969B-BCEE59BCF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450800"/>
            <a:ext cx="7762454" cy="4886034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8" name="Tijdelijke aanduiding voor datum 17">
            <a:extLst>
              <a:ext uri="{FF2B5EF4-FFF2-40B4-BE49-F238E27FC236}">
                <a16:creationId xmlns:a16="http://schemas.microsoft.com/office/drawing/2014/main" id="{F4680EA1-7501-4090-A742-4CE25417AF0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ctr"/>
            <a:fld id="{3D7C5C8C-6575-491A-A667-2247DB7CEC05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9" name="Tijdelijke aanduiding voor voettekst 18">
            <a:extLst>
              <a:ext uri="{FF2B5EF4-FFF2-40B4-BE49-F238E27FC236}">
                <a16:creationId xmlns:a16="http://schemas.microsoft.com/office/drawing/2014/main" id="{B7F1DE8B-CEB2-4355-AEAB-D92ED1E45F0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0" name="Tijdelijke aanduiding voor dianummer 19">
            <a:extLst>
              <a:ext uri="{FF2B5EF4-FFF2-40B4-BE49-F238E27FC236}">
                <a16:creationId xmlns:a16="http://schemas.microsoft.com/office/drawing/2014/main" id="{B4F4E130-24C9-4F73-BB59-8CA41717F97A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52B906-308B-4FA5-96BE-27B3AF7EADAF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7056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el 25">
            <a:extLst>
              <a:ext uri="{FF2B5EF4-FFF2-40B4-BE49-F238E27FC236}">
                <a16:creationId xmlns:a16="http://schemas.microsoft.com/office/drawing/2014/main" id="{4C134D1C-9AC1-41E0-8BE5-28C6571C3A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7220065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sp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4D8F9AE9-EAA0-4129-915D-648F264F943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664351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klassiek) | Hoofding + titel +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3F15A99C-AC82-4AE3-A19B-3B90C7BA37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9137" y="1800223"/>
            <a:ext cx="10753726" cy="4521634"/>
          </a:xfrm>
          <a:solidFill>
            <a:schemeClr val="accent5">
              <a:lumMod val="20000"/>
              <a:lumOff val="80000"/>
            </a:schemeClr>
          </a:solidFill>
        </p:spPr>
        <p:txBody>
          <a:bodyPr lIns="360000" tIns="1260000" rIns="360000" bIns="360000"/>
          <a:lstStyle>
            <a:lvl1pPr algn="ctr"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35" name="Tijdelijke aanduiding voor datum 34">
            <a:extLst>
              <a:ext uri="{FF2B5EF4-FFF2-40B4-BE49-F238E27FC236}">
                <a16:creationId xmlns:a16="http://schemas.microsoft.com/office/drawing/2014/main" id="{BDD0CB5E-55F5-41B4-A487-32473036F265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3D9F92BC-7322-4A3B-A01A-E9E7916F0F5C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36" name="Tijdelijke aanduiding voor voettekst 35">
            <a:extLst>
              <a:ext uri="{FF2B5EF4-FFF2-40B4-BE49-F238E27FC236}">
                <a16:creationId xmlns:a16="http://schemas.microsoft.com/office/drawing/2014/main" id="{C6C64772-271A-404C-B273-DE0BE1CA5E6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37" name="Tijdelijke aanduiding voor dianummer 36">
            <a:extLst>
              <a:ext uri="{FF2B5EF4-FFF2-40B4-BE49-F238E27FC236}">
                <a16:creationId xmlns:a16="http://schemas.microsoft.com/office/drawing/2014/main" id="{39716FCD-D9F2-46A8-9A83-32E06E2505B5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cxnSp>
        <p:nvCxnSpPr>
          <p:cNvPr id="26" name="Rechte verbindingslijn 25">
            <a:extLst>
              <a:ext uri="{FF2B5EF4-FFF2-40B4-BE49-F238E27FC236}">
                <a16:creationId xmlns:a16="http://schemas.microsoft.com/office/drawing/2014/main" id="{7569720E-F21A-4479-B42C-34F4A4D4D3AC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itel 25">
            <a:extLst>
              <a:ext uri="{FF2B5EF4-FFF2-40B4-BE49-F238E27FC236}">
                <a16:creationId xmlns:a16="http://schemas.microsoft.com/office/drawing/2014/main" id="{D4A48C9A-70AD-4D70-A258-EA9A3E552A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41" name="Tijdelijke aanduiding voor tekst 17">
            <a:extLst>
              <a:ext uri="{FF2B5EF4-FFF2-40B4-BE49-F238E27FC236}">
                <a16:creationId xmlns:a16="http://schemas.microsoft.com/office/drawing/2014/main" id="{34F9DE5B-5C4E-448A-A493-C93B9806385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34886" y="2318939"/>
            <a:ext cx="4680000" cy="779701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54101F96-2C91-404F-B785-5F4ADD9EA72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523903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klassiek) | Hoofding + titel + 2 foto's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jdelijke aanduiding voor afbeelding 4">
            <a:extLst>
              <a:ext uri="{FF2B5EF4-FFF2-40B4-BE49-F238E27FC236}">
                <a16:creationId xmlns:a16="http://schemas.microsoft.com/office/drawing/2014/main" id="{924A7B73-253E-4CCF-9D50-487F80D447A3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454463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3" name="Tijdelijke aanduiding voor afbeelding 4">
            <a:extLst>
              <a:ext uri="{FF2B5EF4-FFF2-40B4-BE49-F238E27FC236}">
                <a16:creationId xmlns:a16="http://schemas.microsoft.com/office/drawing/2014/main" id="{F49CC611-D7EA-4FE6-9564-DCCBEC05FC33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29937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4" name="Tijdelijke aanduiding voor datum 23">
            <a:extLst>
              <a:ext uri="{FF2B5EF4-FFF2-40B4-BE49-F238E27FC236}">
                <a16:creationId xmlns:a16="http://schemas.microsoft.com/office/drawing/2014/main" id="{5AB55764-4161-4FE0-9C1F-BE445AB5AB9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pPr algn="ctr"/>
            <a:fld id="{285514F7-CE97-4EFE-94C9-046F139D93ED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25" name="Tijdelijke aanduiding voor voettekst 24">
            <a:extLst>
              <a:ext uri="{FF2B5EF4-FFF2-40B4-BE49-F238E27FC236}">
                <a16:creationId xmlns:a16="http://schemas.microsoft.com/office/drawing/2014/main" id="{1F5C53F0-929F-4E23-9B6E-352FAD2C568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7" name="Tijdelijke aanduiding voor dianummer 26">
            <a:extLst>
              <a:ext uri="{FF2B5EF4-FFF2-40B4-BE49-F238E27FC236}">
                <a16:creationId xmlns:a16="http://schemas.microsoft.com/office/drawing/2014/main" id="{25D0C58C-8C69-4C3F-9BFC-526A8AAABF3B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39313763-75D7-4D3B-B26B-17643E8EE2AC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el 25">
            <a:extLst>
              <a:ext uri="{FF2B5EF4-FFF2-40B4-BE49-F238E27FC236}">
                <a16:creationId xmlns:a16="http://schemas.microsoft.com/office/drawing/2014/main" id="{CF80A134-BC38-4A91-BD84-0D05EC6FCC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26" name="Tijdelijke aanduiding voor tekst 17">
            <a:extLst>
              <a:ext uri="{FF2B5EF4-FFF2-40B4-BE49-F238E27FC236}">
                <a16:creationId xmlns:a16="http://schemas.microsoft.com/office/drawing/2014/main" id="{0391DFC5-C85C-47CD-A82D-8054C328570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9937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30" name="Tijdelijke aanduiding voor tekst 17">
            <a:extLst>
              <a:ext uri="{FF2B5EF4-FFF2-40B4-BE49-F238E27FC236}">
                <a16:creationId xmlns:a16="http://schemas.microsoft.com/office/drawing/2014/main" id="{DDC6C642-B60A-4191-B424-320E89CF7F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54463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12" name="Tijdelijke aanduiding voor tekst 2">
            <a:extLst>
              <a:ext uri="{FF2B5EF4-FFF2-40B4-BE49-F238E27FC236}">
                <a16:creationId xmlns:a16="http://schemas.microsoft.com/office/drawing/2014/main" id="{DFD1E3D1-4E4B-4899-B2D5-FEC7DF8866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323275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klassiek) | Hoofding +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3F15A99C-AC82-4AE3-A19B-3B90C7BA37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9137" y="1056828"/>
            <a:ext cx="10753726" cy="5279999"/>
          </a:xfrm>
          <a:solidFill>
            <a:schemeClr val="accent5">
              <a:lumMod val="20000"/>
              <a:lumOff val="80000"/>
            </a:schemeClr>
          </a:solidFill>
        </p:spPr>
        <p:txBody>
          <a:bodyPr lIns="360000" tIns="1440000" rIns="360000" bIns="360000"/>
          <a:lstStyle>
            <a:lvl1pPr algn="ctr"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 dirty="0"/>
              <a:t>Klik (op pictogram)</a:t>
            </a:r>
            <a:br>
              <a:rPr lang="nl-BE" dirty="0"/>
            </a:br>
            <a:r>
              <a:rPr lang="nl-BE" dirty="0"/>
              <a:t>om afbeelding toe te voegen</a:t>
            </a:r>
          </a:p>
        </p:txBody>
      </p:sp>
      <p:sp>
        <p:nvSpPr>
          <p:cNvPr id="34" name="Tijdelijke aanduiding voor datum 33">
            <a:extLst>
              <a:ext uri="{FF2B5EF4-FFF2-40B4-BE49-F238E27FC236}">
                <a16:creationId xmlns:a16="http://schemas.microsoft.com/office/drawing/2014/main" id="{8934CAFA-9964-4BDD-B9F3-8CCA718B5DA0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6D83A3D1-BE6B-4D8D-ACE8-15E2916E5660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35" name="Tijdelijke aanduiding voor voettekst 34">
            <a:extLst>
              <a:ext uri="{FF2B5EF4-FFF2-40B4-BE49-F238E27FC236}">
                <a16:creationId xmlns:a16="http://schemas.microsoft.com/office/drawing/2014/main" id="{71F9BDE8-C4C3-4D22-9346-36E19E435B5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36" name="Tijdelijke aanduiding voor dianummer 35">
            <a:extLst>
              <a:ext uri="{FF2B5EF4-FFF2-40B4-BE49-F238E27FC236}">
                <a16:creationId xmlns:a16="http://schemas.microsoft.com/office/drawing/2014/main" id="{8630F9EE-81FB-4BF1-AA92-8B67B17BB74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39" name="Tijdelijke aanduiding voor tekst 17">
            <a:extLst>
              <a:ext uri="{FF2B5EF4-FFF2-40B4-BE49-F238E27FC236}">
                <a16:creationId xmlns:a16="http://schemas.microsoft.com/office/drawing/2014/main" id="{0CFE76EF-823C-4310-A6D8-69A546686D3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37849" y="1592444"/>
            <a:ext cx="4680000" cy="779701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id="{07D283A5-7AAE-4F23-89E2-2318D320167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281034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 - blauw) | Hoofding +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25">
            <a:extLst>
              <a:ext uri="{FF2B5EF4-FFF2-40B4-BE49-F238E27FC236}">
                <a16:creationId xmlns:a16="http://schemas.microsoft.com/office/drawing/2014/main" id="{9AA91DA9-9804-475F-BA3E-0FB3043B8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21" name="Tijdelijke aanduiding voor tekst 17">
            <a:extLst>
              <a:ext uri="{FF2B5EF4-FFF2-40B4-BE49-F238E27FC236}">
                <a16:creationId xmlns:a16="http://schemas.microsoft.com/office/drawing/2014/main" id="{56339E45-EB7B-413E-8ABA-D575D603E50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6549" y="1447199"/>
            <a:ext cx="11519451" cy="4888800"/>
          </a:xfrm>
          <a:solidFill>
            <a:srgbClr val="DDEFF3"/>
          </a:solidFill>
        </p:spPr>
        <p:txBody>
          <a:bodyPr lIns="396000" tIns="360000" rIns="396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>
                <a:latin typeface="Nunito Light" panose="00000400000000000000" pitchFamily="2" charset="0"/>
              </a:defRPr>
            </a:lvl4pPr>
            <a:lvl5pPr>
              <a:defRPr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5" name="Tijdelijke aanduiding voor datum 14">
            <a:extLst>
              <a:ext uri="{FF2B5EF4-FFF2-40B4-BE49-F238E27FC236}">
                <a16:creationId xmlns:a16="http://schemas.microsoft.com/office/drawing/2014/main" id="{087AF090-3740-4CA4-A231-F07943B9934C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 algn="ctr"/>
            <a:fld id="{B89725A1-899A-4298-8FF9-AD4AE3B8C1EF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8" name="Tijdelijke aanduiding voor voettekst 17">
            <a:extLst>
              <a:ext uri="{FF2B5EF4-FFF2-40B4-BE49-F238E27FC236}">
                <a16:creationId xmlns:a16="http://schemas.microsoft.com/office/drawing/2014/main" id="{C43F1501-CF5E-4875-9E59-FB60C4C8AE8E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9" name="Tijdelijke aanduiding voor dianummer 18">
            <a:extLst>
              <a:ext uri="{FF2B5EF4-FFF2-40B4-BE49-F238E27FC236}">
                <a16:creationId xmlns:a16="http://schemas.microsoft.com/office/drawing/2014/main" id="{5BF15BB3-630E-4554-ADC8-F935C150A4FA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DE87B9DF-C578-4E16-877C-3ECCB1F3A8F0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69E2DD68-199D-482B-8BF8-23B14C13D6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772433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 - blauw) | Hoofding +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tekst 3">
            <a:extLst>
              <a:ext uri="{FF2B5EF4-FFF2-40B4-BE49-F238E27FC236}">
                <a16:creationId xmlns:a16="http://schemas.microsoft.com/office/drawing/2014/main" id="{6A0E9395-6F93-4AFF-A0B3-F5C9128F8B3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56913" y="1447199"/>
            <a:ext cx="5399087" cy="4885371"/>
          </a:xfrm>
          <a:solidFill>
            <a:srgbClr val="DDEFF3"/>
          </a:solidFill>
        </p:spPr>
        <p:txBody>
          <a:bodyPr lIns="396000" tIns="360000" rIns="396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9" name="Tijdelijke aanduiding voor tekst 3">
            <a:extLst>
              <a:ext uri="{FF2B5EF4-FFF2-40B4-BE49-F238E27FC236}">
                <a16:creationId xmlns:a16="http://schemas.microsoft.com/office/drawing/2014/main" id="{8A0229DE-F45F-45D0-898B-C166D7D00D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549" y="1447199"/>
            <a:ext cx="5399087" cy="4888800"/>
          </a:xfrm>
          <a:solidFill>
            <a:srgbClr val="DDEFF3"/>
          </a:solidFill>
        </p:spPr>
        <p:txBody>
          <a:bodyPr lIns="396000" tIns="360000" rIns="396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datum 9">
            <a:extLst>
              <a:ext uri="{FF2B5EF4-FFF2-40B4-BE49-F238E27FC236}">
                <a16:creationId xmlns:a16="http://schemas.microsoft.com/office/drawing/2014/main" id="{4F3D778A-333F-4107-B5D9-2A0D209CDC6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C75BCBEB-DA3F-496B-9B4C-046A2BBC80BA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3" name="Tijdelijke aanduiding voor voettekst 12">
            <a:extLst>
              <a:ext uri="{FF2B5EF4-FFF2-40B4-BE49-F238E27FC236}">
                <a16:creationId xmlns:a16="http://schemas.microsoft.com/office/drawing/2014/main" id="{EABCE165-5141-461E-93C8-5FA050FF1EE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4" name="Tijdelijke aanduiding voor dianummer 13">
            <a:extLst>
              <a:ext uri="{FF2B5EF4-FFF2-40B4-BE49-F238E27FC236}">
                <a16:creationId xmlns:a16="http://schemas.microsoft.com/office/drawing/2014/main" id="{47D7F85A-81D5-48B9-B728-4D9964DA0CB9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18504997-AF73-40CA-9130-AA724A2FA857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el 25">
            <a:extLst>
              <a:ext uri="{FF2B5EF4-FFF2-40B4-BE49-F238E27FC236}">
                <a16:creationId xmlns:a16="http://schemas.microsoft.com/office/drawing/2014/main" id="{16236B3E-9B64-431C-B0C8-53DC02FF84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A8E4DD98-00B6-4444-95EE-75861B90983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38406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82982EAE-7653-4F25-A87B-8A0E58AAF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1450800"/>
            <a:ext cx="12191999" cy="4886034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46" name="Titel 25">
            <a:extLst>
              <a:ext uri="{FF2B5EF4-FFF2-40B4-BE49-F238E27FC236}">
                <a16:creationId xmlns:a16="http://schemas.microsoft.com/office/drawing/2014/main" id="{DC05696E-862A-41B2-A3BF-7FE1DD1A44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4" name="Tijdelijke aanduiding voor datum 13">
            <a:extLst>
              <a:ext uri="{FF2B5EF4-FFF2-40B4-BE49-F238E27FC236}">
                <a16:creationId xmlns:a16="http://schemas.microsoft.com/office/drawing/2014/main" id="{66789CA5-C8C7-4D0C-8C94-85EBA3E43DE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0D84883E-984B-42A7-B03A-D3B66D08E108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5" name="Tijdelijke aanduiding voor voettekst 14">
            <a:extLst>
              <a:ext uri="{FF2B5EF4-FFF2-40B4-BE49-F238E27FC236}">
                <a16:creationId xmlns:a16="http://schemas.microsoft.com/office/drawing/2014/main" id="{C7D414C5-EB1D-4E64-851A-A76015EBD3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DBD71C00-7C48-4D33-8F0A-FF11DD9ED0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5731684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el 25">
            <a:extLst>
              <a:ext uri="{FF2B5EF4-FFF2-40B4-BE49-F238E27FC236}">
                <a16:creationId xmlns:a16="http://schemas.microsoft.com/office/drawing/2014/main" id="{DC05696E-862A-41B2-A3BF-7FE1DD1A44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4" name="Tijdelijke aanduiding voor datum 13">
            <a:extLst>
              <a:ext uri="{FF2B5EF4-FFF2-40B4-BE49-F238E27FC236}">
                <a16:creationId xmlns:a16="http://schemas.microsoft.com/office/drawing/2014/main" id="{66789CA5-C8C7-4D0C-8C94-85EBA3E43DE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6FC6F9D5-87D2-43F2-8776-9B91BDA8BA64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5" name="Tijdelijke aanduiding voor voettekst 14">
            <a:extLst>
              <a:ext uri="{FF2B5EF4-FFF2-40B4-BE49-F238E27FC236}">
                <a16:creationId xmlns:a16="http://schemas.microsoft.com/office/drawing/2014/main" id="{C7D414C5-EB1D-4E64-851A-A76015EBD3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DBD71C00-7C48-4D33-8F0A-FF11DD9ED0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BF1610C2-AAEC-446E-B522-87BCAD7C754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53200" y="1450800"/>
            <a:ext cx="5400000" cy="4886033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jdelijke aanduiding voor tekst 3">
            <a:extLst>
              <a:ext uri="{FF2B5EF4-FFF2-40B4-BE49-F238E27FC236}">
                <a16:creationId xmlns:a16="http://schemas.microsoft.com/office/drawing/2014/main" id="{BCC43FD9-3EDD-48B0-BD61-33494CEE8B2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60000" y="1450801"/>
            <a:ext cx="5400000" cy="4886032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13916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ENG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07542E7-29FB-4CCE-B989-5CB3F6F1F2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052" y="450000"/>
            <a:ext cx="3029896" cy="6768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CAE7DD8-F70C-4901-B757-CB8FE3DDD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201910"/>
            <a:ext cx="12192000" cy="2951998"/>
          </a:xfrm>
        </p:spPr>
        <p:txBody>
          <a:bodyPr lIns="2880000" tIns="360000" rIns="2880000" bIns="360000" anchor="ctr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31" name="Tijdelijke aanduiding voor voettekst 30">
            <a:extLst>
              <a:ext uri="{FF2B5EF4-FFF2-40B4-BE49-F238E27FC236}">
                <a16:creationId xmlns:a16="http://schemas.microsoft.com/office/drawing/2014/main" id="{476E3DA5-7A62-4F2C-8D6E-E6090A04C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C73E5831-453F-4BB0-BCB3-A5AFC8EB6856}"/>
              </a:ext>
            </a:extLst>
          </p:cNvPr>
          <p:cNvCxnSpPr>
            <a:cxnSpLocks/>
          </p:cNvCxnSpPr>
          <p:nvPr userDrawn="1"/>
        </p:nvCxnSpPr>
        <p:spPr>
          <a:xfrm>
            <a:off x="5286000" y="5153910"/>
            <a:ext cx="162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36C07781-C431-4C49-BE36-91B3FCD7D74F}"/>
              </a:ext>
            </a:extLst>
          </p:cNvPr>
          <p:cNvCxnSpPr>
            <a:cxnSpLocks/>
          </p:cNvCxnSpPr>
          <p:nvPr userDrawn="1"/>
        </p:nvCxnSpPr>
        <p:spPr>
          <a:xfrm>
            <a:off x="5376000" y="2201910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jdelijke aanduiding voor dianummer 31">
            <a:extLst>
              <a:ext uri="{FF2B5EF4-FFF2-40B4-BE49-F238E27FC236}">
                <a16:creationId xmlns:a16="http://schemas.microsoft.com/office/drawing/2014/main" id="{E92BBF08-2BAC-4713-AB8F-5F26E6F53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10" name="Tijdelijke aanduiding voor datum 29">
            <a:extLst>
              <a:ext uri="{FF2B5EF4-FFF2-40B4-BE49-F238E27FC236}">
                <a16:creationId xmlns:a16="http://schemas.microsoft.com/office/drawing/2014/main" id="{C1DE6602-0E78-4059-8196-00695E24C3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E094BEB0-207E-44D6-88D6-51D34E77532A}" type="datetime1">
              <a:rPr lang="nl-BE" smtClean="0"/>
              <a:t>3/05/2022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10239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itel + teks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762456" y="0"/>
            <a:ext cx="4429543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15" name="Tijdelijke aanduiding voor datum 14">
            <a:extLst>
              <a:ext uri="{FF2B5EF4-FFF2-40B4-BE49-F238E27FC236}">
                <a16:creationId xmlns:a16="http://schemas.microsoft.com/office/drawing/2014/main" id="{8C08EEA5-3E73-4F35-BAC7-940732663C72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ctr"/>
            <a:fld id="{3BA6E45B-0B58-4844-AB97-3803FB6CFE7C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6" name="Tijdelijke aanduiding voor voettekst 15">
            <a:extLst>
              <a:ext uri="{FF2B5EF4-FFF2-40B4-BE49-F238E27FC236}">
                <a16:creationId xmlns:a16="http://schemas.microsoft.com/office/drawing/2014/main" id="{BDD3C9A1-F59D-49E6-A2A1-E35B49077CA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7" name="Tijdelijke aanduiding voor dianummer 16">
            <a:extLst>
              <a:ext uri="{FF2B5EF4-FFF2-40B4-BE49-F238E27FC236}">
                <a16:creationId xmlns:a16="http://schemas.microsoft.com/office/drawing/2014/main" id="{AF828096-8447-4DC8-A39B-A4849112AF6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9" name="Titel 25">
            <a:extLst>
              <a:ext uri="{FF2B5EF4-FFF2-40B4-BE49-F238E27FC236}">
                <a16:creationId xmlns:a16="http://schemas.microsoft.com/office/drawing/2014/main" id="{DDF65D91-90FE-402E-BC1D-B80BE9AF6E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E76EE5DF-6576-4362-A09B-98553810FA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0" y="1450800"/>
            <a:ext cx="7762455" cy="4886034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752293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basic) | Titel +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39" name="Tijdelijke aanduiding voor dianummer 38">
            <a:extLst>
              <a:ext uri="{FF2B5EF4-FFF2-40B4-BE49-F238E27FC236}">
                <a16:creationId xmlns:a16="http://schemas.microsoft.com/office/drawing/2014/main" id="{10D869F1-F8DE-472B-B99C-406CCA53421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22" name="Titel 25">
            <a:extLst>
              <a:ext uri="{FF2B5EF4-FFF2-40B4-BE49-F238E27FC236}">
                <a16:creationId xmlns:a16="http://schemas.microsoft.com/office/drawing/2014/main" id="{BC24E3A1-B1C3-4788-BFEF-508FFC366B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40" name="Tijdelijke aanduiding voor tekst 17">
            <a:extLst>
              <a:ext uri="{FF2B5EF4-FFF2-40B4-BE49-F238E27FC236}">
                <a16:creationId xmlns:a16="http://schemas.microsoft.com/office/drawing/2014/main" id="{7A9AF19C-2BA1-406E-AC3A-E5EFC33FA1F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4349" y="2156911"/>
            <a:ext cx="4680000" cy="779701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8" name="Tijdelijke aanduiding voor datum 3">
            <a:extLst>
              <a:ext uri="{FF2B5EF4-FFF2-40B4-BE49-F238E27FC236}">
                <a16:creationId xmlns:a16="http://schemas.microsoft.com/office/drawing/2014/main" id="{4922FF2F-5F0A-4F40-B7E6-03240A2047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000" y="6509899"/>
            <a:ext cx="977465" cy="16437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80000" tIns="18000" rIns="180000" bIns="0" rtlCol="0" anchor="ctr" anchorCtr="0">
            <a:noAutofit/>
          </a:bodyPr>
          <a:lstStyle>
            <a:lvl1pPr algn="ctr">
              <a:defRPr sz="950" spc="50" baseline="0">
                <a:solidFill>
                  <a:srgbClr val="969696"/>
                </a:solidFill>
                <a:latin typeface="+mj-lt"/>
              </a:defRPr>
            </a:lvl1pPr>
          </a:lstStyle>
          <a:p>
            <a:pPr algn="ctr"/>
            <a:fld id="{357767D7-D4D0-4E29-A396-FBDCE126B2CD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AFF3E56A-D245-40C6-9BAF-34762A980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96000" y="6475084"/>
            <a:ext cx="3600000" cy="234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18000" rIns="108000" bIns="0" rtlCol="0" anchor="ctr" anchorCtr="0">
            <a:normAutofit/>
          </a:bodyPr>
          <a:lstStyle>
            <a:lvl1pPr algn="ctr">
              <a:defRPr sz="950" cap="all" spc="10" baseline="0">
                <a:solidFill>
                  <a:srgbClr val="969696"/>
                </a:solidFill>
                <a:latin typeface="+mj-lt"/>
              </a:defRPr>
            </a:lvl1pPr>
          </a:lstStyle>
          <a:p>
            <a:r>
              <a:rPr lang="en-US" dirty="0" err="1"/>
              <a:t>Voettekst</a:t>
            </a:r>
            <a:endParaRPr lang="nl-BE" sz="950" dirty="0"/>
          </a:p>
        </p:txBody>
      </p:sp>
    </p:spTree>
    <p:extLst>
      <p:ext uri="{BB962C8B-B14F-4D97-AF65-F5344CB8AC3E}">
        <p14:creationId xmlns:p14="http://schemas.microsoft.com/office/powerpoint/2010/main" val="24002756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basic) | Titel + 2 foto's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datum 16">
            <a:extLst>
              <a:ext uri="{FF2B5EF4-FFF2-40B4-BE49-F238E27FC236}">
                <a16:creationId xmlns:a16="http://schemas.microsoft.com/office/drawing/2014/main" id="{B13D744B-E4C0-450B-8805-6C6DA232E32E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pPr algn="ctr"/>
            <a:fld id="{C6A07C61-D596-43EC-94F8-36A71C14CEF7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8" name="Tijdelijke aanduiding voor voettekst 17">
            <a:extLst>
              <a:ext uri="{FF2B5EF4-FFF2-40B4-BE49-F238E27FC236}">
                <a16:creationId xmlns:a16="http://schemas.microsoft.com/office/drawing/2014/main" id="{BCA4FD16-AF8B-482C-8E29-9988900A523A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9" name="Tijdelijke aanduiding voor dianummer 18">
            <a:extLst>
              <a:ext uri="{FF2B5EF4-FFF2-40B4-BE49-F238E27FC236}">
                <a16:creationId xmlns:a16="http://schemas.microsoft.com/office/drawing/2014/main" id="{4EB0D7F2-9142-419F-A9A3-E17A69C39FD5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13" name="Titel 25">
            <a:extLst>
              <a:ext uri="{FF2B5EF4-FFF2-40B4-BE49-F238E27FC236}">
                <a16:creationId xmlns:a16="http://schemas.microsoft.com/office/drawing/2014/main" id="{B7302737-4818-4D8A-88D3-DC6256533E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21" name="Tijdelijke aanduiding voor afbeelding 4">
            <a:extLst>
              <a:ext uri="{FF2B5EF4-FFF2-40B4-BE49-F238E27FC236}">
                <a16:creationId xmlns:a16="http://schemas.microsoft.com/office/drawing/2014/main" id="{A8464103-0ACE-4DD9-8494-4847109D0E93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454463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2" name="Tijdelijke aanduiding voor afbeelding 4">
            <a:extLst>
              <a:ext uri="{FF2B5EF4-FFF2-40B4-BE49-F238E27FC236}">
                <a16:creationId xmlns:a16="http://schemas.microsoft.com/office/drawing/2014/main" id="{05440C86-1203-4D56-84A9-E4466679CF69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29937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3" name="Tijdelijke aanduiding voor tekst 17">
            <a:extLst>
              <a:ext uri="{FF2B5EF4-FFF2-40B4-BE49-F238E27FC236}">
                <a16:creationId xmlns:a16="http://schemas.microsoft.com/office/drawing/2014/main" id="{FFE4C75F-8FC3-41A6-9235-95F429DA93D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9937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24" name="Tijdelijke aanduiding voor tekst 17">
            <a:extLst>
              <a:ext uri="{FF2B5EF4-FFF2-40B4-BE49-F238E27FC236}">
                <a16:creationId xmlns:a16="http://schemas.microsoft.com/office/drawing/2014/main" id="{EF72FD9B-2BB3-4CA9-AD97-FDF62A4293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54463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437668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82982EAE-7653-4F25-A87B-8A0E58AAF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12191999" cy="6336834"/>
          </a:xfrm>
        </p:spPr>
        <p:txBody>
          <a:bodyPr lIns="1080000" tIns="1080000" rIns="1080000" bIns="108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4" name="Tijdelijke aanduiding voor datum 13">
            <a:extLst>
              <a:ext uri="{FF2B5EF4-FFF2-40B4-BE49-F238E27FC236}">
                <a16:creationId xmlns:a16="http://schemas.microsoft.com/office/drawing/2014/main" id="{66789CA5-C8C7-4D0C-8C94-85EBA3E43DE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593112BA-01D5-494F-84BF-7DEF47014A0F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5" name="Tijdelijke aanduiding voor voettekst 14">
            <a:extLst>
              <a:ext uri="{FF2B5EF4-FFF2-40B4-BE49-F238E27FC236}">
                <a16:creationId xmlns:a16="http://schemas.microsoft.com/office/drawing/2014/main" id="{C7D414C5-EB1D-4E64-851A-A76015EBD3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DBD71C00-7C48-4D33-8F0A-FF11DD9ED0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8844525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jdelijke aanduiding voor datum 15">
            <a:extLst>
              <a:ext uri="{FF2B5EF4-FFF2-40B4-BE49-F238E27FC236}">
                <a16:creationId xmlns:a16="http://schemas.microsoft.com/office/drawing/2014/main" id="{F00B00FD-F7AD-44CE-8EC6-6606172B2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C61F198B-9C66-4AAE-8CB3-E946813EF01F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7" name="Tijdelijke aanduiding voor voettekst 16">
            <a:extLst>
              <a:ext uri="{FF2B5EF4-FFF2-40B4-BE49-F238E27FC236}">
                <a16:creationId xmlns:a16="http://schemas.microsoft.com/office/drawing/2014/main" id="{CCC5D764-B091-491C-AE67-81AE92552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8" name="Tijdelijke aanduiding voor dianummer 17">
            <a:extLst>
              <a:ext uri="{FF2B5EF4-FFF2-40B4-BE49-F238E27FC236}">
                <a16:creationId xmlns:a16="http://schemas.microsoft.com/office/drawing/2014/main" id="{42352F86-3D45-4665-9BE3-002631CF3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8447924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4BB0E-1797-4193-A47D-1EFDF9D005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1A37FF-92A6-467B-BAC1-8E3491C457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40C74-2068-4836-89DE-746B61F00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0EAB-D1CF-49A9-A358-DE7DF0197815}" type="datetime1">
              <a:rPr lang="nl-BE" smtClean="0"/>
              <a:t>3/05/2022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038F4B-CFF8-46C8-A705-6B5C7DF16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Voettekst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9F2735-2063-4F1B-8048-35348E2A6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22B1D-F95F-4506-906E-BCC1B467CD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938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54F34-BEDD-405B-B122-762166A57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E601C-D57E-4286-AB5D-B8134C866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88314E-03AC-42F2-8C0F-6E2A76D2B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54D81-21C1-4623-9162-0CDF09D2A905}" type="datetime1">
              <a:rPr lang="nl-BE" smtClean="0"/>
              <a:t>3/05/2022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D3FC14-D7D6-4737-897B-E63059CD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Voettekst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2E3345-C517-4720-B3C9-38182AC39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22B1D-F95F-4506-906E-BCC1B467CD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22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ENG) + onder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0FC3E42-D88F-423A-8700-8709059C7F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895153"/>
            <a:ext cx="12193200" cy="1093285"/>
          </a:xfrm>
        </p:spPr>
        <p:txBody>
          <a:bodyPr lIns="3780000" tIns="360000" rIns="3780000" bIns="36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ondertitel toe te voegen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F9117F13-491C-49B1-8A86-804DB46901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382490"/>
            <a:ext cx="12192000" cy="2512663"/>
          </a:xfrm>
        </p:spPr>
        <p:txBody>
          <a:bodyPr lIns="2880000" tIns="360000" rIns="2880000" bIns="360000" anchor="b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48CC6BA2-FB13-4E2E-AE23-9437591CAC03}"/>
              </a:ext>
            </a:extLst>
          </p:cNvPr>
          <p:cNvCxnSpPr>
            <a:cxnSpLocks/>
          </p:cNvCxnSpPr>
          <p:nvPr userDrawn="1"/>
        </p:nvCxnSpPr>
        <p:spPr>
          <a:xfrm>
            <a:off x="5376000" y="3895153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jdelijke aanduiding voor voettekst 30">
            <a:extLst>
              <a:ext uri="{FF2B5EF4-FFF2-40B4-BE49-F238E27FC236}">
                <a16:creationId xmlns:a16="http://schemas.microsoft.com/office/drawing/2014/main" id="{4DF3213D-4079-48DF-80F5-E3EE6159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sp>
        <p:nvSpPr>
          <p:cNvPr id="35" name="Tijdelijke aanduiding voor datum 29">
            <a:extLst>
              <a:ext uri="{FF2B5EF4-FFF2-40B4-BE49-F238E27FC236}">
                <a16:creationId xmlns:a16="http://schemas.microsoft.com/office/drawing/2014/main" id="{579D1B10-DC5A-4201-9186-96A112925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B7EDD81A-0F77-4FD6-9022-EDADE3E0775C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38" name="Tijdelijke aanduiding voor dianummer 31">
            <a:extLst>
              <a:ext uri="{FF2B5EF4-FFF2-40B4-BE49-F238E27FC236}">
                <a16:creationId xmlns:a16="http://schemas.microsoft.com/office/drawing/2014/main" id="{B93F2C7D-3A60-4D59-A3D9-E84F6EDAA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‹#›</a:t>
            </a:fld>
            <a:endParaRPr lang="nl-BE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5E6A275-309F-4BC9-903A-F81D742F40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052" y="450000"/>
            <a:ext cx="3029896" cy="6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92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02799"/>
            <a:ext cx="5220000" cy="3442234"/>
          </a:xfrm>
        </p:spPr>
        <p:txBody>
          <a:bodyPr wrap="square" lIns="540000" tIns="540000" rIns="540000" bIns="540000" anchor="ctr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</a:t>
            </a:r>
            <a:br>
              <a:rPr lang="nl-NL" dirty="0"/>
            </a:br>
            <a:r>
              <a:rPr lang="nl-NL" dirty="0"/>
              <a:t>titel toe te voegen</a:t>
            </a:r>
            <a:endParaRPr lang="nl-BE" dirty="0"/>
          </a:p>
        </p:txBody>
      </p:sp>
      <p:sp>
        <p:nvSpPr>
          <p:cNvPr id="11" name="Tijdelijke aanduiding voor datum 29">
            <a:extLst>
              <a:ext uri="{FF2B5EF4-FFF2-40B4-BE49-F238E27FC236}">
                <a16:creationId xmlns:a16="http://schemas.microsoft.com/office/drawing/2014/main" id="{D4CB39B0-4BFE-47E7-A595-BBD18FC2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BD416F26-3C32-4BA0-9CAD-579A59AC9693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2" name="Tijdelijke aanduiding voor voettekst 30">
            <a:extLst>
              <a:ext uri="{FF2B5EF4-FFF2-40B4-BE49-F238E27FC236}">
                <a16:creationId xmlns:a16="http://schemas.microsoft.com/office/drawing/2014/main" id="{E1865272-C9C7-49B3-8E6E-7D14F59F9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D9BC315A-B933-4444-B53A-83A06A27874C}"/>
              </a:ext>
            </a:extLst>
          </p:cNvPr>
          <p:cNvCxnSpPr>
            <a:cxnSpLocks/>
          </p:cNvCxnSpPr>
          <p:nvPr userDrawn="1"/>
        </p:nvCxnSpPr>
        <p:spPr>
          <a:xfrm>
            <a:off x="1890000" y="51552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9CB6C92E-1209-4861-A1E3-7BA2D062F756}"/>
              </a:ext>
            </a:extLst>
          </p:cNvPr>
          <p:cNvCxnSpPr>
            <a:cxnSpLocks/>
          </p:cNvCxnSpPr>
          <p:nvPr userDrawn="1"/>
        </p:nvCxnSpPr>
        <p:spPr>
          <a:xfrm>
            <a:off x="1890000" y="17028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jdelijke aanduiding voor dianummer 31">
            <a:extLst>
              <a:ext uri="{FF2B5EF4-FFF2-40B4-BE49-F238E27FC236}">
                <a16:creationId xmlns:a16="http://schemas.microsoft.com/office/drawing/2014/main" id="{9C2A9732-02C1-449F-A0EA-77DCD5F86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52618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+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>
              <a:solidFill>
                <a:srgbClr val="F04C25"/>
              </a:solidFill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04C25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829889"/>
            <a:ext cx="5220000" cy="3106800"/>
          </a:xfrm>
        </p:spPr>
        <p:txBody>
          <a:bodyPr wrap="square" lIns="540000" tIns="540000" rIns="540000" bIns="360000" anchor="b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</a:t>
            </a:r>
            <a:br>
              <a:rPr lang="nl-NL" dirty="0"/>
            </a:br>
            <a:r>
              <a:rPr lang="nl-NL" dirty="0"/>
              <a:t>titel toe te voegen</a:t>
            </a:r>
            <a:endParaRPr lang="nl-BE" dirty="0"/>
          </a:p>
        </p:txBody>
      </p:sp>
      <p:sp>
        <p:nvSpPr>
          <p:cNvPr id="13" name="Tijdelijke aanduiding voor tekst 2">
            <a:extLst>
              <a:ext uri="{FF2B5EF4-FFF2-40B4-BE49-F238E27FC236}">
                <a16:creationId xmlns:a16="http://schemas.microsoft.com/office/drawing/2014/main" id="{43CA8820-C50B-4511-8EC5-06840453D2C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936689"/>
            <a:ext cx="5220000" cy="1662842"/>
          </a:xfrm>
        </p:spPr>
        <p:txBody>
          <a:bodyPr lIns="1080000" tIns="360000" rIns="1080000" bIns="54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ondertitel toe te voegen</a:t>
            </a:r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6696AECB-DFC4-4C5A-B794-9E42F139F91F}"/>
              </a:ext>
            </a:extLst>
          </p:cNvPr>
          <p:cNvCxnSpPr>
            <a:cxnSpLocks/>
          </p:cNvCxnSpPr>
          <p:nvPr userDrawn="1"/>
        </p:nvCxnSpPr>
        <p:spPr>
          <a:xfrm>
            <a:off x="1890000" y="3936689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jdelijke aanduiding voor voettekst 30">
            <a:extLst>
              <a:ext uri="{FF2B5EF4-FFF2-40B4-BE49-F238E27FC236}">
                <a16:creationId xmlns:a16="http://schemas.microsoft.com/office/drawing/2014/main" id="{6BCD34E2-F56C-4037-AD27-4957EE01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sp>
        <p:nvSpPr>
          <p:cNvPr id="30" name="Tijdelijke aanduiding voor datum 29">
            <a:extLst>
              <a:ext uri="{FF2B5EF4-FFF2-40B4-BE49-F238E27FC236}">
                <a16:creationId xmlns:a16="http://schemas.microsoft.com/office/drawing/2014/main" id="{B5CDAB1E-1679-4193-BEFD-8F7EA4AC68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4ACE8CD3-3A73-4CBC-9BE8-6BAB3ED49B90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33" name="Tijdelijke aanduiding voor dianummer 31">
            <a:extLst>
              <a:ext uri="{FF2B5EF4-FFF2-40B4-BE49-F238E27FC236}">
                <a16:creationId xmlns:a16="http://schemas.microsoft.com/office/drawing/2014/main" id="{0A905A85-E044-419B-9CAC-5D6D0B822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08877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C8730493-CC86-42BC-A08F-47942E738B51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5220000" y="0"/>
            <a:ext cx="6972000" cy="6858000"/>
          </a:xfrm>
        </p:spPr>
        <p:txBody>
          <a:bodyPr lIns="864000" tIns="72000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 dirty="0"/>
              <a:t>Klik (op pictogram)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02799"/>
            <a:ext cx="5220000" cy="3442234"/>
          </a:xfrm>
        </p:spPr>
        <p:txBody>
          <a:bodyPr wrap="square" lIns="540000" tIns="540000" rIns="540000" bIns="540000" anchor="ctr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</a:t>
            </a:r>
            <a:br>
              <a:rPr lang="nl-NL" dirty="0"/>
            </a:br>
            <a:r>
              <a:rPr lang="nl-NL" dirty="0"/>
              <a:t>titel toe te voegen</a:t>
            </a:r>
            <a:endParaRPr lang="nl-BE" dirty="0"/>
          </a:p>
        </p:txBody>
      </p:sp>
      <p:sp>
        <p:nvSpPr>
          <p:cNvPr id="11" name="Tijdelijke aanduiding voor datum 29">
            <a:extLst>
              <a:ext uri="{FF2B5EF4-FFF2-40B4-BE49-F238E27FC236}">
                <a16:creationId xmlns:a16="http://schemas.microsoft.com/office/drawing/2014/main" id="{D4CB39B0-4BFE-47E7-A595-BBD18FC2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A81D062-1363-42DD-AFC0-E909E213E4D9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2" name="Tijdelijke aanduiding voor voettekst 30">
            <a:extLst>
              <a:ext uri="{FF2B5EF4-FFF2-40B4-BE49-F238E27FC236}">
                <a16:creationId xmlns:a16="http://schemas.microsoft.com/office/drawing/2014/main" id="{E1865272-C9C7-49B3-8E6E-7D14F59F9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D9BC315A-B933-4444-B53A-83A06A27874C}"/>
              </a:ext>
            </a:extLst>
          </p:cNvPr>
          <p:cNvCxnSpPr>
            <a:cxnSpLocks/>
          </p:cNvCxnSpPr>
          <p:nvPr userDrawn="1"/>
        </p:nvCxnSpPr>
        <p:spPr>
          <a:xfrm>
            <a:off x="1890000" y="51552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9CB6C92E-1209-4861-A1E3-7BA2D062F756}"/>
              </a:ext>
            </a:extLst>
          </p:cNvPr>
          <p:cNvCxnSpPr>
            <a:cxnSpLocks/>
          </p:cNvCxnSpPr>
          <p:nvPr userDrawn="1"/>
        </p:nvCxnSpPr>
        <p:spPr>
          <a:xfrm>
            <a:off x="1890000" y="17028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jdelijke aanduiding voor dianummer 31">
            <a:extLst>
              <a:ext uri="{FF2B5EF4-FFF2-40B4-BE49-F238E27FC236}">
                <a16:creationId xmlns:a16="http://schemas.microsoft.com/office/drawing/2014/main" id="{9C2A9732-02C1-449F-A0EA-77DCD5F86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69574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+ ondertitel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>
              <a:solidFill>
                <a:srgbClr val="F04C25"/>
              </a:solidFill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04C25"/>
              </a:solidFill>
            </a:endParaRPr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C8730493-CC86-42BC-A08F-47942E738B51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5220000" y="0"/>
            <a:ext cx="6972000" cy="6858000"/>
          </a:xfrm>
        </p:spPr>
        <p:txBody>
          <a:bodyPr lIns="864000" tIns="72000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 dirty="0"/>
              <a:t>Klik (op pictogram)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829889"/>
            <a:ext cx="5220000" cy="3106800"/>
          </a:xfrm>
        </p:spPr>
        <p:txBody>
          <a:bodyPr wrap="square" lIns="540000" tIns="540000" rIns="540000" bIns="360000" anchor="b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</a:t>
            </a:r>
            <a:br>
              <a:rPr lang="nl-NL" dirty="0"/>
            </a:br>
            <a:r>
              <a:rPr lang="nl-NL" dirty="0"/>
              <a:t>titel toe te voegen</a:t>
            </a:r>
            <a:endParaRPr lang="nl-BE" dirty="0"/>
          </a:p>
        </p:txBody>
      </p:sp>
      <p:sp>
        <p:nvSpPr>
          <p:cNvPr id="13" name="Tijdelijke aanduiding voor tekst 2">
            <a:extLst>
              <a:ext uri="{FF2B5EF4-FFF2-40B4-BE49-F238E27FC236}">
                <a16:creationId xmlns:a16="http://schemas.microsoft.com/office/drawing/2014/main" id="{43CA8820-C50B-4511-8EC5-06840453D2C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936689"/>
            <a:ext cx="5220000" cy="1662842"/>
          </a:xfrm>
        </p:spPr>
        <p:txBody>
          <a:bodyPr lIns="1080000" tIns="360000" rIns="1080000" bIns="54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ondertitel toe te voegen</a:t>
            </a:r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6696AECB-DFC4-4C5A-B794-9E42F139F91F}"/>
              </a:ext>
            </a:extLst>
          </p:cNvPr>
          <p:cNvCxnSpPr>
            <a:cxnSpLocks/>
          </p:cNvCxnSpPr>
          <p:nvPr userDrawn="1"/>
        </p:nvCxnSpPr>
        <p:spPr>
          <a:xfrm>
            <a:off x="1890000" y="3936689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jdelijke aanduiding voor voettekst 30">
            <a:extLst>
              <a:ext uri="{FF2B5EF4-FFF2-40B4-BE49-F238E27FC236}">
                <a16:creationId xmlns:a16="http://schemas.microsoft.com/office/drawing/2014/main" id="{6BCD34E2-F56C-4037-AD27-4957EE01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sp>
        <p:nvSpPr>
          <p:cNvPr id="30" name="Tijdelijke aanduiding voor datum 29">
            <a:extLst>
              <a:ext uri="{FF2B5EF4-FFF2-40B4-BE49-F238E27FC236}">
                <a16:creationId xmlns:a16="http://schemas.microsoft.com/office/drawing/2014/main" id="{B5CDAB1E-1679-4193-BEFD-8F7EA4AC68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D057A9DD-2588-4F6D-AC99-ABCAA92204B7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33" name="Tijdelijke aanduiding voor dianummer 31">
            <a:extLst>
              <a:ext uri="{FF2B5EF4-FFF2-40B4-BE49-F238E27FC236}">
                <a16:creationId xmlns:a16="http://schemas.microsoft.com/office/drawing/2014/main" id="{0A905A85-E044-419B-9CAC-5D6D0B822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53523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BD258B1A-3DA0-4129-87C8-BB944FC312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899999"/>
            <a:ext cx="10753200" cy="5436833"/>
          </a:xfrm>
          <a:solidFill>
            <a:schemeClr val="bg1">
              <a:lumMod val="95000"/>
            </a:schemeClr>
          </a:solidFill>
        </p:spPr>
        <p:txBody>
          <a:bodyPr lIns="540000" tIns="1080000" rIns="540000" bIns="540000" anchor="t" anchorCtr="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2" name="Tijdelijke aanduiding voor datum 11">
            <a:extLst>
              <a:ext uri="{FF2B5EF4-FFF2-40B4-BE49-F238E27FC236}">
                <a16:creationId xmlns:a16="http://schemas.microsoft.com/office/drawing/2014/main" id="{1DBB631F-8BAA-4B79-909C-DA7004EE512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C661E4CF-0E68-43FA-8B89-0BC16D78E9CC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13" name="Tijdelijke aanduiding voor voettekst 12">
            <a:extLst>
              <a:ext uri="{FF2B5EF4-FFF2-40B4-BE49-F238E27FC236}">
                <a16:creationId xmlns:a16="http://schemas.microsoft.com/office/drawing/2014/main" id="{38191E7D-D53A-4C99-A032-21A039B997B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A0E33986-99E9-4456-975D-E42DCBB0A92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E7892D4-1A0A-483F-BB20-AF913FC3C4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7560000" cy="447302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8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093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BC6E4B0-3779-482B-B7B2-26FD28EDA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</p:spPr>
        <p:txBody>
          <a:bodyPr vert="horz" lIns="720000" tIns="45720" rIns="720000" bIns="45720" rtlCol="0" anchor="ctr">
            <a:normAutofit/>
          </a:bodyPr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B0247AF-425B-4C8D-B176-94A6D872C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1" y="1825625"/>
            <a:ext cx="12191999" cy="3769632"/>
          </a:xfrm>
          <a:prstGeom prst="rect">
            <a:avLst/>
          </a:prstGeom>
        </p:spPr>
        <p:txBody>
          <a:bodyPr vert="horz" lIns="720000" tIns="45720" rIns="72000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5217886-ACB3-4AAD-A73F-2232DD2F49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000" y="6509899"/>
            <a:ext cx="977465" cy="164370"/>
          </a:xfrm>
          <a:prstGeom prst="rect">
            <a:avLst/>
          </a:prstGeom>
          <a:noFill/>
        </p:spPr>
        <p:txBody>
          <a:bodyPr vert="horz" wrap="none" lIns="180000" tIns="18000" rIns="180000" bIns="0" rtlCol="0" anchor="ctr" anchorCtr="0">
            <a:noAutofit/>
          </a:bodyPr>
          <a:lstStyle>
            <a:lvl1pPr algn="ctr">
              <a:defRPr sz="950" spc="50" baseline="0">
                <a:solidFill>
                  <a:srgbClr val="969696"/>
                </a:solidFill>
                <a:latin typeface="+mj-lt"/>
              </a:defRPr>
            </a:lvl1pPr>
          </a:lstStyle>
          <a:p>
            <a:pPr algn="ctr"/>
            <a:fld id="{91C5E6E9-0590-4B75-83C6-71298FDB7179}" type="datetime1">
              <a:rPr lang="nl-BE" smtClean="0"/>
              <a:t>3/05/2022</a:t>
            </a:fld>
            <a:endParaRPr lang="nl-BE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127686B-E27C-4FC9-B284-1185D433DA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96000" y="6475084"/>
            <a:ext cx="3600000" cy="234000"/>
          </a:xfrm>
          <a:prstGeom prst="rect">
            <a:avLst/>
          </a:prstGeom>
          <a:noFill/>
        </p:spPr>
        <p:txBody>
          <a:bodyPr vert="horz" wrap="none" lIns="108000" tIns="18000" rIns="108000" bIns="0" rtlCol="0" anchor="ctr" anchorCtr="0">
            <a:normAutofit/>
          </a:bodyPr>
          <a:lstStyle>
            <a:lvl1pPr algn="ctr">
              <a:defRPr sz="950" cap="all" spc="10" baseline="0">
                <a:solidFill>
                  <a:srgbClr val="969696"/>
                </a:solidFill>
                <a:latin typeface="+mj-lt"/>
              </a:defRPr>
            </a:lvl1pPr>
          </a:lstStyle>
          <a:p>
            <a:r>
              <a:rPr lang="en-US" dirty="0" err="1"/>
              <a:t>Voettekst</a:t>
            </a:r>
            <a:endParaRPr lang="nl-BE" sz="950" dirty="0"/>
          </a:p>
        </p:txBody>
      </p:sp>
      <p:sp>
        <p:nvSpPr>
          <p:cNvPr id="11" name="Tijdelijke aanduiding voor dianummer 5">
            <a:extLst>
              <a:ext uri="{FF2B5EF4-FFF2-40B4-BE49-F238E27FC236}">
                <a16:creationId xmlns:a16="http://schemas.microsoft.com/office/drawing/2014/main" id="{23B437C9-873E-486F-B7A9-1823BA032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rgbClr val="009CAB"/>
          </a:solidFill>
          <a:ln w="22860">
            <a:noFill/>
          </a:ln>
        </p:spPr>
        <p:txBody>
          <a:bodyPr wrap="none" lIns="0" tIns="0" rIns="0" bIns="108000" anchor="b" anchorCtr="0">
            <a:noAutofit/>
          </a:bodyPr>
          <a:lstStyle>
            <a:lvl1pPr algn="ctr">
              <a:defRPr sz="1200" spc="2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fld id="{763F2D79-C75E-42E1-AD06-AE3EAB2BE1D7}" type="slidenum">
              <a:rPr lang="nl-BE" smtClean="0"/>
              <a:pPr/>
              <a:t>‹#›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37558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703" r:id="rId3"/>
    <p:sldLayoutId id="2147483704" r:id="rId4"/>
    <p:sldLayoutId id="2147483649" r:id="rId5"/>
    <p:sldLayoutId id="2147483688" r:id="rId6"/>
    <p:sldLayoutId id="2147483701" r:id="rId7"/>
    <p:sldLayoutId id="2147483702" r:id="rId8"/>
    <p:sldLayoutId id="2147483698" r:id="rId9"/>
    <p:sldLayoutId id="2147483706" r:id="rId10"/>
    <p:sldLayoutId id="2147483699" r:id="rId11"/>
    <p:sldLayoutId id="2147483707" r:id="rId12"/>
    <p:sldLayoutId id="2147483695" r:id="rId13"/>
    <p:sldLayoutId id="2147483700" r:id="rId14"/>
    <p:sldLayoutId id="2147483692" r:id="rId15"/>
    <p:sldLayoutId id="2147483684" r:id="rId16"/>
    <p:sldLayoutId id="2147483697" r:id="rId17"/>
    <p:sldLayoutId id="2147483696" r:id="rId18"/>
    <p:sldLayoutId id="2147483690" r:id="rId19"/>
    <p:sldLayoutId id="2147483691" r:id="rId20"/>
    <p:sldLayoutId id="2147483708" r:id="rId21"/>
    <p:sldLayoutId id="2147483677" r:id="rId22"/>
    <p:sldLayoutId id="2147483660" r:id="rId23"/>
    <p:sldLayoutId id="2147483675" r:id="rId24"/>
    <p:sldLayoutId id="2147483678" r:id="rId25"/>
    <p:sldLayoutId id="2147483679" r:id="rId26"/>
    <p:sldLayoutId id="2147483687" r:id="rId27"/>
    <p:sldLayoutId id="2147483674" r:id="rId28"/>
    <p:sldLayoutId id="2147483705" r:id="rId29"/>
    <p:sldLayoutId id="2147483685" r:id="rId30"/>
    <p:sldLayoutId id="2147483686" r:id="rId31"/>
    <p:sldLayoutId id="2147483676" r:id="rId32"/>
    <p:sldLayoutId id="2147483709" r:id="rId33"/>
    <p:sldLayoutId id="2147483655" r:id="rId34"/>
    <p:sldLayoutId id="2147483710" r:id="rId35"/>
    <p:sldLayoutId id="2147483711" r:id="rId3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3C3C3C"/>
          </a:solidFill>
          <a:latin typeface="Poppins ExtraLight" panose="00000300000000000000" pitchFamily="2" charset="0"/>
          <a:ea typeface="+mj-ea"/>
          <a:cs typeface="Poppins ExtraLight" panose="000003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rgbClr val="F04C25"/>
        </a:buClr>
        <a:buSzPct val="75000"/>
        <a:buFont typeface="Wingdings" panose="05000000000000000000" pitchFamily="2" charset="2"/>
        <a:buNone/>
        <a:defRPr sz="2800" kern="1200">
          <a:solidFill>
            <a:srgbClr val="3C3C3C"/>
          </a:solidFill>
          <a:latin typeface="Nunito ExtraLight" panose="00000300000000000000" pitchFamily="2" charset="0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rgbClr val="F04C25"/>
        </a:buClr>
        <a:buSzPct val="75000"/>
        <a:buFont typeface="Wingdings" panose="05000000000000000000" pitchFamily="2" charset="2"/>
        <a:buChar char="æ"/>
        <a:defRPr sz="2800" kern="1200">
          <a:solidFill>
            <a:srgbClr val="3C3C3C"/>
          </a:solidFill>
          <a:latin typeface="Nunito ExtraLight" panose="00000300000000000000" pitchFamily="2" charset="0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rgbClr val="F04C25"/>
        </a:buClr>
        <a:buSzPct val="70000"/>
        <a:buFont typeface="Wingdings" panose="05000000000000000000" pitchFamily="2" charset="2"/>
        <a:buChar char=""/>
        <a:defRPr sz="2800" kern="1200">
          <a:solidFill>
            <a:srgbClr val="3C3C3C"/>
          </a:solidFill>
          <a:latin typeface="Nunito ExtraLight" panose="00000300000000000000" pitchFamily="2" charset="0"/>
          <a:ea typeface="+mn-ea"/>
          <a:cs typeface="+mn-cs"/>
        </a:defRPr>
      </a:lvl3pPr>
      <a:lvl4pPr marL="1044000" indent="-324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rgbClr val="3C3C3C"/>
        </a:buClr>
        <a:buFont typeface="Nunito" panose="00000500000000000000" pitchFamily="2" charset="0"/>
        <a:buChar char="‐"/>
        <a:defRPr sz="2100" i="0" u="none" kern="1200">
          <a:solidFill>
            <a:srgbClr val="3C3C3C"/>
          </a:solidFill>
          <a:latin typeface="Nunito Light" panose="00000400000000000000" pitchFamily="2" charset="0"/>
          <a:ea typeface="+mn-ea"/>
          <a:cs typeface="+mn-cs"/>
        </a:defRPr>
      </a:lvl4pPr>
      <a:lvl5pPr marL="1224000" indent="-180000" algn="l" defTabSz="914400" rtl="0" eaLnBrk="1" latinLnBrk="0" hangingPunct="1">
        <a:lnSpc>
          <a:spcPct val="90000"/>
        </a:lnSpc>
        <a:spcBef>
          <a:spcPts val="300"/>
        </a:spcBef>
        <a:spcAft>
          <a:spcPts val="100"/>
        </a:spcAft>
        <a:buClr>
          <a:srgbClr val="3C3C3C"/>
        </a:buClr>
        <a:buSzPct val="120000"/>
        <a:buFont typeface="Nunito" panose="00000500000000000000" pitchFamily="2" charset="0"/>
        <a:buChar char="›"/>
        <a:defRPr sz="1700" kern="1200">
          <a:solidFill>
            <a:srgbClr val="3C3C3C"/>
          </a:solidFill>
          <a:latin typeface="Nunito Light" panose="000004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10D04A-E56D-4316-9743-C554A890CD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DATA ACCESS DESIGN PATTERNS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49FC4B-F96E-4BF9-B61B-743613DA2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nl-BE" sz="5400" b="1" dirty="0"/>
            </a:br>
            <a:r>
              <a:rPr lang="nl-BE" sz="5400" b="1" dirty="0"/>
              <a:t>.NET Development</a:t>
            </a:r>
            <a:br>
              <a:rPr lang="nl-BE" sz="5400" b="1" dirty="0"/>
            </a:br>
            <a:r>
              <a:rPr lang="nl-BE" sz="5400" b="1" dirty="0"/>
              <a:t>Unit of </a:t>
            </a:r>
            <a:r>
              <a:rPr lang="nl-BE" sz="5400" b="1" dirty="0" err="1"/>
              <a:t>Work</a:t>
            </a:r>
            <a:r>
              <a:rPr lang="nl-BE" sz="5400" b="1" dirty="0"/>
              <a:t> </a:t>
            </a:r>
            <a:r>
              <a:rPr lang="nl-BE" sz="5400" b="1" dirty="0" err="1"/>
              <a:t>Pattern</a:t>
            </a:r>
            <a:endParaRPr lang="en-GB" sz="5400" b="1" dirty="0"/>
          </a:p>
        </p:txBody>
      </p:sp>
      <p:sp>
        <p:nvSpPr>
          <p:cNvPr id="4" name="Lightning Bolt 3">
            <a:extLst>
              <a:ext uri="{FF2B5EF4-FFF2-40B4-BE49-F238E27FC236}">
                <a16:creationId xmlns:a16="http://schemas.microsoft.com/office/drawing/2014/main" id="{177C3616-E1DB-4112-84A8-DBF02179A17E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Lightning Bolt 4">
            <a:extLst>
              <a:ext uri="{FF2B5EF4-FFF2-40B4-BE49-F238E27FC236}">
                <a16:creationId xmlns:a16="http://schemas.microsoft.com/office/drawing/2014/main" id="{BA5AC574-3E02-48EB-8AB8-310F16783776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44CC8BE8-2297-4C62-B7B4-62A5C7324509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Lightning Bolt 7">
            <a:extLst>
              <a:ext uri="{FF2B5EF4-FFF2-40B4-BE49-F238E27FC236}">
                <a16:creationId xmlns:a16="http://schemas.microsoft.com/office/drawing/2014/main" id="{775D0C23-371A-4B08-A9F0-FB58F46D2626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DFA272-3E22-4418-824D-CF0A6043E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20996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301D20B-87D2-4B62-82FD-A3E540344B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50800"/>
            <a:ext cx="5339644" cy="4886034"/>
          </a:xfrm>
        </p:spPr>
        <p:txBody>
          <a:bodyPr>
            <a:normAutofit/>
          </a:bodyPr>
          <a:lstStyle/>
          <a:p>
            <a:r>
              <a:rPr lang="nl-BE" sz="2400" dirty="0" err="1"/>
              <a:t>Furthermore</a:t>
            </a:r>
            <a:r>
              <a:rPr lang="nl-BE" sz="2400" dirty="0"/>
              <a:t>, </a:t>
            </a:r>
            <a:r>
              <a:rPr lang="nl-BE" sz="2400" dirty="0" err="1"/>
              <a:t>the</a:t>
            </a:r>
            <a:r>
              <a:rPr lang="nl-BE" sz="2400" dirty="0"/>
              <a:t> class </a:t>
            </a:r>
            <a:r>
              <a:rPr lang="nl-BE" sz="2400" dirty="0" err="1"/>
              <a:t>needs</a:t>
            </a:r>
            <a:r>
              <a:rPr lang="nl-BE" sz="2400" dirty="0"/>
              <a:t> a </a:t>
            </a:r>
            <a:r>
              <a:rPr lang="nl-BE" sz="2400" dirty="0" err="1"/>
              <a:t>getter</a:t>
            </a:r>
            <a:r>
              <a:rPr lang="nl-BE" sz="2400" dirty="0"/>
              <a:t> </a:t>
            </a:r>
            <a:r>
              <a:rPr lang="nl-BE" sz="2400" dirty="0" err="1"/>
              <a:t>for</a:t>
            </a:r>
            <a:r>
              <a:rPr lang="nl-BE" sz="2400" dirty="0"/>
              <a:t> </a:t>
            </a:r>
            <a:r>
              <a:rPr lang="nl-BE" sz="2400" dirty="0" err="1"/>
              <a:t>each</a:t>
            </a:r>
            <a:r>
              <a:rPr lang="nl-BE" sz="2400" dirty="0"/>
              <a:t> </a:t>
            </a:r>
            <a:r>
              <a:rPr lang="nl-BE" sz="2400" dirty="0" err="1"/>
              <a:t>repository</a:t>
            </a:r>
            <a:r>
              <a:rPr lang="nl-BE" sz="2400" dirty="0"/>
              <a:t>.  </a:t>
            </a:r>
          </a:p>
          <a:p>
            <a:endParaRPr lang="en-GB" sz="2400" dirty="0"/>
          </a:p>
          <a:p>
            <a:r>
              <a:rPr lang="en-GB" sz="2400" dirty="0">
                <a:solidFill>
                  <a:schemeClr val="tx1"/>
                </a:solidFill>
              </a:rPr>
              <a:t>Each</a:t>
            </a:r>
            <a:r>
              <a:rPr lang="en-GB" sz="2400" dirty="0">
                <a:solidFill>
                  <a:srgbClr val="F04C25"/>
                </a:solidFill>
              </a:rPr>
              <a:t> repository property </a:t>
            </a:r>
            <a:r>
              <a:rPr lang="en-GB" sz="2400" dirty="0"/>
              <a:t>returns a repository instance that has been instantiated using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</a:rPr>
              <a:t>the same database context instance </a:t>
            </a:r>
            <a:r>
              <a:rPr lang="en-GB" sz="2400" dirty="0"/>
              <a:t>as the other repository instances.</a:t>
            </a:r>
          </a:p>
          <a:p>
            <a:endParaRPr lang="nl-BE" sz="2400" dirty="0"/>
          </a:p>
          <a:p>
            <a:pPr lvl="1"/>
            <a:r>
              <a:rPr lang="nl-BE" sz="2400" dirty="0" err="1"/>
              <a:t>MovieRepository</a:t>
            </a:r>
            <a:endParaRPr lang="nl-BE" sz="2400" dirty="0"/>
          </a:p>
          <a:p>
            <a:pPr marL="0" lvl="1" indent="0">
              <a:buNone/>
            </a:pPr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3A8041-DB1C-4A78-B913-C81C43CD5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Create</a:t>
            </a:r>
            <a:r>
              <a:rPr lang="nl-BE" dirty="0"/>
              <a:t> </a:t>
            </a:r>
            <a:r>
              <a:rPr lang="nl-BE" dirty="0" err="1"/>
              <a:t>UnitOfWork</a:t>
            </a:r>
            <a:r>
              <a:rPr lang="nl-BE" dirty="0"/>
              <a:t> class in DAL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D79416-1B2E-420A-BF92-87E3D9A9D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023" y="1678935"/>
            <a:ext cx="6649156" cy="511133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691738-8CA3-43F2-8CA0-EFDB19B4E849}"/>
              </a:ext>
            </a:extLst>
          </p:cNvPr>
          <p:cNvSpPr/>
          <p:nvPr/>
        </p:nvSpPr>
        <p:spPr>
          <a:xfrm>
            <a:off x="8026400" y="5452533"/>
            <a:ext cx="3962401" cy="519289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EE829E-5D96-4C9D-BA02-DE5DDF9C6FA0}"/>
              </a:ext>
            </a:extLst>
          </p:cNvPr>
          <p:cNvSpPr/>
          <p:nvPr/>
        </p:nvSpPr>
        <p:spPr>
          <a:xfrm>
            <a:off x="5531554" y="4018844"/>
            <a:ext cx="4639735" cy="475400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E15AC9-A48B-43F6-9AC9-BEF677F3E7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10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538607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04C4BB5-1D8E-4F42-B16C-5B27FDE8B6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534" t="1" r="534" b="2337"/>
          <a:stretch/>
        </p:blipFill>
        <p:spPr>
          <a:xfrm>
            <a:off x="5339644" y="1435748"/>
            <a:ext cx="6347918" cy="537019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301D20B-87D2-4B62-82FD-A3E540344B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50800"/>
            <a:ext cx="5339644" cy="4886034"/>
          </a:xfrm>
        </p:spPr>
        <p:txBody>
          <a:bodyPr>
            <a:normAutofit/>
          </a:bodyPr>
          <a:lstStyle/>
          <a:p>
            <a:r>
              <a:rPr lang="nl-BE" sz="2400" dirty="0" err="1"/>
              <a:t>Furthermore</a:t>
            </a:r>
            <a:r>
              <a:rPr lang="nl-BE" sz="2400" dirty="0"/>
              <a:t>, </a:t>
            </a:r>
            <a:r>
              <a:rPr lang="nl-BE" sz="2400" dirty="0" err="1"/>
              <a:t>the</a:t>
            </a:r>
            <a:r>
              <a:rPr lang="nl-BE" sz="2400" dirty="0"/>
              <a:t> class </a:t>
            </a:r>
            <a:r>
              <a:rPr lang="nl-BE" sz="2400" dirty="0" err="1"/>
              <a:t>needs</a:t>
            </a:r>
            <a:r>
              <a:rPr lang="nl-BE" sz="2400" dirty="0"/>
              <a:t> a </a:t>
            </a:r>
            <a:r>
              <a:rPr lang="nl-BE" sz="2400" dirty="0" err="1"/>
              <a:t>getter</a:t>
            </a:r>
            <a:r>
              <a:rPr lang="nl-BE" sz="2400" dirty="0"/>
              <a:t> </a:t>
            </a:r>
            <a:r>
              <a:rPr lang="nl-BE" sz="2400" dirty="0" err="1"/>
              <a:t>for</a:t>
            </a:r>
            <a:r>
              <a:rPr lang="nl-BE" sz="2400" dirty="0"/>
              <a:t> </a:t>
            </a:r>
            <a:r>
              <a:rPr lang="nl-BE" sz="2400" dirty="0" err="1"/>
              <a:t>each</a:t>
            </a:r>
            <a:r>
              <a:rPr lang="nl-BE" sz="2400" dirty="0"/>
              <a:t> </a:t>
            </a:r>
            <a:r>
              <a:rPr lang="nl-BE" sz="2400" dirty="0" err="1"/>
              <a:t>repository</a:t>
            </a:r>
            <a:r>
              <a:rPr lang="nl-BE" sz="2400" dirty="0"/>
              <a:t>.  </a:t>
            </a:r>
          </a:p>
          <a:p>
            <a:endParaRPr lang="en-GB" sz="2400" dirty="0"/>
          </a:p>
          <a:p>
            <a:r>
              <a:rPr lang="en-GB" sz="2400" dirty="0"/>
              <a:t>Each </a:t>
            </a:r>
            <a:r>
              <a:rPr lang="en-GB" sz="2400" dirty="0">
                <a:solidFill>
                  <a:srgbClr val="F04C25"/>
                </a:solidFill>
              </a:rPr>
              <a:t>repository property </a:t>
            </a:r>
            <a:r>
              <a:rPr lang="en-GB" sz="2400" dirty="0"/>
              <a:t>returns a repository instance that has been instantiated using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</a:rPr>
              <a:t>the same database context instanc</a:t>
            </a:r>
            <a:r>
              <a:rPr lang="en-GB" sz="2400" dirty="0"/>
              <a:t>e as the other repository instances.</a:t>
            </a:r>
          </a:p>
          <a:p>
            <a:endParaRPr lang="en-GB" sz="2400" dirty="0"/>
          </a:p>
          <a:p>
            <a:pPr lvl="1"/>
            <a:r>
              <a:rPr lang="en-GB" sz="2400" dirty="0"/>
              <a:t>Rating</a:t>
            </a:r>
            <a:r>
              <a:rPr lang="nl-BE" sz="2400" dirty="0" err="1"/>
              <a:t>Repository</a:t>
            </a:r>
            <a:endParaRPr lang="nl-BE" sz="2400" dirty="0"/>
          </a:p>
          <a:p>
            <a:pPr marL="0" lvl="1" indent="0">
              <a:buNone/>
            </a:pPr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3A8041-DB1C-4A78-B913-C81C43CD5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Create</a:t>
            </a:r>
            <a:r>
              <a:rPr lang="nl-BE" dirty="0"/>
              <a:t> </a:t>
            </a:r>
            <a:r>
              <a:rPr lang="nl-BE" dirty="0" err="1"/>
              <a:t>UnitOfWork</a:t>
            </a:r>
            <a:r>
              <a:rPr lang="nl-BE" dirty="0"/>
              <a:t> class in DAL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691738-8CA3-43F2-8CA0-EFDB19B4E849}"/>
              </a:ext>
            </a:extLst>
          </p:cNvPr>
          <p:cNvSpPr/>
          <p:nvPr/>
        </p:nvSpPr>
        <p:spPr>
          <a:xfrm>
            <a:off x="8026400" y="5542845"/>
            <a:ext cx="3962401" cy="519289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EE829E-5D96-4C9D-BA02-DE5DDF9C6FA0}"/>
              </a:ext>
            </a:extLst>
          </p:cNvPr>
          <p:cNvSpPr/>
          <p:nvPr/>
        </p:nvSpPr>
        <p:spPr>
          <a:xfrm>
            <a:off x="5565421" y="4237157"/>
            <a:ext cx="4639735" cy="475400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203B63-EB78-4827-81F7-EB850DACBB6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11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687148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13A779D-0F5E-4D7D-B17E-804D789806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50800"/>
            <a:ext cx="12191999" cy="4886034"/>
          </a:xfrm>
        </p:spPr>
        <p:txBody>
          <a:bodyPr/>
          <a:lstStyle/>
          <a:p>
            <a:r>
              <a:rPr lang="nl-BE" dirty="0"/>
              <a:t>The </a:t>
            </a:r>
            <a:r>
              <a:rPr lang="nl-BE" dirty="0" err="1"/>
              <a:t>UnitOfWork</a:t>
            </a:r>
            <a:r>
              <a:rPr lang="nl-BE" dirty="0"/>
              <a:t> class </a:t>
            </a:r>
            <a:r>
              <a:rPr lang="nl-BE" dirty="0" err="1"/>
              <a:t>controls</a:t>
            </a:r>
            <a:r>
              <a:rPr lang="nl-BE" dirty="0"/>
              <a:t> </a:t>
            </a:r>
            <a:r>
              <a:rPr lang="nl-BE" dirty="0" err="1"/>
              <a:t>now</a:t>
            </a:r>
            <a:r>
              <a:rPr lang="nl-BE" dirty="0"/>
              <a:t> </a:t>
            </a:r>
            <a:r>
              <a:rPr lang="nl-BE" dirty="0" err="1"/>
              <a:t>all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changes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database.</a:t>
            </a:r>
            <a:br>
              <a:rPr lang="nl-BE" dirty="0"/>
            </a:br>
            <a:r>
              <a:rPr lang="nl-BE" dirty="0"/>
              <a:t>The </a:t>
            </a:r>
            <a:r>
              <a:rPr lang="nl-BE" dirty="0" err="1"/>
              <a:t>repositories</a:t>
            </a:r>
            <a:r>
              <a:rPr lang="nl-BE" dirty="0"/>
              <a:t> </a:t>
            </a:r>
            <a:r>
              <a:rPr lang="nl-BE" dirty="0" err="1"/>
              <a:t>don’t</a:t>
            </a:r>
            <a:r>
              <a:rPr lang="nl-BE" dirty="0"/>
              <a:t> </a:t>
            </a:r>
            <a:r>
              <a:rPr lang="nl-BE" dirty="0" err="1"/>
              <a:t>need</a:t>
            </a:r>
            <a:r>
              <a:rPr lang="nl-BE" dirty="0"/>
              <a:t> a Save </a:t>
            </a:r>
            <a:r>
              <a:rPr lang="nl-BE" dirty="0" err="1"/>
              <a:t>method</a:t>
            </a:r>
            <a:r>
              <a:rPr lang="nl-BE" dirty="0"/>
              <a:t> </a:t>
            </a:r>
            <a:r>
              <a:rPr lang="nl-BE" dirty="0" err="1"/>
              <a:t>anymore</a:t>
            </a:r>
            <a:r>
              <a:rPr lang="nl-BE" dirty="0"/>
              <a:t>.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1B9AF0-B406-431D-96B0-78E16D81E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58737"/>
            <a:ext cx="12192000" cy="777011"/>
          </a:xfrm>
        </p:spPr>
        <p:txBody>
          <a:bodyPr/>
          <a:lstStyle/>
          <a:p>
            <a:r>
              <a:rPr lang="nl-BE"/>
              <a:t>Change IRepository &amp; GenericRepository class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468F9B-DDE9-4ACA-9569-C5CEE951D7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036" y="3893817"/>
            <a:ext cx="3209925" cy="1257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ED7E6B-C942-4FA3-A444-41CB474CB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88" y="3238999"/>
            <a:ext cx="3171825" cy="27527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9EF237-026A-439A-ADD1-56F76026CB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8801" y="3238999"/>
            <a:ext cx="6372225" cy="466725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26DB18-3D20-4AAC-8607-A4C4293BB9C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12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634764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963516-8A67-4A7C-8556-9F26B699AB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50800"/>
            <a:ext cx="6524977" cy="5407200"/>
          </a:xfrm>
        </p:spPr>
        <p:txBody>
          <a:bodyPr>
            <a:normAutofit/>
          </a:bodyPr>
          <a:lstStyle/>
          <a:p>
            <a:r>
              <a:rPr lang="en-GB" dirty="0"/>
              <a:t>Because of DI and testability we want to create an interface for this </a:t>
            </a:r>
            <a:r>
              <a:rPr lang="en-GB" dirty="0" err="1"/>
              <a:t>UnitOfWork</a:t>
            </a:r>
            <a:r>
              <a:rPr lang="en-GB" dirty="0"/>
              <a:t> class. </a:t>
            </a:r>
          </a:p>
          <a:p>
            <a:endParaRPr lang="en-GB" dirty="0"/>
          </a:p>
          <a:p>
            <a:r>
              <a:rPr lang="en-GB" dirty="0"/>
              <a:t>We will inject this interface in our ASP.NET MVC Controllers later 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E4D2F1-F431-4460-B47B-040D2F5C4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Create</a:t>
            </a:r>
            <a:r>
              <a:rPr lang="nl-BE" dirty="0"/>
              <a:t> </a:t>
            </a:r>
            <a:r>
              <a:rPr lang="nl-BE" dirty="0" err="1"/>
              <a:t>IUnitOfWork</a:t>
            </a:r>
            <a:r>
              <a:rPr lang="nl-BE" dirty="0"/>
              <a:t> interface in DAL</a:t>
            </a:r>
            <a:endParaRPr lang="en-GB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0EF4960-E01A-4D68-AF66-172D55A60E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6"/>
          <a:stretch/>
        </p:blipFill>
        <p:spPr>
          <a:xfrm>
            <a:off x="6007261" y="2177064"/>
            <a:ext cx="5995686" cy="364500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755138-B163-46F2-8118-CBC5897BD10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13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475793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5BB9DAA-F221-46F2-A90E-99260C968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Implement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IUnitOfWork</a:t>
            </a:r>
            <a:r>
              <a:rPr lang="nl-NL" dirty="0"/>
              <a:t> interface</a:t>
            </a:r>
            <a:endParaRPr lang="fr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47F5DDD-7B13-461E-84AF-3D97A77339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05" y="1788779"/>
            <a:ext cx="6634272" cy="326448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06E98D-6E17-48DD-81A7-E034D25817D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14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037599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CBFD0754-BE51-47CC-959F-69A72E6B411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nl-NL" dirty="0" err="1"/>
              <a:t>Startup.cs</a:t>
            </a:r>
            <a:r>
              <a:rPr lang="nl-NL" dirty="0"/>
              <a:t> – </a:t>
            </a:r>
            <a:r>
              <a:rPr lang="nl-NL" dirty="0" err="1"/>
              <a:t>ConfigureServices</a:t>
            </a:r>
            <a:endParaRPr lang="nl-NL" dirty="0"/>
          </a:p>
          <a:p>
            <a:pPr lvl="1"/>
            <a:endParaRPr lang="nl-NL" dirty="0"/>
          </a:p>
          <a:p>
            <a:pPr marL="0" lvl="1" indent="0">
              <a:buNone/>
            </a:pPr>
            <a:r>
              <a:rPr lang="nl-NL" dirty="0"/>
              <a:t>	</a:t>
            </a:r>
            <a:endParaRPr lang="fr-B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D5AB617-0AEC-4467-87D4-7435EC604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Register </a:t>
            </a:r>
            <a:r>
              <a:rPr lang="nl-NL" dirty="0" err="1"/>
              <a:t>IUnitOfWork</a:t>
            </a:r>
            <a:r>
              <a:rPr lang="nl-NL" dirty="0"/>
              <a:t> as a </a:t>
            </a:r>
            <a:r>
              <a:rPr lang="nl-NL" dirty="0" err="1"/>
              <a:t>dependency</a:t>
            </a:r>
            <a:endParaRPr lang="fr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C4A94DF-D675-4B1D-B142-CB1FFCAF1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139" y="2662113"/>
            <a:ext cx="9389628" cy="367472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E36D5A-CB74-4D4D-A0A3-7FA721F6C9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15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5078628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1DCB7C-8D72-4703-9835-C6D6C30E4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3200" dirty="0"/>
              <a:t>Change </a:t>
            </a:r>
            <a:r>
              <a:rPr lang="nl-BE" sz="3200" dirty="0" err="1"/>
              <a:t>the</a:t>
            </a:r>
            <a:r>
              <a:rPr lang="nl-BE" sz="3200" dirty="0"/>
              <a:t> </a:t>
            </a:r>
            <a:r>
              <a:rPr lang="nl-BE" sz="3200" dirty="0" err="1"/>
              <a:t>RatingsController</a:t>
            </a:r>
            <a:r>
              <a:rPr lang="nl-BE" sz="3200" dirty="0"/>
              <a:t> </a:t>
            </a:r>
            <a:r>
              <a:rPr lang="nl-BE" sz="3200" dirty="0" err="1"/>
              <a:t>to</a:t>
            </a:r>
            <a:r>
              <a:rPr lang="nl-BE" sz="3200" dirty="0"/>
              <a:t> </a:t>
            </a:r>
            <a:r>
              <a:rPr lang="nl-BE" sz="3200" dirty="0" err="1"/>
              <a:t>use</a:t>
            </a:r>
            <a:r>
              <a:rPr lang="nl-BE" sz="3200" dirty="0"/>
              <a:t> </a:t>
            </a:r>
            <a:r>
              <a:rPr lang="nl-BE" sz="3200" dirty="0" err="1"/>
              <a:t>the</a:t>
            </a:r>
            <a:r>
              <a:rPr lang="nl-BE" sz="3200" dirty="0"/>
              <a:t> </a:t>
            </a:r>
            <a:r>
              <a:rPr lang="nl-BE" sz="3200" dirty="0" err="1"/>
              <a:t>UnitOfWork</a:t>
            </a:r>
            <a:r>
              <a:rPr lang="nl-BE" sz="3200" dirty="0"/>
              <a:t> class</a:t>
            </a:r>
            <a:endParaRPr lang="en-GB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9CA576-5159-412D-9DB5-46A91C648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20" y="2325511"/>
            <a:ext cx="6180143" cy="212478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E533F76-166D-4CCA-A3F3-FC834710B2FF}"/>
              </a:ext>
            </a:extLst>
          </p:cNvPr>
          <p:cNvSpPr/>
          <p:nvPr/>
        </p:nvSpPr>
        <p:spPr>
          <a:xfrm>
            <a:off x="1693333" y="1557865"/>
            <a:ext cx="1377245" cy="3679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>
                <a:solidFill>
                  <a:srgbClr val="F04C25"/>
                </a:solidFill>
              </a:rPr>
              <a:t>From</a:t>
            </a:r>
            <a:endParaRPr lang="en-GB" dirty="0">
              <a:solidFill>
                <a:srgbClr val="F04C2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6C3505-C3B0-4FA3-B77E-0E1A5CEC034D}"/>
              </a:ext>
            </a:extLst>
          </p:cNvPr>
          <p:cNvSpPr/>
          <p:nvPr/>
        </p:nvSpPr>
        <p:spPr>
          <a:xfrm>
            <a:off x="8348133" y="1557864"/>
            <a:ext cx="1377245" cy="3679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>
                <a:solidFill>
                  <a:srgbClr val="F04C25"/>
                </a:solidFill>
              </a:rPr>
              <a:t>To</a:t>
            </a:r>
            <a:endParaRPr lang="en-GB" dirty="0">
              <a:solidFill>
                <a:srgbClr val="F04C25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1655F72-758C-44C8-B248-EA7BA2F0EB03}"/>
              </a:ext>
            </a:extLst>
          </p:cNvPr>
          <p:cNvCxnSpPr>
            <a:cxnSpLocks/>
          </p:cNvCxnSpPr>
          <p:nvPr/>
        </p:nvCxnSpPr>
        <p:spPr>
          <a:xfrm>
            <a:off x="5373511" y="1741824"/>
            <a:ext cx="12079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5D386F0-773A-40D6-89EF-92C3635C337F}"/>
              </a:ext>
            </a:extLst>
          </p:cNvPr>
          <p:cNvSpPr txBox="1"/>
          <p:nvPr/>
        </p:nvSpPr>
        <p:spPr>
          <a:xfrm>
            <a:off x="132820" y="4664646"/>
            <a:ext cx="6347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In </a:t>
            </a:r>
            <a:r>
              <a:rPr lang="nl-BE" dirty="0" err="1"/>
              <a:t>every</a:t>
            </a:r>
            <a:r>
              <a:rPr lang="nl-BE" dirty="0"/>
              <a:t> </a:t>
            </a:r>
            <a:r>
              <a:rPr lang="nl-BE" dirty="0" err="1"/>
              <a:t>ActionMethod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ratingRepository</a:t>
            </a:r>
            <a:r>
              <a:rPr lang="nl-BE" dirty="0"/>
              <a:t> is </a:t>
            </a:r>
            <a:r>
              <a:rPr lang="nl-BE" dirty="0" err="1"/>
              <a:t>called</a:t>
            </a:r>
            <a:r>
              <a:rPr lang="nl-BE" dirty="0"/>
              <a:t> </a:t>
            </a:r>
            <a:r>
              <a:rPr lang="nl-BE" dirty="0" err="1"/>
              <a:t>directly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0D1F6A-BBF0-4A50-8F2B-932786DB584A}"/>
              </a:ext>
            </a:extLst>
          </p:cNvPr>
          <p:cNvSpPr txBox="1"/>
          <p:nvPr/>
        </p:nvSpPr>
        <p:spPr>
          <a:xfrm>
            <a:off x="7398720" y="4580255"/>
            <a:ext cx="4793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err="1"/>
              <a:t>Now</a:t>
            </a:r>
            <a:r>
              <a:rPr lang="nl-BE" dirty="0"/>
              <a:t>,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ratingRepository</a:t>
            </a:r>
            <a:r>
              <a:rPr lang="nl-BE" dirty="0"/>
              <a:t> is </a:t>
            </a:r>
            <a:r>
              <a:rPr lang="nl-BE" dirty="0" err="1"/>
              <a:t>called</a:t>
            </a:r>
            <a:r>
              <a:rPr lang="nl-BE" dirty="0"/>
              <a:t> </a:t>
            </a:r>
            <a:r>
              <a:rPr lang="nl-BE" dirty="0" err="1"/>
              <a:t>starting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unitOfWork</a:t>
            </a:r>
            <a:r>
              <a:rPr lang="nl-BE" dirty="0"/>
              <a:t> object we get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DI container.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6E93456-5670-4213-98C0-C8BD02F32C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911" y="5529330"/>
            <a:ext cx="4228087" cy="370644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496C17B-0581-4A0A-8CDA-FE2557134ED5}"/>
              </a:ext>
            </a:extLst>
          </p:cNvPr>
          <p:cNvCxnSpPr>
            <a:cxnSpLocks/>
          </p:cNvCxnSpPr>
          <p:nvPr/>
        </p:nvCxnSpPr>
        <p:spPr>
          <a:xfrm>
            <a:off x="5271911" y="5637687"/>
            <a:ext cx="12079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Afbeelding 6">
            <a:extLst>
              <a:ext uri="{FF2B5EF4-FFF2-40B4-BE49-F238E27FC236}">
                <a16:creationId xmlns:a16="http://schemas.microsoft.com/office/drawing/2014/main" id="{DC5404FB-03EE-4634-AFA5-EC270B96A2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8798" y="2105067"/>
            <a:ext cx="4541897" cy="2295904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A99939EE-CE57-48F1-857C-BF0264E7CA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0299" y="5529330"/>
            <a:ext cx="4541898" cy="51907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131183-AFEB-4D5F-8DD3-FA10A46911F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16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721605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1DCB7C-8D72-4703-9835-C6D6C30E4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3200" dirty="0"/>
              <a:t>Change </a:t>
            </a:r>
            <a:r>
              <a:rPr lang="nl-BE" sz="3200" dirty="0" err="1"/>
              <a:t>the</a:t>
            </a:r>
            <a:r>
              <a:rPr lang="nl-BE" sz="3200" dirty="0"/>
              <a:t> </a:t>
            </a:r>
            <a:r>
              <a:rPr lang="nl-BE" sz="3200" dirty="0" err="1"/>
              <a:t>RatingController</a:t>
            </a:r>
            <a:r>
              <a:rPr lang="nl-BE" sz="3200" dirty="0"/>
              <a:t> </a:t>
            </a:r>
            <a:r>
              <a:rPr lang="nl-BE" sz="3200" dirty="0" err="1"/>
              <a:t>to</a:t>
            </a:r>
            <a:r>
              <a:rPr lang="nl-BE" sz="3200" dirty="0"/>
              <a:t> </a:t>
            </a:r>
            <a:r>
              <a:rPr lang="nl-BE" sz="3200" dirty="0" err="1"/>
              <a:t>use</a:t>
            </a:r>
            <a:r>
              <a:rPr lang="nl-BE" sz="3200" dirty="0"/>
              <a:t> </a:t>
            </a:r>
            <a:r>
              <a:rPr lang="nl-BE" sz="3200" dirty="0" err="1"/>
              <a:t>the</a:t>
            </a:r>
            <a:r>
              <a:rPr lang="nl-BE" sz="3200" dirty="0"/>
              <a:t> </a:t>
            </a:r>
            <a:r>
              <a:rPr lang="nl-BE" sz="3200" dirty="0" err="1"/>
              <a:t>UnitOfWork</a:t>
            </a:r>
            <a:r>
              <a:rPr lang="nl-BE" sz="3200" dirty="0"/>
              <a:t> class</a:t>
            </a:r>
            <a:endParaRPr lang="en-GB" sz="3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D386F0-773A-40D6-89EF-92C3635C337F}"/>
              </a:ext>
            </a:extLst>
          </p:cNvPr>
          <p:cNvSpPr txBox="1"/>
          <p:nvPr/>
        </p:nvSpPr>
        <p:spPr>
          <a:xfrm>
            <a:off x="651209" y="1639237"/>
            <a:ext cx="112976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After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every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CUD action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the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Save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method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from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the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UnitOfWork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instance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is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called</a:t>
            </a:r>
            <a:endParaRPr lang="en-GB" sz="2800" dirty="0">
              <a:solidFill>
                <a:srgbClr val="3C3C3C"/>
              </a:solidFill>
              <a:latin typeface="Nunito Light" panose="00000400000000000000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30C2F0A-9A10-4D9B-95C2-0002CD0A1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08" y="2796832"/>
            <a:ext cx="4247857" cy="160296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8A79573-B2B2-45E8-9917-A1F16C65F7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5613" y="2806994"/>
            <a:ext cx="4579475" cy="1710236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E15B290D-63A8-4005-8F33-8A49D81983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208" y="4762117"/>
            <a:ext cx="4179156" cy="16029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22F04C-1607-4C74-BD0F-4E2D05919B9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17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5651637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1DCB7C-8D72-4703-9835-C6D6C30E4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3200" dirty="0"/>
              <a:t>Change </a:t>
            </a:r>
            <a:r>
              <a:rPr lang="nl-BE" sz="3200" dirty="0" err="1"/>
              <a:t>the</a:t>
            </a:r>
            <a:r>
              <a:rPr lang="nl-BE" sz="3200" dirty="0"/>
              <a:t> </a:t>
            </a:r>
            <a:r>
              <a:rPr lang="nl-BE" sz="3200" dirty="0" err="1"/>
              <a:t>MovieController</a:t>
            </a:r>
            <a:r>
              <a:rPr lang="nl-BE" sz="3200" dirty="0"/>
              <a:t> </a:t>
            </a:r>
            <a:r>
              <a:rPr lang="nl-BE" sz="3200" dirty="0" err="1"/>
              <a:t>to</a:t>
            </a:r>
            <a:r>
              <a:rPr lang="nl-BE" sz="3200" dirty="0"/>
              <a:t> </a:t>
            </a:r>
            <a:r>
              <a:rPr lang="nl-BE" sz="3200" dirty="0" err="1"/>
              <a:t>use</a:t>
            </a:r>
            <a:r>
              <a:rPr lang="nl-BE" sz="3200" dirty="0"/>
              <a:t> </a:t>
            </a:r>
            <a:r>
              <a:rPr lang="nl-BE" sz="3200" dirty="0" err="1"/>
              <a:t>the</a:t>
            </a:r>
            <a:r>
              <a:rPr lang="nl-BE" sz="3200" dirty="0"/>
              <a:t> </a:t>
            </a:r>
            <a:r>
              <a:rPr lang="nl-BE" sz="3200" dirty="0" err="1"/>
              <a:t>UnitOfWork</a:t>
            </a:r>
            <a:r>
              <a:rPr lang="nl-BE" sz="3200" dirty="0"/>
              <a:t> class</a:t>
            </a:r>
            <a:endParaRPr lang="en-GB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533F76-166D-4CCA-A3F3-FC834710B2FF}"/>
              </a:ext>
            </a:extLst>
          </p:cNvPr>
          <p:cNvSpPr/>
          <p:nvPr/>
        </p:nvSpPr>
        <p:spPr>
          <a:xfrm>
            <a:off x="1693333" y="1557865"/>
            <a:ext cx="1377245" cy="3679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>
                <a:solidFill>
                  <a:srgbClr val="F04C25"/>
                </a:solidFill>
              </a:rPr>
              <a:t>From</a:t>
            </a:r>
            <a:endParaRPr lang="en-GB" dirty="0">
              <a:solidFill>
                <a:srgbClr val="F04C2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6C3505-C3B0-4FA3-B77E-0E1A5CEC034D}"/>
              </a:ext>
            </a:extLst>
          </p:cNvPr>
          <p:cNvSpPr/>
          <p:nvPr/>
        </p:nvSpPr>
        <p:spPr>
          <a:xfrm>
            <a:off x="8348133" y="1557864"/>
            <a:ext cx="1377245" cy="3679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>
                <a:solidFill>
                  <a:srgbClr val="F04C25"/>
                </a:solidFill>
              </a:rPr>
              <a:t>To</a:t>
            </a:r>
            <a:endParaRPr lang="en-GB" dirty="0">
              <a:solidFill>
                <a:srgbClr val="F04C25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1655F72-758C-44C8-B248-EA7BA2F0EB03}"/>
              </a:ext>
            </a:extLst>
          </p:cNvPr>
          <p:cNvCxnSpPr>
            <a:cxnSpLocks/>
          </p:cNvCxnSpPr>
          <p:nvPr/>
        </p:nvCxnSpPr>
        <p:spPr>
          <a:xfrm>
            <a:off x="5373511" y="1741824"/>
            <a:ext cx="12079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5D386F0-773A-40D6-89EF-92C3635C337F}"/>
              </a:ext>
            </a:extLst>
          </p:cNvPr>
          <p:cNvSpPr txBox="1"/>
          <p:nvPr/>
        </p:nvSpPr>
        <p:spPr>
          <a:xfrm>
            <a:off x="132820" y="4664646"/>
            <a:ext cx="6347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In </a:t>
            </a:r>
            <a:r>
              <a:rPr lang="nl-BE" dirty="0" err="1"/>
              <a:t>every</a:t>
            </a:r>
            <a:r>
              <a:rPr lang="nl-BE" dirty="0"/>
              <a:t> </a:t>
            </a:r>
            <a:r>
              <a:rPr lang="nl-BE" dirty="0" err="1"/>
              <a:t>ActionMethod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ratingRepository</a:t>
            </a:r>
            <a:r>
              <a:rPr lang="nl-BE" dirty="0"/>
              <a:t> &amp; </a:t>
            </a:r>
            <a:r>
              <a:rPr lang="nl-BE" dirty="0" err="1"/>
              <a:t>movieRepository</a:t>
            </a:r>
            <a:r>
              <a:rPr lang="nl-BE" dirty="0"/>
              <a:t> are </a:t>
            </a:r>
            <a:r>
              <a:rPr lang="nl-BE" dirty="0" err="1"/>
              <a:t>called</a:t>
            </a:r>
            <a:r>
              <a:rPr lang="nl-BE" dirty="0"/>
              <a:t> </a:t>
            </a:r>
            <a:r>
              <a:rPr lang="nl-BE" dirty="0" err="1"/>
              <a:t>directly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0D1F6A-BBF0-4A50-8F2B-932786DB584A}"/>
              </a:ext>
            </a:extLst>
          </p:cNvPr>
          <p:cNvSpPr txBox="1"/>
          <p:nvPr/>
        </p:nvSpPr>
        <p:spPr>
          <a:xfrm>
            <a:off x="7398720" y="4580255"/>
            <a:ext cx="479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err="1"/>
              <a:t>Now</a:t>
            </a:r>
            <a:r>
              <a:rPr lang="nl-BE" dirty="0"/>
              <a:t>, </a:t>
            </a:r>
            <a:r>
              <a:rPr lang="nl-BE" dirty="0" err="1"/>
              <a:t>both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repositories</a:t>
            </a:r>
            <a:r>
              <a:rPr lang="nl-BE" dirty="0"/>
              <a:t> are </a:t>
            </a:r>
            <a:r>
              <a:rPr lang="nl-BE" dirty="0" err="1"/>
              <a:t>called</a:t>
            </a:r>
            <a:r>
              <a:rPr lang="nl-BE" dirty="0"/>
              <a:t> </a:t>
            </a:r>
            <a:r>
              <a:rPr lang="nl-BE" dirty="0" err="1"/>
              <a:t>starting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unitOfWork</a:t>
            </a:r>
            <a:r>
              <a:rPr lang="nl-BE" dirty="0"/>
              <a:t> object.</a:t>
            </a:r>
            <a:endParaRPr lang="en-GB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496C17B-0581-4A0A-8CDA-FE2557134ED5}"/>
              </a:ext>
            </a:extLst>
          </p:cNvPr>
          <p:cNvCxnSpPr>
            <a:cxnSpLocks/>
          </p:cNvCxnSpPr>
          <p:nvPr/>
        </p:nvCxnSpPr>
        <p:spPr>
          <a:xfrm>
            <a:off x="5271911" y="5637687"/>
            <a:ext cx="12079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D804BF92-731B-4F3D-8E13-519C92C454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11" y="2171265"/>
            <a:ext cx="5143500" cy="2247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B556B9-439B-490C-85D8-4D7926AB1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367" y="5556458"/>
            <a:ext cx="4067175" cy="2857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51E9EF7-613E-47C2-B1B4-520C9D30D3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367" y="5968626"/>
            <a:ext cx="3724275" cy="238125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FF7D7D07-438F-4398-9745-BFA4E7DF3B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4971" y="2171264"/>
            <a:ext cx="4449751" cy="1918955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A150625B-AFA6-4869-81BF-8588EE4B1C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6191" y="5420141"/>
            <a:ext cx="2975358" cy="386930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F0AEF18B-D492-4588-B492-F9497A702C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48562" y="5835397"/>
            <a:ext cx="4183681" cy="38693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E9E25-5E2F-454B-9FC3-157DFCB093A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18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90875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1DCB7C-8D72-4703-9835-C6D6C30E4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3200" dirty="0"/>
              <a:t>Change </a:t>
            </a:r>
            <a:r>
              <a:rPr lang="nl-BE" sz="3200" dirty="0" err="1"/>
              <a:t>the</a:t>
            </a:r>
            <a:r>
              <a:rPr lang="nl-BE" sz="3200" dirty="0"/>
              <a:t> </a:t>
            </a:r>
            <a:r>
              <a:rPr lang="nl-BE" sz="3200" dirty="0" err="1"/>
              <a:t>MovieController</a:t>
            </a:r>
            <a:r>
              <a:rPr lang="nl-BE" sz="3200" dirty="0"/>
              <a:t> </a:t>
            </a:r>
            <a:r>
              <a:rPr lang="nl-BE" sz="3200" dirty="0" err="1"/>
              <a:t>to</a:t>
            </a:r>
            <a:r>
              <a:rPr lang="nl-BE" sz="3200" dirty="0"/>
              <a:t> </a:t>
            </a:r>
            <a:r>
              <a:rPr lang="nl-BE" sz="3200" dirty="0" err="1"/>
              <a:t>use</a:t>
            </a:r>
            <a:r>
              <a:rPr lang="nl-BE" sz="3200" dirty="0"/>
              <a:t> </a:t>
            </a:r>
            <a:r>
              <a:rPr lang="nl-BE" sz="3200" dirty="0" err="1"/>
              <a:t>the</a:t>
            </a:r>
            <a:r>
              <a:rPr lang="nl-BE" sz="3200" dirty="0"/>
              <a:t> </a:t>
            </a:r>
            <a:r>
              <a:rPr lang="nl-BE" sz="3200" dirty="0" err="1"/>
              <a:t>UnitOfWork</a:t>
            </a:r>
            <a:r>
              <a:rPr lang="nl-BE" sz="3200" dirty="0"/>
              <a:t> class</a:t>
            </a:r>
            <a:endParaRPr lang="en-GB" sz="3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D386F0-773A-40D6-89EF-92C3635C337F}"/>
              </a:ext>
            </a:extLst>
          </p:cNvPr>
          <p:cNvSpPr txBox="1"/>
          <p:nvPr/>
        </p:nvSpPr>
        <p:spPr>
          <a:xfrm>
            <a:off x="651209" y="1639237"/>
            <a:ext cx="112976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In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the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create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ActionMethod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the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Save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method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from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the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UnitOfWork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instance</a:t>
            </a:r>
            <a:r>
              <a:rPr lang="nl-BE" sz="2800" dirty="0">
                <a:solidFill>
                  <a:srgbClr val="3C3C3C"/>
                </a:solidFill>
                <a:latin typeface="Nunito Light" panose="00000400000000000000" pitchFamily="2" charset="0"/>
              </a:rPr>
              <a:t> is </a:t>
            </a:r>
            <a:r>
              <a:rPr lang="nl-BE" sz="2800" dirty="0" err="1">
                <a:solidFill>
                  <a:srgbClr val="3C3C3C"/>
                </a:solidFill>
                <a:latin typeface="Nunito Light" panose="00000400000000000000" pitchFamily="2" charset="0"/>
              </a:rPr>
              <a:t>called</a:t>
            </a:r>
            <a:endParaRPr lang="en-GB" sz="2800" dirty="0">
              <a:solidFill>
                <a:srgbClr val="3C3C3C"/>
              </a:solidFill>
              <a:latin typeface="Nunito Light" panose="00000400000000000000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2D4E3AB-8AFD-498E-B5CF-CDB2996F1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067" y="2876549"/>
            <a:ext cx="4579599" cy="17417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ACB6E5-C24D-4235-9AC0-AE7AAD5F4D1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19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426867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2E6CD-882A-41CA-AF1F-B5E118C9444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GB" sz="2400" dirty="0"/>
              <a:t>Almost all software interacts (CRUD) with a database system.</a:t>
            </a:r>
          </a:p>
          <a:p>
            <a:r>
              <a:rPr lang="nl-BE" sz="2400" dirty="0"/>
              <a:t>.Net </a:t>
            </a:r>
            <a:r>
              <a:rPr lang="nl-BE" sz="2400" dirty="0" err="1"/>
              <a:t>developers</a:t>
            </a:r>
            <a:r>
              <a:rPr lang="nl-BE" sz="2400" dirty="0"/>
              <a:t> </a:t>
            </a:r>
            <a:r>
              <a:rPr lang="nl-BE" sz="2400" dirty="0" err="1"/>
              <a:t>use</a:t>
            </a:r>
            <a:r>
              <a:rPr lang="nl-BE" sz="2400" dirty="0"/>
              <a:t> ORM tools like </a:t>
            </a:r>
            <a:r>
              <a:rPr lang="nl-BE" sz="2400" dirty="0" err="1"/>
              <a:t>Entity</a:t>
            </a:r>
            <a:r>
              <a:rPr lang="nl-BE" sz="2400" dirty="0"/>
              <a:t> Framework or Dapper </a:t>
            </a:r>
            <a:r>
              <a:rPr lang="nl-BE" sz="2400" dirty="0" err="1"/>
              <a:t>to</a:t>
            </a:r>
            <a:r>
              <a:rPr lang="nl-BE" sz="2400" dirty="0"/>
              <a:t> access these databases </a:t>
            </a:r>
            <a:r>
              <a:rPr lang="nl-BE" sz="2400" dirty="0" err="1"/>
              <a:t>smoothly</a:t>
            </a:r>
            <a:r>
              <a:rPr lang="nl-BE" sz="2400" dirty="0"/>
              <a:t> </a:t>
            </a:r>
            <a:r>
              <a:rPr lang="nl-BE" sz="2400" dirty="0" err="1"/>
              <a:t>and</a:t>
            </a:r>
            <a:r>
              <a:rPr lang="nl-BE" sz="2400" dirty="0"/>
              <a:t> </a:t>
            </a:r>
            <a:r>
              <a:rPr lang="nl-BE" sz="2400" dirty="0" err="1"/>
              <a:t>efficiently</a:t>
            </a:r>
            <a:r>
              <a:rPr lang="nl-BE" sz="2400" dirty="0"/>
              <a:t>.</a:t>
            </a:r>
            <a:br>
              <a:rPr lang="nl-BE" sz="2400" dirty="0"/>
            </a:br>
            <a:endParaRPr lang="nl-BE" sz="2400" dirty="0"/>
          </a:p>
          <a:p>
            <a:r>
              <a:rPr lang="nl-BE" sz="2400" dirty="0"/>
              <a:t>BUT </a:t>
            </a:r>
            <a:r>
              <a:rPr lang="nl-BE" sz="2400" dirty="0" err="1"/>
              <a:t>the</a:t>
            </a:r>
            <a:r>
              <a:rPr lang="nl-BE" sz="2400" dirty="0"/>
              <a:t> concern is </a:t>
            </a:r>
            <a:r>
              <a:rPr lang="nl-BE" sz="2400" dirty="0" err="1"/>
              <a:t>how</a:t>
            </a:r>
            <a:r>
              <a:rPr lang="nl-BE" sz="2400" dirty="0"/>
              <a:t> </a:t>
            </a:r>
            <a:r>
              <a:rPr lang="nl-BE" sz="2400" dirty="0" err="1"/>
              <a:t>to</a:t>
            </a:r>
            <a:r>
              <a:rPr lang="nl-BE" sz="2400" dirty="0"/>
              <a:t> </a:t>
            </a:r>
            <a:r>
              <a:rPr lang="nl-BE" sz="2400" dirty="0" err="1"/>
              <a:t>use</a:t>
            </a:r>
            <a:r>
              <a:rPr lang="nl-BE" sz="2400" dirty="0"/>
              <a:t> these ORM tools </a:t>
            </a:r>
            <a:r>
              <a:rPr lang="nl-BE" sz="2400" dirty="0" err="1"/>
              <a:t>to</a:t>
            </a:r>
            <a:r>
              <a:rPr lang="nl-BE" sz="2400" dirty="0"/>
              <a:t> </a:t>
            </a:r>
            <a:r>
              <a:rPr lang="nl-BE" sz="2400" dirty="0" err="1"/>
              <a:t>write</a:t>
            </a:r>
            <a:r>
              <a:rPr lang="nl-BE" sz="2400" dirty="0"/>
              <a:t> code </a:t>
            </a:r>
            <a:r>
              <a:rPr lang="nl-BE" sz="2400" dirty="0" err="1"/>
              <a:t>that</a:t>
            </a:r>
            <a:r>
              <a:rPr lang="nl-BE" sz="2400" dirty="0"/>
              <a:t> is </a:t>
            </a:r>
          </a:p>
          <a:p>
            <a:pPr lvl="1"/>
            <a:r>
              <a:rPr lang="nl-BE" sz="2400" dirty="0" err="1"/>
              <a:t>reusable</a:t>
            </a:r>
            <a:endParaRPr lang="nl-BE" sz="2400" dirty="0"/>
          </a:p>
          <a:p>
            <a:pPr lvl="1"/>
            <a:r>
              <a:rPr lang="nl-BE" sz="2400" dirty="0" err="1"/>
              <a:t>maintainable</a:t>
            </a:r>
            <a:endParaRPr lang="nl-BE" sz="2400" dirty="0"/>
          </a:p>
          <a:p>
            <a:pPr lvl="1"/>
            <a:r>
              <a:rPr lang="nl-BE" sz="2400" dirty="0" err="1"/>
              <a:t>readable</a:t>
            </a:r>
            <a:endParaRPr lang="nl-BE" sz="2400" dirty="0"/>
          </a:p>
          <a:p>
            <a:pPr lvl="1"/>
            <a:r>
              <a:rPr lang="nl-BE" sz="2400" dirty="0" err="1"/>
              <a:t>and</a:t>
            </a:r>
            <a:r>
              <a:rPr lang="nl-BE" sz="2400" dirty="0"/>
              <a:t> </a:t>
            </a:r>
            <a:r>
              <a:rPr lang="nl-BE" sz="2400" dirty="0" err="1"/>
              <a:t>above</a:t>
            </a:r>
            <a:r>
              <a:rPr lang="nl-BE" sz="2400" dirty="0"/>
              <a:t> </a:t>
            </a:r>
            <a:r>
              <a:rPr lang="nl-BE" sz="2400" dirty="0" err="1"/>
              <a:t>all</a:t>
            </a:r>
            <a:r>
              <a:rPr lang="nl-BE" sz="2400" dirty="0"/>
              <a:t> </a:t>
            </a:r>
            <a:r>
              <a:rPr lang="nl-BE" sz="2400" dirty="0" err="1"/>
              <a:t>testable</a:t>
            </a:r>
            <a:br>
              <a:rPr lang="nl-BE" sz="2400" dirty="0"/>
            </a:br>
            <a:endParaRPr lang="nl-BE" sz="2400" dirty="0"/>
          </a:p>
          <a:p>
            <a:r>
              <a:rPr lang="nl-BE" sz="2400" dirty="0" err="1"/>
              <a:t>This</a:t>
            </a:r>
            <a:r>
              <a:rPr lang="nl-BE" sz="2400" dirty="0"/>
              <a:t> is </a:t>
            </a:r>
            <a:r>
              <a:rPr lang="nl-BE" sz="2400" dirty="0" err="1"/>
              <a:t>were</a:t>
            </a:r>
            <a:r>
              <a:rPr lang="nl-BE" sz="2400" dirty="0"/>
              <a:t> </a:t>
            </a:r>
            <a:r>
              <a:rPr lang="nl-BE" sz="2400" b="1" dirty="0">
                <a:solidFill>
                  <a:srgbClr val="009CAB"/>
                </a:solidFill>
              </a:rPr>
              <a:t>design </a:t>
            </a:r>
            <a:r>
              <a:rPr lang="nl-BE" sz="2400" b="1" dirty="0" err="1">
                <a:solidFill>
                  <a:srgbClr val="009CAB"/>
                </a:solidFill>
              </a:rPr>
              <a:t>patterns</a:t>
            </a:r>
            <a:r>
              <a:rPr lang="nl-BE" sz="2400" b="1" dirty="0">
                <a:solidFill>
                  <a:srgbClr val="009CAB"/>
                </a:solidFill>
              </a:rPr>
              <a:t> </a:t>
            </a:r>
            <a:r>
              <a:rPr lang="nl-BE" sz="2400" dirty="0"/>
              <a:t>focus on.  The </a:t>
            </a:r>
            <a:r>
              <a:rPr lang="nl-BE" sz="2400" b="1" dirty="0" err="1">
                <a:solidFill>
                  <a:srgbClr val="009CAB"/>
                </a:solidFill>
              </a:rPr>
              <a:t>repository</a:t>
            </a:r>
            <a:r>
              <a:rPr lang="nl-BE" sz="2400" dirty="0"/>
              <a:t> </a:t>
            </a:r>
            <a:r>
              <a:rPr lang="nl-BE" sz="2400" dirty="0" err="1"/>
              <a:t>and</a:t>
            </a:r>
            <a:r>
              <a:rPr lang="nl-BE" sz="2400" dirty="0"/>
              <a:t> </a:t>
            </a:r>
            <a:r>
              <a:rPr lang="nl-BE" sz="2400" b="1" dirty="0">
                <a:solidFill>
                  <a:srgbClr val="009CAB"/>
                </a:solidFill>
              </a:rPr>
              <a:t>unit of </a:t>
            </a:r>
            <a:r>
              <a:rPr lang="nl-BE" sz="2400" b="1" dirty="0" err="1">
                <a:solidFill>
                  <a:srgbClr val="009CAB"/>
                </a:solidFill>
              </a:rPr>
              <a:t>work</a:t>
            </a:r>
            <a:r>
              <a:rPr lang="nl-BE" sz="2400" b="1" dirty="0">
                <a:solidFill>
                  <a:srgbClr val="009CAB"/>
                </a:solidFill>
              </a:rPr>
              <a:t> </a:t>
            </a:r>
            <a:r>
              <a:rPr lang="nl-BE" sz="2400" b="1" dirty="0" err="1">
                <a:solidFill>
                  <a:srgbClr val="009CAB"/>
                </a:solidFill>
              </a:rPr>
              <a:t>pattern</a:t>
            </a:r>
            <a:r>
              <a:rPr lang="nl-BE" sz="2400" b="1" dirty="0">
                <a:solidFill>
                  <a:srgbClr val="009CAB"/>
                </a:solidFill>
              </a:rPr>
              <a:t> </a:t>
            </a:r>
            <a:r>
              <a:rPr lang="nl-BE" sz="2400" dirty="0" err="1"/>
              <a:t>try</a:t>
            </a:r>
            <a:r>
              <a:rPr lang="nl-BE" sz="2400" dirty="0"/>
              <a:t> </a:t>
            </a:r>
            <a:r>
              <a:rPr lang="nl-BE" sz="2400" dirty="0" err="1"/>
              <a:t>to</a:t>
            </a:r>
            <a:r>
              <a:rPr lang="nl-BE" sz="2400" dirty="0"/>
              <a:t> </a:t>
            </a:r>
            <a:r>
              <a:rPr lang="nl-BE" sz="2400" dirty="0" err="1"/>
              <a:t>solve</a:t>
            </a:r>
            <a:r>
              <a:rPr lang="nl-BE" sz="2400" dirty="0"/>
              <a:t> common </a:t>
            </a:r>
            <a:r>
              <a:rPr lang="nl-BE" sz="2400" dirty="0" err="1"/>
              <a:t>problems</a:t>
            </a:r>
            <a:r>
              <a:rPr lang="nl-BE" sz="2400" dirty="0"/>
              <a:t> </a:t>
            </a:r>
            <a:r>
              <a:rPr lang="nl-BE" sz="2400" dirty="0" err="1"/>
              <a:t>with</a:t>
            </a:r>
            <a:r>
              <a:rPr lang="nl-BE" sz="2400" dirty="0"/>
              <a:t> database access </a:t>
            </a:r>
            <a:r>
              <a:rPr lang="nl-BE" sz="2400" dirty="0" err="1"/>
              <a:t>and</a:t>
            </a:r>
            <a:r>
              <a:rPr lang="nl-BE" sz="2400" dirty="0"/>
              <a:t> business logic transactions.</a:t>
            </a:r>
          </a:p>
          <a:p>
            <a:pPr marL="457200" lvl="1" indent="0">
              <a:buNone/>
            </a:pPr>
            <a:endParaRPr lang="nl-BE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909E40-D93E-44D1-BB0E-8A2219312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The concept</a:t>
            </a:r>
            <a:endParaRPr lang="en-GB" dirty="0"/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96DCD9ED-5D21-44BB-8370-95AFC6A2D941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A1F0F804-85E3-4F96-86A5-F950E0CDB935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Lightning Bolt 7">
            <a:extLst>
              <a:ext uri="{FF2B5EF4-FFF2-40B4-BE49-F238E27FC236}">
                <a16:creationId xmlns:a16="http://schemas.microsoft.com/office/drawing/2014/main" id="{4E60D228-7B29-4942-AEFF-745DC3427CC5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Lightning Bolt 8">
            <a:extLst>
              <a:ext uri="{FF2B5EF4-FFF2-40B4-BE49-F238E27FC236}">
                <a16:creationId xmlns:a16="http://schemas.microsoft.com/office/drawing/2014/main" id="{2840A377-98C8-4833-8E49-703AF1869A8E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D19C2-815E-4154-A1F7-7BBBBCD3E5A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6921066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49DC83D-A8F2-4C31-8F85-EB4A9D2186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BE" dirty="0"/>
              <a:t>The project runs as </a:t>
            </a:r>
            <a:r>
              <a:rPr lang="nl-BE" dirty="0" err="1"/>
              <a:t>smoothly</a:t>
            </a:r>
            <a:r>
              <a:rPr lang="nl-BE" dirty="0"/>
              <a:t> as </a:t>
            </a:r>
            <a:r>
              <a:rPr lang="nl-BE" dirty="0" err="1"/>
              <a:t>before</a:t>
            </a:r>
            <a:r>
              <a:rPr lang="nl-BE" dirty="0"/>
              <a:t>. </a:t>
            </a:r>
          </a:p>
          <a:p>
            <a:endParaRPr lang="nl-BE" dirty="0"/>
          </a:p>
          <a:p>
            <a:r>
              <a:rPr lang="nl-BE" dirty="0" err="1"/>
              <a:t>However</a:t>
            </a:r>
            <a:r>
              <a:rPr lang="nl-BE" dirty="0"/>
              <a:t>, in </a:t>
            </a:r>
            <a:r>
              <a:rPr lang="nl-BE" dirty="0" err="1"/>
              <a:t>both</a:t>
            </a:r>
            <a:r>
              <a:rPr lang="nl-BE" dirty="0"/>
              <a:t> controllers </a:t>
            </a:r>
            <a:r>
              <a:rPr lang="nl-BE" dirty="0" err="1"/>
              <a:t>the</a:t>
            </a:r>
            <a:r>
              <a:rPr lang="nl-BE" dirty="0"/>
              <a:t> ‘Save’ call </a:t>
            </a:r>
            <a:r>
              <a:rPr lang="nl-BE" dirty="0" err="1"/>
              <a:t>only</a:t>
            </a:r>
            <a:r>
              <a:rPr lang="nl-BE" dirty="0"/>
              <a:t> </a:t>
            </a:r>
            <a:r>
              <a:rPr lang="nl-BE" dirty="0" err="1"/>
              <a:t>refers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one</a:t>
            </a:r>
            <a:r>
              <a:rPr lang="nl-BE" dirty="0"/>
              <a:t> </a:t>
            </a:r>
            <a:r>
              <a:rPr lang="nl-BE" dirty="0" err="1"/>
              <a:t>entity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needs</a:t>
            </a:r>
            <a:r>
              <a:rPr lang="nl-BE" dirty="0"/>
              <a:t> a database change.</a:t>
            </a:r>
            <a:br>
              <a:rPr lang="nl-BE" dirty="0"/>
            </a:br>
            <a:endParaRPr lang="nl-BE" dirty="0"/>
          </a:p>
          <a:p>
            <a:pPr lvl="1"/>
            <a:r>
              <a:rPr lang="nl-BE" dirty="0"/>
              <a:t>CUD  in </a:t>
            </a:r>
            <a:r>
              <a:rPr lang="nl-BE" dirty="0" err="1"/>
              <a:t>RatingsController</a:t>
            </a:r>
            <a:r>
              <a:rPr lang="nl-BE" dirty="0"/>
              <a:t>: </a:t>
            </a:r>
            <a:r>
              <a:rPr lang="nl-BE" dirty="0" err="1">
                <a:sym typeface="Wingdings" panose="05000000000000000000" pitchFamily="2" charset="2"/>
              </a:rPr>
              <a:t>DbSet</a:t>
            </a:r>
            <a:r>
              <a:rPr lang="nl-BE" dirty="0">
                <a:sym typeface="Wingdings" panose="05000000000000000000" pitchFamily="2" charset="2"/>
              </a:rPr>
              <a:t>&lt;Ratings&gt;   </a:t>
            </a:r>
            <a:r>
              <a:rPr lang="nl-BE" dirty="0" err="1">
                <a:sym typeface="Wingdings" panose="05000000000000000000" pitchFamily="2" charset="2"/>
              </a:rPr>
              <a:t>table</a:t>
            </a:r>
            <a:r>
              <a:rPr lang="nl-BE" dirty="0">
                <a:sym typeface="Wingdings" panose="05000000000000000000" pitchFamily="2" charset="2"/>
              </a:rPr>
              <a:t> Rating</a:t>
            </a:r>
          </a:p>
          <a:p>
            <a:pPr lvl="1"/>
            <a:r>
              <a:rPr lang="nl-BE" dirty="0">
                <a:sym typeface="Wingdings" panose="05000000000000000000" pitchFamily="2" charset="2"/>
              </a:rPr>
              <a:t>C        in </a:t>
            </a:r>
            <a:r>
              <a:rPr lang="nl-BE" dirty="0" err="1">
                <a:sym typeface="Wingdings" panose="05000000000000000000" pitchFamily="2" charset="2"/>
              </a:rPr>
              <a:t>MoviesController</a:t>
            </a:r>
            <a:r>
              <a:rPr lang="nl-BE" dirty="0">
                <a:sym typeface="Wingdings" panose="05000000000000000000" pitchFamily="2" charset="2"/>
              </a:rPr>
              <a:t>:  </a:t>
            </a:r>
            <a:r>
              <a:rPr lang="nl-BE" dirty="0" err="1">
                <a:sym typeface="Wingdings" panose="05000000000000000000" pitchFamily="2" charset="2"/>
              </a:rPr>
              <a:t>DbSet</a:t>
            </a:r>
            <a:r>
              <a:rPr lang="nl-BE" dirty="0">
                <a:sym typeface="Wingdings" panose="05000000000000000000" pitchFamily="2" charset="2"/>
              </a:rPr>
              <a:t>&lt;Movies&gt;   </a:t>
            </a:r>
            <a:r>
              <a:rPr lang="nl-BE" dirty="0" err="1">
                <a:sym typeface="Wingdings" panose="05000000000000000000" pitchFamily="2" charset="2"/>
              </a:rPr>
              <a:t>table</a:t>
            </a:r>
            <a:r>
              <a:rPr lang="nl-BE" dirty="0">
                <a:sym typeface="Wingdings" panose="05000000000000000000" pitchFamily="2" charset="2"/>
              </a:rPr>
              <a:t> Movie</a:t>
            </a:r>
          </a:p>
          <a:p>
            <a:pPr lvl="1"/>
            <a:endParaRPr lang="nl-BE" dirty="0"/>
          </a:p>
          <a:p>
            <a:pPr marL="0" lvl="1" indent="0">
              <a:buNone/>
            </a:pPr>
            <a:endParaRPr lang="nl-BE" dirty="0"/>
          </a:p>
          <a:p>
            <a:pPr marL="0" lvl="1" indent="0">
              <a:buNone/>
            </a:pPr>
            <a:r>
              <a:rPr lang="nl-BE" dirty="0"/>
              <a:t>The </a:t>
            </a:r>
            <a:r>
              <a:rPr lang="nl-BE" dirty="0" err="1"/>
              <a:t>purpose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UnitOfWork</a:t>
            </a:r>
            <a:r>
              <a:rPr lang="nl-BE" dirty="0"/>
              <a:t> </a:t>
            </a:r>
            <a:r>
              <a:rPr lang="nl-BE" dirty="0" err="1"/>
              <a:t>pattern</a:t>
            </a:r>
            <a:r>
              <a:rPr lang="nl-BE" dirty="0"/>
              <a:t> </a:t>
            </a:r>
            <a:r>
              <a:rPr lang="nl-BE" dirty="0" err="1"/>
              <a:t>becomes</a:t>
            </a:r>
            <a:r>
              <a:rPr lang="nl-BE" dirty="0"/>
              <a:t> more </a:t>
            </a:r>
            <a:r>
              <a:rPr lang="nl-BE" dirty="0" err="1"/>
              <a:t>clear</a:t>
            </a:r>
            <a:r>
              <a:rPr lang="nl-BE" dirty="0"/>
              <a:t> </a:t>
            </a:r>
            <a:r>
              <a:rPr lang="nl-BE" dirty="0" err="1"/>
              <a:t>when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changes in </a:t>
            </a:r>
            <a:r>
              <a:rPr lang="nl-BE" dirty="0" err="1"/>
              <a:t>both</a:t>
            </a:r>
            <a:r>
              <a:rPr lang="nl-BE" dirty="0"/>
              <a:t> </a:t>
            </a:r>
            <a:r>
              <a:rPr lang="nl-BE" dirty="0" err="1"/>
              <a:t>DbSets</a:t>
            </a:r>
            <a:r>
              <a:rPr lang="nl-BE" dirty="0"/>
              <a:t> </a:t>
            </a:r>
            <a:r>
              <a:rPr lang="nl-BE" dirty="0" err="1"/>
              <a:t>need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committed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database in </a:t>
            </a:r>
            <a:r>
              <a:rPr lang="nl-BE" dirty="0" err="1"/>
              <a:t>one</a:t>
            </a:r>
            <a:r>
              <a:rPr lang="nl-BE" dirty="0"/>
              <a:t> single </a:t>
            </a:r>
            <a:r>
              <a:rPr lang="nl-BE" dirty="0" err="1"/>
              <a:t>SaveChanges-request</a:t>
            </a:r>
            <a:r>
              <a:rPr lang="nl-BE" dirty="0"/>
              <a:t>.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62F569-2DD6-4006-A3EE-252671794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Run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application</a:t>
            </a:r>
            <a:r>
              <a:rPr lang="nl-BE" dirty="0"/>
              <a:t>	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D26B0F-7CCF-47FA-AA5C-7D9581C8E05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20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6061744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1D904B-8667-45E2-B693-1B06798CA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Create</a:t>
            </a:r>
            <a:r>
              <a:rPr lang="nl-BE" dirty="0"/>
              <a:t> movie </a:t>
            </a:r>
            <a:r>
              <a:rPr lang="nl-BE" dirty="0" err="1"/>
              <a:t>with</a:t>
            </a:r>
            <a:r>
              <a:rPr lang="nl-BE" dirty="0"/>
              <a:t> new rating in 1 transaction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AAB323-F1A6-40E5-8647-1A560BE24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4601"/>
            <a:ext cx="1459089" cy="14530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B9F84C-7698-410D-BE1A-7F6523D41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9384" y="3147407"/>
            <a:ext cx="1330747" cy="1578328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DFE2EAAB-DE74-441E-AE11-4CF05E401420}"/>
              </a:ext>
            </a:extLst>
          </p:cNvPr>
          <p:cNvSpPr/>
          <p:nvPr/>
        </p:nvSpPr>
        <p:spPr>
          <a:xfrm>
            <a:off x="2297289" y="2763586"/>
            <a:ext cx="1952978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Get rating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4FDD3F-85D4-4D23-9051-D8FE45AD808D}"/>
              </a:ext>
            </a:extLst>
          </p:cNvPr>
          <p:cNvSpPr/>
          <p:nvPr/>
        </p:nvSpPr>
        <p:spPr>
          <a:xfrm>
            <a:off x="4470399" y="2112284"/>
            <a:ext cx="2935111" cy="4536872"/>
          </a:xfrm>
          <a:prstGeom prst="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238E12-41DB-42FF-964F-56A2F7D697A3}"/>
              </a:ext>
            </a:extLst>
          </p:cNvPr>
          <p:cNvSpPr/>
          <p:nvPr/>
        </p:nvSpPr>
        <p:spPr>
          <a:xfrm>
            <a:off x="5051777" y="1813128"/>
            <a:ext cx="1772356" cy="598312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/>
              <a:t>Unit of  </a:t>
            </a:r>
            <a:r>
              <a:rPr lang="nl-BE" b="1" dirty="0" err="1"/>
              <a:t>Work</a:t>
            </a:r>
            <a:endParaRPr lang="en-GB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DFD616-D8CE-4D3C-8B69-F5CCA26917DC}"/>
              </a:ext>
            </a:extLst>
          </p:cNvPr>
          <p:cNvSpPr/>
          <p:nvPr/>
        </p:nvSpPr>
        <p:spPr>
          <a:xfrm>
            <a:off x="5051777" y="2848253"/>
            <a:ext cx="1772356" cy="59831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600" dirty="0">
                <a:solidFill>
                  <a:schemeClr val="tx1"/>
                </a:solidFill>
              </a:rPr>
              <a:t>Rating </a:t>
            </a:r>
            <a:br>
              <a:rPr lang="nl-BE" sz="1600" dirty="0">
                <a:solidFill>
                  <a:schemeClr val="tx1"/>
                </a:solidFill>
              </a:rPr>
            </a:br>
            <a:r>
              <a:rPr lang="nl-BE" sz="1600" dirty="0" err="1">
                <a:solidFill>
                  <a:schemeClr val="tx1"/>
                </a:solidFill>
              </a:rPr>
              <a:t>Repository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BD03076-6B3A-45E4-8103-6DF18BF71CC5}"/>
              </a:ext>
            </a:extLst>
          </p:cNvPr>
          <p:cNvSpPr/>
          <p:nvPr/>
        </p:nvSpPr>
        <p:spPr>
          <a:xfrm>
            <a:off x="7625642" y="2630778"/>
            <a:ext cx="2291644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Get rating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63B92322-347A-4B31-A841-64358B2EB9FD}"/>
              </a:ext>
            </a:extLst>
          </p:cNvPr>
          <p:cNvSpPr/>
          <p:nvPr/>
        </p:nvSpPr>
        <p:spPr>
          <a:xfrm flipH="1">
            <a:off x="7574141" y="3446565"/>
            <a:ext cx="2291646" cy="6096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Rating record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197D339-7B0C-4807-BD7A-ACF32B8A9020}"/>
              </a:ext>
            </a:extLst>
          </p:cNvPr>
          <p:cNvSpPr/>
          <p:nvPr/>
        </p:nvSpPr>
        <p:spPr>
          <a:xfrm flipH="1">
            <a:off x="2102554" y="3531230"/>
            <a:ext cx="2006602" cy="6096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Rating </a:t>
            </a:r>
            <a:r>
              <a:rPr lang="nl-BE" dirty="0" err="1">
                <a:solidFill>
                  <a:schemeClr val="tx1"/>
                </a:solidFill>
              </a:rPr>
              <a:t>entity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8C39AD-B68F-4402-9CF4-8B6A95FBE56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21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6747495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1D904B-8667-45E2-B693-1B06798CA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Create</a:t>
            </a:r>
            <a:r>
              <a:rPr lang="nl-BE" dirty="0"/>
              <a:t> movie </a:t>
            </a:r>
            <a:r>
              <a:rPr lang="nl-BE" dirty="0" err="1"/>
              <a:t>with</a:t>
            </a:r>
            <a:r>
              <a:rPr lang="nl-BE" dirty="0"/>
              <a:t> new rating in 1 transaction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AAB323-F1A6-40E5-8647-1A560BE24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4601"/>
            <a:ext cx="1459089" cy="14530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B9F84C-7698-410D-BE1A-7F6523D41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6184" y="2951941"/>
            <a:ext cx="1330747" cy="1578328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DFE2EAAB-DE74-441E-AE11-4CF05E401420}"/>
              </a:ext>
            </a:extLst>
          </p:cNvPr>
          <p:cNvSpPr/>
          <p:nvPr/>
        </p:nvSpPr>
        <p:spPr>
          <a:xfrm>
            <a:off x="2318455" y="4129411"/>
            <a:ext cx="1952978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>
                <a:solidFill>
                  <a:schemeClr val="tx1"/>
                </a:solidFill>
              </a:rPr>
              <a:t>Create</a:t>
            </a:r>
            <a:r>
              <a:rPr lang="nl-BE" dirty="0">
                <a:solidFill>
                  <a:schemeClr val="tx1"/>
                </a:solidFill>
              </a:rPr>
              <a:t> rating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DFD616-D8CE-4D3C-8B69-F5CCA26917DC}"/>
              </a:ext>
            </a:extLst>
          </p:cNvPr>
          <p:cNvSpPr/>
          <p:nvPr/>
        </p:nvSpPr>
        <p:spPr>
          <a:xfrm>
            <a:off x="5051777" y="2848253"/>
            <a:ext cx="1772356" cy="59831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600" dirty="0">
                <a:solidFill>
                  <a:schemeClr val="tx1"/>
                </a:solidFill>
              </a:rPr>
              <a:t>Rating </a:t>
            </a:r>
            <a:br>
              <a:rPr lang="nl-BE" sz="1600" dirty="0">
                <a:solidFill>
                  <a:schemeClr val="tx1"/>
                </a:solidFill>
              </a:rPr>
            </a:br>
            <a:r>
              <a:rPr lang="nl-BE" sz="1600" dirty="0" err="1">
                <a:solidFill>
                  <a:schemeClr val="tx1"/>
                </a:solidFill>
              </a:rPr>
              <a:t>Repository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BD03076-6B3A-45E4-8103-6DF18BF71CC5}"/>
              </a:ext>
            </a:extLst>
          </p:cNvPr>
          <p:cNvSpPr/>
          <p:nvPr/>
        </p:nvSpPr>
        <p:spPr>
          <a:xfrm>
            <a:off x="7576961" y="2668660"/>
            <a:ext cx="2291644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Get rating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63B92322-347A-4B31-A841-64358B2EB9FD}"/>
              </a:ext>
            </a:extLst>
          </p:cNvPr>
          <p:cNvSpPr/>
          <p:nvPr/>
        </p:nvSpPr>
        <p:spPr>
          <a:xfrm flipH="1">
            <a:off x="7576961" y="3436305"/>
            <a:ext cx="2291646" cy="6096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Rating record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197D339-7B0C-4807-BD7A-ACF32B8A9020}"/>
              </a:ext>
            </a:extLst>
          </p:cNvPr>
          <p:cNvSpPr/>
          <p:nvPr/>
        </p:nvSpPr>
        <p:spPr>
          <a:xfrm flipH="1">
            <a:off x="2156179" y="3436305"/>
            <a:ext cx="2006602" cy="6096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Rating </a:t>
            </a:r>
            <a:r>
              <a:rPr lang="nl-BE" dirty="0" err="1">
                <a:solidFill>
                  <a:schemeClr val="bg2">
                    <a:lumMod val="75000"/>
                  </a:schemeClr>
                </a:solidFill>
              </a:rPr>
              <a:t>entity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6BAF693-016C-4643-A441-D5732B921139}"/>
              </a:ext>
            </a:extLst>
          </p:cNvPr>
          <p:cNvSpPr/>
          <p:nvPr/>
        </p:nvSpPr>
        <p:spPr>
          <a:xfrm>
            <a:off x="2336800" y="2688016"/>
            <a:ext cx="1952978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Get rating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8CB0F51-504F-490F-B111-5CD2B0A81AEC}"/>
              </a:ext>
            </a:extLst>
          </p:cNvPr>
          <p:cNvSpPr/>
          <p:nvPr/>
        </p:nvSpPr>
        <p:spPr>
          <a:xfrm>
            <a:off x="4470399" y="2112284"/>
            <a:ext cx="2935111" cy="4536872"/>
          </a:xfrm>
          <a:prstGeom prst="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238E12-41DB-42FF-964F-56A2F7D697A3}"/>
              </a:ext>
            </a:extLst>
          </p:cNvPr>
          <p:cNvSpPr/>
          <p:nvPr/>
        </p:nvSpPr>
        <p:spPr>
          <a:xfrm>
            <a:off x="5051777" y="1813128"/>
            <a:ext cx="1772356" cy="598312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/>
              <a:t>Unit of  </a:t>
            </a:r>
            <a:r>
              <a:rPr lang="nl-BE" b="1" dirty="0" err="1"/>
              <a:t>Work</a:t>
            </a:r>
            <a:endParaRPr lang="en-GB" b="1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D60C65C-0C7A-4433-8A46-AEDAB7BE62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22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561673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1D904B-8667-45E2-B693-1B06798CA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Create</a:t>
            </a:r>
            <a:r>
              <a:rPr lang="nl-BE" dirty="0"/>
              <a:t> movie </a:t>
            </a:r>
            <a:r>
              <a:rPr lang="nl-BE" dirty="0" err="1"/>
              <a:t>with</a:t>
            </a:r>
            <a:r>
              <a:rPr lang="nl-BE" dirty="0"/>
              <a:t> new rating in 1 transaction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AAB323-F1A6-40E5-8647-1A560BE24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4601"/>
            <a:ext cx="1459089" cy="14530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B9F84C-7698-410D-BE1A-7F6523D41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6184" y="2951941"/>
            <a:ext cx="1330747" cy="1578328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DFE2EAAB-DE74-441E-AE11-4CF05E401420}"/>
              </a:ext>
            </a:extLst>
          </p:cNvPr>
          <p:cNvSpPr/>
          <p:nvPr/>
        </p:nvSpPr>
        <p:spPr>
          <a:xfrm>
            <a:off x="2318455" y="4129411"/>
            <a:ext cx="1952978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>
                <a:solidFill>
                  <a:schemeClr val="bg2">
                    <a:lumMod val="75000"/>
                  </a:schemeClr>
                </a:solidFill>
              </a:rPr>
              <a:t>Create</a:t>
            </a:r>
            <a:r>
              <a:rPr lang="nl-B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rating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DFD616-D8CE-4D3C-8B69-F5CCA26917DC}"/>
              </a:ext>
            </a:extLst>
          </p:cNvPr>
          <p:cNvSpPr/>
          <p:nvPr/>
        </p:nvSpPr>
        <p:spPr>
          <a:xfrm>
            <a:off x="5051777" y="2848253"/>
            <a:ext cx="1772356" cy="598312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Rating </a:t>
            </a:r>
            <a:br>
              <a:rPr lang="nl-BE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nl-BE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Repository</a:t>
            </a:r>
            <a:endParaRPr lang="en-GB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BD03076-6B3A-45E4-8103-6DF18BF71CC5}"/>
              </a:ext>
            </a:extLst>
          </p:cNvPr>
          <p:cNvSpPr/>
          <p:nvPr/>
        </p:nvSpPr>
        <p:spPr>
          <a:xfrm>
            <a:off x="7576961" y="2668660"/>
            <a:ext cx="2291644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Get rating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63B92322-347A-4B31-A841-64358B2EB9FD}"/>
              </a:ext>
            </a:extLst>
          </p:cNvPr>
          <p:cNvSpPr/>
          <p:nvPr/>
        </p:nvSpPr>
        <p:spPr>
          <a:xfrm flipH="1">
            <a:off x="7576961" y="3436305"/>
            <a:ext cx="2291646" cy="6096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Rating record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197D339-7B0C-4807-BD7A-ACF32B8A9020}"/>
              </a:ext>
            </a:extLst>
          </p:cNvPr>
          <p:cNvSpPr/>
          <p:nvPr/>
        </p:nvSpPr>
        <p:spPr>
          <a:xfrm flipH="1">
            <a:off x="2156179" y="3436305"/>
            <a:ext cx="2006602" cy="6096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Rating </a:t>
            </a:r>
            <a:r>
              <a:rPr lang="nl-BE" dirty="0" err="1">
                <a:solidFill>
                  <a:schemeClr val="bg2">
                    <a:lumMod val="75000"/>
                  </a:schemeClr>
                </a:solidFill>
              </a:rPr>
              <a:t>entity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6BAF693-016C-4643-A441-D5732B921139}"/>
              </a:ext>
            </a:extLst>
          </p:cNvPr>
          <p:cNvSpPr/>
          <p:nvPr/>
        </p:nvSpPr>
        <p:spPr>
          <a:xfrm>
            <a:off x="2336800" y="2688016"/>
            <a:ext cx="1952978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Get rating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498976B-DF2A-40A0-8954-AD7E82CA592C}"/>
              </a:ext>
            </a:extLst>
          </p:cNvPr>
          <p:cNvSpPr/>
          <p:nvPr/>
        </p:nvSpPr>
        <p:spPr>
          <a:xfrm>
            <a:off x="2318455" y="4939541"/>
            <a:ext cx="1952978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>
                <a:solidFill>
                  <a:schemeClr val="tx1"/>
                </a:solidFill>
              </a:rPr>
              <a:t>Create</a:t>
            </a:r>
            <a:r>
              <a:rPr lang="nl-BE" dirty="0">
                <a:solidFill>
                  <a:schemeClr val="tx1"/>
                </a:solidFill>
              </a:rPr>
              <a:t> movie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AAB2EB-39F6-4A1E-A7E6-A0E014A2EDB1}"/>
              </a:ext>
            </a:extLst>
          </p:cNvPr>
          <p:cNvSpPr/>
          <p:nvPr/>
        </p:nvSpPr>
        <p:spPr>
          <a:xfrm>
            <a:off x="5051777" y="4939541"/>
            <a:ext cx="1772356" cy="59831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600" dirty="0">
                <a:solidFill>
                  <a:schemeClr val="tx1"/>
                </a:solidFill>
              </a:rPr>
              <a:t>Movie </a:t>
            </a:r>
            <a:br>
              <a:rPr lang="nl-BE" sz="1600" dirty="0">
                <a:solidFill>
                  <a:schemeClr val="tx1"/>
                </a:solidFill>
              </a:rPr>
            </a:br>
            <a:r>
              <a:rPr lang="nl-BE" sz="1600" dirty="0" err="1">
                <a:solidFill>
                  <a:schemeClr val="tx1"/>
                </a:solidFill>
              </a:rPr>
              <a:t>Repository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B35E718-95C6-4A5D-BBAD-0C58F1F90D43}"/>
              </a:ext>
            </a:extLst>
          </p:cNvPr>
          <p:cNvSpPr/>
          <p:nvPr/>
        </p:nvSpPr>
        <p:spPr>
          <a:xfrm>
            <a:off x="4470399" y="2112284"/>
            <a:ext cx="2935111" cy="4536872"/>
          </a:xfrm>
          <a:prstGeom prst="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238E12-41DB-42FF-964F-56A2F7D697A3}"/>
              </a:ext>
            </a:extLst>
          </p:cNvPr>
          <p:cNvSpPr/>
          <p:nvPr/>
        </p:nvSpPr>
        <p:spPr>
          <a:xfrm>
            <a:off x="5051777" y="1813128"/>
            <a:ext cx="1772356" cy="598312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/>
              <a:t>Unit of  </a:t>
            </a:r>
            <a:r>
              <a:rPr lang="nl-BE" b="1" dirty="0" err="1"/>
              <a:t>Work</a:t>
            </a:r>
            <a:endParaRPr lang="en-GB" b="1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2A13BC-C8B6-4340-9D61-39A48DE08D8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23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1076881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1D904B-8667-45E2-B693-1B06798CA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Create</a:t>
            </a:r>
            <a:r>
              <a:rPr lang="nl-BE" dirty="0"/>
              <a:t> movie </a:t>
            </a:r>
            <a:r>
              <a:rPr lang="nl-BE" dirty="0" err="1"/>
              <a:t>with</a:t>
            </a:r>
            <a:r>
              <a:rPr lang="nl-BE" dirty="0"/>
              <a:t> new rating in 1 transaction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AAB323-F1A6-40E5-8647-1A560BE24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4601"/>
            <a:ext cx="1459089" cy="14530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B9F84C-7698-410D-BE1A-7F6523D41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6184" y="2951941"/>
            <a:ext cx="1330747" cy="1578328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DFE2EAAB-DE74-441E-AE11-4CF05E401420}"/>
              </a:ext>
            </a:extLst>
          </p:cNvPr>
          <p:cNvSpPr/>
          <p:nvPr/>
        </p:nvSpPr>
        <p:spPr>
          <a:xfrm>
            <a:off x="2318455" y="4129411"/>
            <a:ext cx="1952978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>
                <a:solidFill>
                  <a:schemeClr val="bg2">
                    <a:lumMod val="75000"/>
                  </a:schemeClr>
                </a:solidFill>
              </a:rPr>
              <a:t>Create</a:t>
            </a:r>
            <a:r>
              <a:rPr lang="nl-B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rating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DFD616-D8CE-4D3C-8B69-F5CCA26917DC}"/>
              </a:ext>
            </a:extLst>
          </p:cNvPr>
          <p:cNvSpPr/>
          <p:nvPr/>
        </p:nvSpPr>
        <p:spPr>
          <a:xfrm>
            <a:off x="5051777" y="2848253"/>
            <a:ext cx="1772356" cy="59831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600" dirty="0">
                <a:solidFill>
                  <a:schemeClr val="tx1"/>
                </a:solidFill>
              </a:rPr>
              <a:t>Rating </a:t>
            </a:r>
            <a:br>
              <a:rPr lang="nl-BE" sz="1600" dirty="0">
                <a:solidFill>
                  <a:schemeClr val="tx1"/>
                </a:solidFill>
              </a:rPr>
            </a:br>
            <a:r>
              <a:rPr lang="nl-BE" sz="1600" dirty="0" err="1">
                <a:solidFill>
                  <a:schemeClr val="tx1"/>
                </a:solidFill>
              </a:rPr>
              <a:t>Repository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BD03076-6B3A-45E4-8103-6DF18BF71CC5}"/>
              </a:ext>
            </a:extLst>
          </p:cNvPr>
          <p:cNvSpPr/>
          <p:nvPr/>
        </p:nvSpPr>
        <p:spPr>
          <a:xfrm>
            <a:off x="7576961" y="2668660"/>
            <a:ext cx="2291644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Get rating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63B92322-347A-4B31-A841-64358B2EB9FD}"/>
              </a:ext>
            </a:extLst>
          </p:cNvPr>
          <p:cNvSpPr/>
          <p:nvPr/>
        </p:nvSpPr>
        <p:spPr>
          <a:xfrm flipH="1">
            <a:off x="7576961" y="3436305"/>
            <a:ext cx="2291646" cy="6096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Rating record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197D339-7B0C-4807-BD7A-ACF32B8A9020}"/>
              </a:ext>
            </a:extLst>
          </p:cNvPr>
          <p:cNvSpPr/>
          <p:nvPr/>
        </p:nvSpPr>
        <p:spPr>
          <a:xfrm flipH="1">
            <a:off x="2156179" y="3436305"/>
            <a:ext cx="2006602" cy="60960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Rating </a:t>
            </a:r>
            <a:r>
              <a:rPr lang="nl-BE" dirty="0" err="1">
                <a:solidFill>
                  <a:schemeClr val="bg2">
                    <a:lumMod val="75000"/>
                  </a:schemeClr>
                </a:solidFill>
              </a:rPr>
              <a:t>entity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6BAF693-016C-4643-A441-D5732B921139}"/>
              </a:ext>
            </a:extLst>
          </p:cNvPr>
          <p:cNvSpPr/>
          <p:nvPr/>
        </p:nvSpPr>
        <p:spPr>
          <a:xfrm>
            <a:off x="2336800" y="2688016"/>
            <a:ext cx="1952978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Get rating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498976B-DF2A-40A0-8954-AD7E82CA592C}"/>
              </a:ext>
            </a:extLst>
          </p:cNvPr>
          <p:cNvSpPr/>
          <p:nvPr/>
        </p:nvSpPr>
        <p:spPr>
          <a:xfrm>
            <a:off x="2318455" y="4939541"/>
            <a:ext cx="1952978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BE" dirty="0" err="1">
                <a:solidFill>
                  <a:schemeClr val="bg2">
                    <a:lumMod val="75000"/>
                  </a:schemeClr>
                </a:solidFill>
              </a:rPr>
              <a:t>Create</a:t>
            </a:r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 movie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AAB2EB-39F6-4A1E-A7E6-A0E014A2EDB1}"/>
              </a:ext>
            </a:extLst>
          </p:cNvPr>
          <p:cNvSpPr/>
          <p:nvPr/>
        </p:nvSpPr>
        <p:spPr>
          <a:xfrm>
            <a:off x="5051777" y="5024207"/>
            <a:ext cx="1772356" cy="59831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600" dirty="0">
                <a:solidFill>
                  <a:schemeClr val="tx1"/>
                </a:solidFill>
              </a:rPr>
              <a:t>Movie </a:t>
            </a:r>
            <a:br>
              <a:rPr lang="nl-BE" sz="1600" dirty="0">
                <a:solidFill>
                  <a:schemeClr val="tx1"/>
                </a:solidFill>
              </a:rPr>
            </a:br>
            <a:r>
              <a:rPr lang="nl-BE" sz="1600" dirty="0" err="1">
                <a:solidFill>
                  <a:schemeClr val="tx1"/>
                </a:solidFill>
              </a:rPr>
              <a:t>Repository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B35E718-95C6-4A5D-BBAD-0C58F1F90D43}"/>
              </a:ext>
            </a:extLst>
          </p:cNvPr>
          <p:cNvSpPr/>
          <p:nvPr/>
        </p:nvSpPr>
        <p:spPr>
          <a:xfrm>
            <a:off x="4470399" y="2112284"/>
            <a:ext cx="2935111" cy="4536872"/>
          </a:xfrm>
          <a:prstGeom prst="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238E12-41DB-42FF-964F-56A2F7D697A3}"/>
              </a:ext>
            </a:extLst>
          </p:cNvPr>
          <p:cNvSpPr/>
          <p:nvPr/>
        </p:nvSpPr>
        <p:spPr>
          <a:xfrm>
            <a:off x="5051777" y="1813128"/>
            <a:ext cx="1772356" cy="598312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/>
              <a:t>Unit of  </a:t>
            </a:r>
            <a:r>
              <a:rPr lang="nl-BE" b="1" dirty="0" err="1"/>
              <a:t>Work</a:t>
            </a:r>
            <a:endParaRPr lang="en-GB" b="1" dirty="0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84DA0C8-8AFF-42A6-88E2-716A94156BE0}"/>
              </a:ext>
            </a:extLst>
          </p:cNvPr>
          <p:cNvSpPr/>
          <p:nvPr/>
        </p:nvSpPr>
        <p:spPr>
          <a:xfrm>
            <a:off x="2293054" y="5749671"/>
            <a:ext cx="1952978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Save Changes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691E8B2E-CF9D-44CF-8D89-47D5EC698F4B}"/>
              </a:ext>
            </a:extLst>
          </p:cNvPr>
          <p:cNvSpPr/>
          <p:nvPr/>
        </p:nvSpPr>
        <p:spPr>
          <a:xfrm>
            <a:off x="7777339" y="5730415"/>
            <a:ext cx="2091266" cy="76764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err="1">
                <a:solidFill>
                  <a:schemeClr val="tx1"/>
                </a:solidFill>
              </a:rPr>
              <a:t>Commit</a:t>
            </a:r>
            <a:r>
              <a:rPr lang="nl-BE" dirty="0">
                <a:solidFill>
                  <a:schemeClr val="tx1"/>
                </a:solidFill>
              </a:rPr>
              <a:t> changes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5D6947-CE52-4AF9-AF47-ADC48C89A579}"/>
              </a:ext>
            </a:extLst>
          </p:cNvPr>
          <p:cNvSpPr txBox="1"/>
          <p:nvPr/>
        </p:nvSpPr>
        <p:spPr>
          <a:xfrm>
            <a:off x="7576961" y="5187858"/>
            <a:ext cx="3191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>
                <a:solidFill>
                  <a:srgbClr val="F04C25"/>
                </a:solidFill>
              </a:rPr>
              <a:t>1 transaction </a:t>
            </a:r>
            <a:r>
              <a:rPr lang="nl-BE" dirty="0" err="1">
                <a:solidFill>
                  <a:srgbClr val="F04C25"/>
                </a:solidFill>
              </a:rPr>
              <a:t>to</a:t>
            </a:r>
            <a:r>
              <a:rPr lang="nl-BE" dirty="0">
                <a:solidFill>
                  <a:srgbClr val="F04C25"/>
                </a:solidFill>
              </a:rPr>
              <a:t> </a:t>
            </a:r>
            <a:r>
              <a:rPr lang="nl-BE" dirty="0" err="1">
                <a:solidFill>
                  <a:srgbClr val="F04C25"/>
                </a:solidFill>
              </a:rPr>
              <a:t>the</a:t>
            </a:r>
            <a:r>
              <a:rPr lang="nl-BE" dirty="0">
                <a:solidFill>
                  <a:srgbClr val="F04C25"/>
                </a:solidFill>
              </a:rPr>
              <a:t> database</a:t>
            </a:r>
            <a:endParaRPr lang="en-GB" dirty="0">
              <a:solidFill>
                <a:srgbClr val="F04C25"/>
              </a:solidFill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65583E-E900-418F-ABF1-0CC9B217576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24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4861771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4BF957-2D08-4F1D-B495-6EF1F53CAC1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35748"/>
            <a:ext cx="12191999" cy="4886034"/>
          </a:xfrm>
        </p:spPr>
        <p:txBody>
          <a:bodyPr>
            <a:normAutofit fontScale="92500" lnSpcReduction="10000"/>
          </a:bodyPr>
          <a:lstStyle/>
          <a:p>
            <a:r>
              <a:rPr lang="nl-BE" sz="2400" dirty="0" err="1"/>
              <a:t>Add</a:t>
            </a:r>
            <a:r>
              <a:rPr lang="nl-BE" sz="2400" dirty="0"/>
              <a:t> </a:t>
            </a:r>
            <a:r>
              <a:rPr lang="nl-BE" sz="2400" dirty="0" err="1"/>
              <a:t>an</a:t>
            </a:r>
            <a:r>
              <a:rPr lang="nl-BE" sz="2400" dirty="0"/>
              <a:t> extra tag helper in Home/</a:t>
            </a:r>
            <a:r>
              <a:rPr lang="nl-BE" sz="2400" dirty="0" err="1"/>
              <a:t>Index.cshtml</a:t>
            </a:r>
            <a:r>
              <a:rPr lang="nl-BE" sz="2400" dirty="0"/>
              <a:t> </a:t>
            </a:r>
          </a:p>
          <a:p>
            <a:endParaRPr lang="nl-BE" sz="2400" dirty="0"/>
          </a:p>
          <a:p>
            <a:endParaRPr lang="nl-BE" sz="2400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br>
              <a:rPr lang="nl-BE" sz="2400" dirty="0"/>
            </a:br>
            <a:br>
              <a:rPr lang="nl-BE" sz="2400" dirty="0"/>
            </a:br>
            <a:r>
              <a:rPr lang="nl-BE" sz="2400" dirty="0" err="1"/>
              <a:t>Add</a:t>
            </a:r>
            <a:r>
              <a:rPr lang="nl-BE" sz="2400" dirty="0"/>
              <a:t> view ‘</a:t>
            </a:r>
            <a:r>
              <a:rPr lang="nl-BE" sz="2400" dirty="0" err="1"/>
              <a:t>Add.cshtml</a:t>
            </a:r>
            <a:r>
              <a:rPr lang="nl-BE" sz="2400" dirty="0"/>
              <a:t>’ in </a:t>
            </a:r>
            <a:r>
              <a:rPr lang="nl-BE" sz="2400" dirty="0" err="1"/>
              <a:t>the</a:t>
            </a:r>
            <a:r>
              <a:rPr lang="nl-BE" sz="2400" dirty="0"/>
              <a:t> Movies folder</a:t>
            </a:r>
          </a:p>
          <a:p>
            <a:r>
              <a:rPr lang="nl-BE" sz="2400" dirty="0"/>
              <a:t>(</a:t>
            </a:r>
            <a:r>
              <a:rPr lang="nl-BE" sz="2400" dirty="0" err="1"/>
              <a:t>from</a:t>
            </a:r>
            <a:r>
              <a:rPr lang="nl-BE" sz="2400" dirty="0"/>
              <a:t> resources)</a:t>
            </a:r>
            <a:br>
              <a:rPr lang="nl-BE" sz="2400" dirty="0"/>
            </a:br>
            <a:endParaRPr lang="nl-BE" sz="2400" dirty="0"/>
          </a:p>
          <a:p>
            <a:pPr lvl="1"/>
            <a:r>
              <a:rPr lang="nl-BE" sz="2400" dirty="0"/>
              <a:t>Via </a:t>
            </a:r>
            <a:r>
              <a:rPr lang="nl-BE" sz="2400" dirty="0" err="1"/>
              <a:t>this</a:t>
            </a:r>
            <a:r>
              <a:rPr lang="nl-BE" sz="2400" dirty="0"/>
              <a:t> view a new Movie is </a:t>
            </a:r>
            <a:r>
              <a:rPr lang="nl-BE" sz="2400" dirty="0" err="1"/>
              <a:t>inserted</a:t>
            </a:r>
            <a:r>
              <a:rPr lang="nl-BE" sz="2400" dirty="0"/>
              <a:t> </a:t>
            </a:r>
            <a:r>
              <a:rPr lang="nl-BE" sz="2400" dirty="0" err="1"/>
              <a:t>with</a:t>
            </a:r>
            <a:r>
              <a:rPr lang="nl-BE" sz="2400" dirty="0"/>
              <a:t> a </a:t>
            </a:r>
            <a:r>
              <a:rPr lang="nl-BE" sz="2400" dirty="0" err="1"/>
              <a:t>corresponding</a:t>
            </a:r>
            <a:r>
              <a:rPr lang="nl-BE" sz="2400" dirty="0"/>
              <a:t> Rating. </a:t>
            </a:r>
          </a:p>
          <a:p>
            <a:pPr lvl="1"/>
            <a:r>
              <a:rPr lang="nl-BE" sz="2400" dirty="0" err="1"/>
              <a:t>When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dirty="0" err="1"/>
              <a:t>combination</a:t>
            </a:r>
            <a:r>
              <a:rPr lang="nl-BE" sz="2400" dirty="0"/>
              <a:t> rating code </a:t>
            </a:r>
            <a:r>
              <a:rPr lang="nl-BE" sz="2400" dirty="0" err="1"/>
              <a:t>and</a:t>
            </a:r>
            <a:r>
              <a:rPr lang="nl-BE" sz="2400" dirty="0"/>
              <a:t> name </a:t>
            </a:r>
            <a:r>
              <a:rPr lang="nl-BE" sz="2400" dirty="0" err="1"/>
              <a:t>doesn’t</a:t>
            </a:r>
            <a:r>
              <a:rPr lang="nl-BE" sz="2400" dirty="0"/>
              <a:t>  </a:t>
            </a:r>
            <a:r>
              <a:rPr lang="nl-BE" sz="2400" dirty="0" err="1"/>
              <a:t>exist</a:t>
            </a:r>
            <a:r>
              <a:rPr lang="nl-BE" sz="2400" dirty="0"/>
              <a:t> a new Rating is </a:t>
            </a:r>
            <a:r>
              <a:rPr lang="nl-BE" sz="2400" dirty="0" err="1"/>
              <a:t>added</a:t>
            </a:r>
            <a:r>
              <a:rPr lang="nl-BE" sz="2400" dirty="0"/>
              <a:t> </a:t>
            </a:r>
            <a:r>
              <a:rPr lang="nl-BE" sz="2400" dirty="0" err="1"/>
              <a:t>immediately</a:t>
            </a:r>
            <a:endParaRPr lang="nl-BE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C612EF4-10E1-4D8F-8F02-7674476DF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Edit</a:t>
            </a:r>
            <a:r>
              <a:rPr lang="nl-BE" dirty="0"/>
              <a:t> views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9D1FA0-0667-423C-BB7D-25CEB455B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673" y="2212759"/>
            <a:ext cx="5126580" cy="13967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1FF8CA-6B10-4EDF-A8DD-8393A181A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9915" y="1675923"/>
            <a:ext cx="3315022" cy="26398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FF0278E-FD82-4D04-831C-5E8442E748A8}"/>
              </a:ext>
            </a:extLst>
          </p:cNvPr>
          <p:cNvSpPr/>
          <p:nvPr/>
        </p:nvSpPr>
        <p:spPr>
          <a:xfrm>
            <a:off x="637673" y="3176337"/>
            <a:ext cx="5414211" cy="577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6D65EC-9B8F-4543-903D-39C25E7C2C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25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3593791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4BF957-2D08-4F1D-B495-6EF1F53CAC1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endParaRPr lang="nl-BE" sz="2400" dirty="0"/>
          </a:p>
          <a:p>
            <a:endParaRPr lang="nl-BE" sz="2400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br>
              <a:rPr lang="nl-BE" sz="2400" dirty="0"/>
            </a:br>
            <a:br>
              <a:rPr lang="nl-BE" sz="2400" dirty="0"/>
            </a:br>
            <a:endParaRPr lang="nl-BE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C612EF4-10E1-4D8F-8F02-7674476DF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Create</a:t>
            </a:r>
            <a:r>
              <a:rPr lang="nl-BE" dirty="0"/>
              <a:t> new </a:t>
            </a:r>
            <a:r>
              <a:rPr lang="nl-BE" dirty="0" err="1"/>
              <a:t>ViewModel</a:t>
            </a:r>
            <a:r>
              <a:rPr lang="nl-BE" dirty="0"/>
              <a:t> </a:t>
            </a:r>
            <a:r>
              <a:rPr lang="nl-BE" sz="1800" dirty="0" err="1"/>
              <a:t>from</a:t>
            </a:r>
            <a:r>
              <a:rPr lang="nl-BE" sz="1800" dirty="0"/>
              <a:t> resources </a:t>
            </a:r>
            <a:endParaRPr lang="en-GB" sz="1800" dirty="0"/>
          </a:p>
        </p:txBody>
      </p:sp>
      <p:sp>
        <p:nvSpPr>
          <p:cNvPr id="9" name="Lightning Bolt 8">
            <a:extLst>
              <a:ext uri="{FF2B5EF4-FFF2-40B4-BE49-F238E27FC236}">
                <a16:creationId xmlns:a16="http://schemas.microsoft.com/office/drawing/2014/main" id="{3EC2120A-57A1-48EB-8211-1BC342C7392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Lightning Bolt 9">
            <a:extLst>
              <a:ext uri="{FF2B5EF4-FFF2-40B4-BE49-F238E27FC236}">
                <a16:creationId xmlns:a16="http://schemas.microsoft.com/office/drawing/2014/main" id="{FB8D61DF-F0F2-492B-AA90-240AFE55B549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Lightning Bolt 10">
            <a:extLst>
              <a:ext uri="{FF2B5EF4-FFF2-40B4-BE49-F238E27FC236}">
                <a16:creationId xmlns:a16="http://schemas.microsoft.com/office/drawing/2014/main" id="{FB9AF02B-E345-4319-99C9-7EDF530E6CE1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Lightning Bolt 11">
            <a:extLst>
              <a:ext uri="{FF2B5EF4-FFF2-40B4-BE49-F238E27FC236}">
                <a16:creationId xmlns:a16="http://schemas.microsoft.com/office/drawing/2014/main" id="{9061A36A-9084-4203-904D-CF2CE90DB09C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7AC352B-AC1F-4BD6-8D9E-E12FB280F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3032" y="1639237"/>
            <a:ext cx="3078985" cy="24519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DC3768D-EDF9-4566-BB12-A282FB828851}"/>
              </a:ext>
            </a:extLst>
          </p:cNvPr>
          <p:cNvSpPr txBox="1"/>
          <p:nvPr/>
        </p:nvSpPr>
        <p:spPr>
          <a:xfrm>
            <a:off x="651210" y="1639237"/>
            <a:ext cx="6868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3C3C3C"/>
                </a:solidFill>
                <a:latin typeface="Nunito Light" panose="00000400000000000000" pitchFamily="2" charset="0"/>
              </a:rPr>
              <a:t>The view </a:t>
            </a:r>
            <a:r>
              <a:rPr lang="nl-BE" sz="2400" dirty="0" err="1">
                <a:solidFill>
                  <a:srgbClr val="3C3C3C"/>
                </a:solidFill>
                <a:latin typeface="Nunito Light" panose="00000400000000000000" pitchFamily="2" charset="0"/>
              </a:rPr>
              <a:t>contains</a:t>
            </a:r>
            <a:r>
              <a:rPr lang="nl-BE" sz="2400" dirty="0">
                <a:solidFill>
                  <a:srgbClr val="3C3C3C"/>
                </a:solidFill>
                <a:latin typeface="Nunito Light" panose="00000400000000000000" pitchFamily="2" charset="0"/>
              </a:rPr>
              <a:t> inputfields </a:t>
            </a:r>
            <a:r>
              <a:rPr lang="nl-BE" sz="2400" dirty="0" err="1">
                <a:solidFill>
                  <a:srgbClr val="3C3C3C"/>
                </a:solidFill>
                <a:latin typeface="Nunito Light" panose="00000400000000000000" pitchFamily="2" charset="0"/>
              </a:rPr>
              <a:t>for</a:t>
            </a:r>
            <a:endParaRPr lang="nl-BE" sz="2400" dirty="0">
              <a:solidFill>
                <a:srgbClr val="3C3C3C"/>
              </a:solidFill>
              <a:latin typeface="Nunito Light" panose="00000400000000000000" pitchFamily="2" charset="0"/>
            </a:endParaRPr>
          </a:p>
          <a:p>
            <a:pPr lvl="1"/>
            <a:r>
              <a:rPr lang="nl-BE" sz="2400" dirty="0">
                <a:solidFill>
                  <a:srgbClr val="3C3C3C"/>
                </a:solidFill>
                <a:latin typeface="Nunito Light" panose="00000400000000000000" pitchFamily="2" charset="0"/>
              </a:rPr>
              <a:t>a Movie </a:t>
            </a:r>
            <a:r>
              <a:rPr lang="nl-BE" sz="2400" dirty="0" err="1">
                <a:solidFill>
                  <a:srgbClr val="3C3C3C"/>
                </a:solidFill>
                <a:latin typeface="Nunito Light" panose="00000400000000000000" pitchFamily="2" charset="0"/>
              </a:rPr>
              <a:t>Entity</a:t>
            </a:r>
            <a:r>
              <a:rPr lang="nl-BE" sz="2400" dirty="0">
                <a:solidFill>
                  <a:srgbClr val="3C3C3C"/>
                </a:solidFill>
                <a:latin typeface="Nunito Light" panose="00000400000000000000" pitchFamily="2" charset="0"/>
              </a:rPr>
              <a:t> </a:t>
            </a:r>
          </a:p>
          <a:p>
            <a:pPr lvl="1"/>
            <a:r>
              <a:rPr lang="nl-BE" sz="2400" dirty="0">
                <a:solidFill>
                  <a:srgbClr val="3C3C3C"/>
                </a:solidFill>
                <a:latin typeface="Nunito Light" panose="00000400000000000000" pitchFamily="2" charset="0"/>
              </a:rPr>
              <a:t>a string Code</a:t>
            </a:r>
          </a:p>
          <a:p>
            <a:pPr lvl="1"/>
            <a:r>
              <a:rPr lang="nl-BE" sz="2400" dirty="0">
                <a:solidFill>
                  <a:srgbClr val="3C3C3C"/>
                </a:solidFill>
                <a:latin typeface="Nunito Light" panose="00000400000000000000" pitchFamily="2" charset="0"/>
              </a:rPr>
              <a:t>a string Name </a:t>
            </a:r>
          </a:p>
          <a:p>
            <a:pPr lvl="1"/>
            <a:endParaRPr lang="nl-BE" sz="2400" dirty="0">
              <a:solidFill>
                <a:srgbClr val="3C3C3C"/>
              </a:solidFill>
              <a:latin typeface="Nunito Light" panose="00000400000000000000" pitchFamily="2" charset="0"/>
            </a:endParaRPr>
          </a:p>
          <a:p>
            <a:r>
              <a:rPr lang="nl-BE" sz="2400" dirty="0" err="1">
                <a:solidFill>
                  <a:srgbClr val="3C3C3C"/>
                </a:solidFill>
                <a:latin typeface="Nunito Light" panose="00000400000000000000" pitchFamily="2" charset="0"/>
              </a:rPr>
              <a:t>Create</a:t>
            </a:r>
            <a:r>
              <a:rPr lang="nl-BE" sz="2400" dirty="0">
                <a:solidFill>
                  <a:srgbClr val="3C3C3C"/>
                </a:solidFill>
                <a:latin typeface="Nunito Light" panose="00000400000000000000" pitchFamily="2" charset="0"/>
              </a:rPr>
              <a:t> a new class </a:t>
            </a:r>
            <a:r>
              <a:rPr lang="nl-BE" sz="2400" dirty="0" err="1">
                <a:solidFill>
                  <a:srgbClr val="3C3C3C"/>
                </a:solidFill>
                <a:latin typeface="Nunito Light" panose="00000400000000000000" pitchFamily="2" charset="0"/>
              </a:rPr>
              <a:t>AddMovieViewModel</a:t>
            </a:r>
            <a:r>
              <a:rPr lang="nl-BE" sz="2400" dirty="0">
                <a:solidFill>
                  <a:srgbClr val="3C3C3C"/>
                </a:solidFill>
                <a:latin typeface="Nunito Light" panose="00000400000000000000" pitchFamily="2" charset="0"/>
              </a:rPr>
              <a:t> in folder </a:t>
            </a:r>
            <a:r>
              <a:rPr lang="nl-BE" sz="2400" dirty="0" err="1">
                <a:solidFill>
                  <a:srgbClr val="3C3C3C"/>
                </a:solidFill>
                <a:latin typeface="Nunito Light" panose="00000400000000000000" pitchFamily="2" charset="0"/>
              </a:rPr>
              <a:t>Models</a:t>
            </a:r>
            <a:r>
              <a:rPr lang="nl-BE" sz="2400" dirty="0">
                <a:solidFill>
                  <a:srgbClr val="3C3C3C"/>
                </a:solidFill>
                <a:latin typeface="Nunito Light" panose="00000400000000000000" pitchFamily="2" charset="0"/>
              </a:rPr>
              <a:t>/</a:t>
            </a:r>
            <a:r>
              <a:rPr lang="nl-BE" sz="2400" dirty="0" err="1">
                <a:solidFill>
                  <a:srgbClr val="3C3C3C"/>
                </a:solidFill>
                <a:latin typeface="Nunito Light" panose="00000400000000000000" pitchFamily="2" charset="0"/>
              </a:rPr>
              <a:t>ViewModels</a:t>
            </a:r>
            <a:endParaRPr lang="nl-BE" sz="2400" dirty="0">
              <a:solidFill>
                <a:srgbClr val="3C3C3C"/>
              </a:solidFill>
              <a:latin typeface="Nunito Light" panose="00000400000000000000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2015327-69C6-4DF9-AE02-5D4228453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10" y="4505330"/>
            <a:ext cx="2705100" cy="952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7800810-2D5A-40A9-8A63-6F40A6E538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2347" y="4505330"/>
            <a:ext cx="3200400" cy="177165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21A6AB-B151-4FB8-9103-AB5C760284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26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41124177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4BF957-2D08-4F1D-B495-6EF1F53CAC1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 err="1"/>
              <a:t>Create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instance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AddMovieViewModel</a:t>
            </a:r>
            <a:r>
              <a:rPr lang="nl-BE" dirty="0"/>
              <a:t> class </a:t>
            </a:r>
            <a:r>
              <a:rPr lang="nl-BE" dirty="0" err="1"/>
              <a:t>and</a:t>
            </a:r>
            <a:r>
              <a:rPr lang="nl-BE" dirty="0"/>
              <a:t> pass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corresponding</a:t>
            </a:r>
            <a:r>
              <a:rPr lang="nl-BE" dirty="0"/>
              <a:t> view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C612EF4-10E1-4D8F-8F02-7674476DF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Extend</a:t>
            </a:r>
            <a:r>
              <a:rPr lang="nl-BE" dirty="0"/>
              <a:t> </a:t>
            </a:r>
            <a:r>
              <a:rPr lang="nl-BE" dirty="0" err="1"/>
              <a:t>MovieController</a:t>
            </a:r>
            <a:r>
              <a:rPr lang="nl-BE" dirty="0"/>
              <a:t> (GET) </a:t>
            </a:r>
            <a:r>
              <a:rPr lang="nl-BE" sz="1800" dirty="0" err="1"/>
              <a:t>from</a:t>
            </a:r>
            <a:r>
              <a:rPr lang="nl-BE" sz="1800" dirty="0"/>
              <a:t> resources </a:t>
            </a:r>
            <a:endParaRPr lang="en-GB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23F814-55E4-4656-ABB4-5502266546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955" y="3015664"/>
            <a:ext cx="4686300" cy="193357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9102C3-16DB-44A5-9BB2-AC197EDC1EC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27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4834618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6732CF2-F20A-434C-9FEE-3BE41E6D73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771"/>
          <a:stretch/>
        </p:blipFill>
        <p:spPr>
          <a:xfrm>
            <a:off x="106441" y="1421097"/>
            <a:ext cx="8144370" cy="540217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C612EF4-10E1-4D8F-8F02-7674476DF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Extend</a:t>
            </a:r>
            <a:r>
              <a:rPr lang="nl-BE" dirty="0"/>
              <a:t> </a:t>
            </a:r>
            <a:r>
              <a:rPr lang="nl-BE" dirty="0" err="1"/>
              <a:t>MovieController</a:t>
            </a:r>
            <a:r>
              <a:rPr lang="nl-BE" dirty="0"/>
              <a:t> (POST) </a:t>
            </a:r>
            <a:r>
              <a:rPr lang="nl-BE" sz="1800" dirty="0" err="1"/>
              <a:t>from</a:t>
            </a:r>
            <a:r>
              <a:rPr lang="nl-BE" sz="1800" dirty="0"/>
              <a:t> resources   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613987-1302-4C7E-86FF-3F4D6123CA4A}"/>
              </a:ext>
            </a:extLst>
          </p:cNvPr>
          <p:cNvSpPr/>
          <p:nvPr/>
        </p:nvSpPr>
        <p:spPr>
          <a:xfrm>
            <a:off x="1155032" y="5950609"/>
            <a:ext cx="4259180" cy="38501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229BA1-D3C7-4C08-8C59-59F86335C25D}"/>
              </a:ext>
            </a:extLst>
          </p:cNvPr>
          <p:cNvSpPr/>
          <p:nvPr/>
        </p:nvSpPr>
        <p:spPr>
          <a:xfrm>
            <a:off x="5863631" y="4981076"/>
            <a:ext cx="3400686" cy="5173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BE" dirty="0"/>
              <a:t>New Rating in </a:t>
            </a:r>
            <a:r>
              <a:rPr lang="nl-BE" dirty="0" err="1"/>
              <a:t>DbSet</a:t>
            </a:r>
            <a:r>
              <a:rPr lang="nl-BE" dirty="0"/>
              <a:t>&lt;Rating&gt;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08D81E-6F64-4D93-AC46-BC4D124826A2}"/>
              </a:ext>
            </a:extLst>
          </p:cNvPr>
          <p:cNvSpPr/>
          <p:nvPr/>
        </p:nvSpPr>
        <p:spPr>
          <a:xfrm>
            <a:off x="1155031" y="4931121"/>
            <a:ext cx="4259182" cy="38501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6482FF-058F-4297-A483-9A47909EEB8C}"/>
              </a:ext>
            </a:extLst>
          </p:cNvPr>
          <p:cNvSpPr/>
          <p:nvPr/>
        </p:nvSpPr>
        <p:spPr>
          <a:xfrm>
            <a:off x="5863630" y="5690937"/>
            <a:ext cx="3400686" cy="5173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BE" dirty="0"/>
              <a:t>New Movie in </a:t>
            </a:r>
            <a:r>
              <a:rPr lang="nl-BE" dirty="0" err="1"/>
              <a:t>DbSet</a:t>
            </a:r>
            <a:r>
              <a:rPr lang="nl-BE" dirty="0"/>
              <a:t>&lt;Movie&gt;</a:t>
            </a:r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652EF5-F58C-4277-A9CB-6A2335679EF7}"/>
              </a:ext>
            </a:extLst>
          </p:cNvPr>
          <p:cNvSpPr/>
          <p:nvPr/>
        </p:nvSpPr>
        <p:spPr>
          <a:xfrm>
            <a:off x="1155031" y="6336075"/>
            <a:ext cx="2093495" cy="264695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1373CA7-F5A4-46F0-B85A-6E545420E06D}"/>
              </a:ext>
            </a:extLst>
          </p:cNvPr>
          <p:cNvSpPr/>
          <p:nvPr/>
        </p:nvSpPr>
        <p:spPr>
          <a:xfrm>
            <a:off x="9569354" y="5149515"/>
            <a:ext cx="2622646" cy="81814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600" dirty="0"/>
              <a:t>1 transaction </a:t>
            </a:r>
            <a:r>
              <a:rPr lang="nl-BE" sz="1600" dirty="0" err="1"/>
              <a:t>to</a:t>
            </a:r>
            <a:r>
              <a:rPr lang="nl-BE" sz="1600" dirty="0"/>
              <a:t> </a:t>
            </a:r>
            <a:r>
              <a:rPr lang="nl-BE" sz="1600" dirty="0" err="1"/>
              <a:t>the</a:t>
            </a:r>
            <a:r>
              <a:rPr lang="nl-BE" sz="1600" dirty="0"/>
              <a:t> DB</a:t>
            </a:r>
            <a:br>
              <a:rPr lang="nl-BE" sz="1600" dirty="0"/>
            </a:br>
            <a:r>
              <a:rPr lang="nl-BE" dirty="0" err="1"/>
              <a:t>unitOfWork.Save</a:t>
            </a:r>
            <a:r>
              <a:rPr lang="nl-BE" dirty="0"/>
              <a:t>()</a:t>
            </a:r>
            <a:endParaRPr lang="en-GB" sz="1600" dirty="0"/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7B456101-0B32-449B-81F7-A29A7CBFAD85}"/>
              </a:ext>
            </a:extLst>
          </p:cNvPr>
          <p:cNvSpPr/>
          <p:nvPr/>
        </p:nvSpPr>
        <p:spPr>
          <a:xfrm>
            <a:off x="9324474" y="4957011"/>
            <a:ext cx="184723" cy="1251284"/>
          </a:xfrm>
          <a:prstGeom prst="rightBrac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DDCDF31-F6CF-4745-85A8-0D4C64745E8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28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675941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ghtning Bolt 6">
            <a:extLst>
              <a:ext uri="{FF2B5EF4-FFF2-40B4-BE49-F238E27FC236}">
                <a16:creationId xmlns:a16="http://schemas.microsoft.com/office/drawing/2014/main" id="{B3DB8009-7664-41DE-B9F9-3647B1AF24BC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Lightning Bolt 7">
            <a:extLst>
              <a:ext uri="{FF2B5EF4-FFF2-40B4-BE49-F238E27FC236}">
                <a16:creationId xmlns:a16="http://schemas.microsoft.com/office/drawing/2014/main" id="{69314E27-A2B3-4A0F-9B90-D2926093013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185C2CB3-5DE9-4AC9-A0A0-CF5A1E43CB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35748"/>
            <a:ext cx="6503437" cy="4886034"/>
          </a:xfrm>
        </p:spPr>
        <p:txBody>
          <a:bodyPr>
            <a:normAutofit/>
          </a:bodyPr>
          <a:lstStyle/>
          <a:p>
            <a:r>
              <a:rPr lang="nl-BE" sz="2400" dirty="0"/>
              <a:t>In </a:t>
            </a:r>
            <a:r>
              <a:rPr lang="nl-BE" sz="2400" dirty="0" err="1"/>
              <a:t>the</a:t>
            </a:r>
            <a:r>
              <a:rPr lang="nl-BE" sz="2400" dirty="0"/>
              <a:t> course ASP.NET MVC </a:t>
            </a:r>
            <a:r>
              <a:rPr lang="nl-BE" sz="2400" dirty="0" err="1"/>
              <a:t>you</a:t>
            </a:r>
            <a:r>
              <a:rPr lang="nl-BE" sz="2400" dirty="0"/>
              <a:t> </a:t>
            </a:r>
            <a:r>
              <a:rPr lang="nl-BE" sz="2400" dirty="0" err="1"/>
              <a:t>learned</a:t>
            </a:r>
            <a:r>
              <a:rPr lang="nl-BE" sz="2400" dirty="0"/>
              <a:t> </a:t>
            </a:r>
            <a:r>
              <a:rPr lang="nl-BE" sz="2400" dirty="0" err="1"/>
              <a:t>how</a:t>
            </a:r>
            <a:r>
              <a:rPr lang="nl-BE" sz="2400" dirty="0"/>
              <a:t> </a:t>
            </a:r>
            <a:r>
              <a:rPr lang="nl-BE" sz="2400" dirty="0" err="1"/>
              <a:t>to</a:t>
            </a:r>
            <a:r>
              <a:rPr lang="nl-BE" sz="2400" dirty="0"/>
              <a:t> </a:t>
            </a:r>
            <a:r>
              <a:rPr lang="nl-BE" sz="2400" dirty="0" err="1"/>
              <a:t>use</a:t>
            </a:r>
            <a:r>
              <a:rPr lang="nl-BE" sz="2400" dirty="0"/>
              <a:t> </a:t>
            </a:r>
            <a:r>
              <a:rPr lang="nl-BE" sz="2400" dirty="0" err="1"/>
              <a:t>Entity</a:t>
            </a:r>
            <a:r>
              <a:rPr lang="nl-BE" sz="2400" dirty="0"/>
              <a:t> Framework </a:t>
            </a:r>
            <a:r>
              <a:rPr lang="nl-BE" sz="2400" dirty="0" err="1"/>
              <a:t>to</a:t>
            </a:r>
            <a:r>
              <a:rPr lang="nl-BE" sz="2400" dirty="0"/>
              <a:t> manage </a:t>
            </a:r>
            <a:r>
              <a:rPr lang="nl-BE" sz="2400" dirty="0" err="1"/>
              <a:t>all</a:t>
            </a:r>
            <a:r>
              <a:rPr lang="nl-BE" sz="2400" dirty="0"/>
              <a:t> database transactions. </a:t>
            </a:r>
            <a:endParaRPr lang="en-GB" sz="2400" dirty="0"/>
          </a:p>
          <a:p>
            <a:r>
              <a:rPr lang="nl-BE" sz="2400" dirty="0"/>
              <a:t>T</a:t>
            </a:r>
            <a:r>
              <a:rPr lang="en-GB" sz="2400" dirty="0"/>
              <a:t>he </a:t>
            </a:r>
            <a:r>
              <a:rPr lang="en-GB" sz="2400" dirty="0" err="1"/>
              <a:t>DbContext</a:t>
            </a:r>
            <a:r>
              <a:rPr lang="en-GB" sz="2400" dirty="0"/>
              <a:t> was instantiated directly in the controller to gain access to the EF </a:t>
            </a:r>
            <a:r>
              <a:rPr lang="en-GB" sz="2400" dirty="0" err="1"/>
              <a:t>DbSets</a:t>
            </a:r>
            <a:r>
              <a:rPr lang="en-GB" sz="2400" dirty="0"/>
              <a:t>.</a:t>
            </a:r>
          </a:p>
          <a:p>
            <a:endParaRPr lang="nl-BE" sz="2400" dirty="0"/>
          </a:p>
          <a:p>
            <a:r>
              <a:rPr lang="nl-BE" sz="2400" dirty="0"/>
              <a:t>In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dirty="0" err="1"/>
              <a:t>previous</a:t>
            </a:r>
            <a:r>
              <a:rPr lang="nl-BE" sz="2400" dirty="0"/>
              <a:t> </a:t>
            </a:r>
            <a:r>
              <a:rPr lang="nl-BE" sz="2400" dirty="0" err="1"/>
              <a:t>chapter</a:t>
            </a:r>
            <a:r>
              <a:rPr lang="nl-BE" sz="2400" dirty="0"/>
              <a:t> we </a:t>
            </a:r>
            <a:r>
              <a:rPr lang="nl-BE" sz="2400" dirty="0" err="1"/>
              <a:t>introduced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dirty="0" err="1"/>
              <a:t>Repository</a:t>
            </a:r>
            <a:r>
              <a:rPr lang="nl-BE" sz="2400" dirty="0"/>
              <a:t> </a:t>
            </a:r>
            <a:r>
              <a:rPr lang="nl-BE" sz="2400" dirty="0" err="1"/>
              <a:t>pattern</a:t>
            </a:r>
            <a:r>
              <a:rPr lang="nl-BE" sz="2400" dirty="0"/>
              <a:t>.</a:t>
            </a:r>
            <a:br>
              <a:rPr lang="nl-BE" sz="2400" dirty="0"/>
            </a:br>
            <a:br>
              <a:rPr lang="nl-BE" sz="2400" dirty="0"/>
            </a:br>
            <a:r>
              <a:rPr lang="nl-BE" sz="2400" dirty="0">
                <a:solidFill>
                  <a:srgbClr val="009CAB"/>
                </a:solidFill>
              </a:rPr>
              <a:t>In </a:t>
            </a:r>
            <a:r>
              <a:rPr lang="nl-BE" sz="2400" dirty="0" err="1">
                <a:solidFill>
                  <a:srgbClr val="009CAB"/>
                </a:solidFill>
              </a:rPr>
              <a:t>this</a:t>
            </a:r>
            <a:r>
              <a:rPr lang="nl-BE" sz="2400" dirty="0">
                <a:solidFill>
                  <a:srgbClr val="009CAB"/>
                </a:solidFill>
              </a:rPr>
              <a:t> </a:t>
            </a:r>
            <a:r>
              <a:rPr lang="nl-BE" sz="2400" dirty="0" err="1">
                <a:solidFill>
                  <a:srgbClr val="009CAB"/>
                </a:solidFill>
              </a:rPr>
              <a:t>chapter</a:t>
            </a:r>
            <a:r>
              <a:rPr lang="nl-BE" sz="2400" dirty="0">
                <a:solidFill>
                  <a:srgbClr val="009CAB"/>
                </a:solidFill>
              </a:rPr>
              <a:t> </a:t>
            </a:r>
            <a:r>
              <a:rPr lang="nl-BE" sz="2400" dirty="0" err="1">
                <a:solidFill>
                  <a:srgbClr val="009CAB"/>
                </a:solidFill>
              </a:rPr>
              <a:t>the</a:t>
            </a:r>
            <a:r>
              <a:rPr lang="nl-BE" sz="2400" dirty="0">
                <a:solidFill>
                  <a:srgbClr val="009CAB"/>
                </a:solidFill>
              </a:rPr>
              <a:t> Unit of </a:t>
            </a:r>
            <a:r>
              <a:rPr lang="nl-BE" sz="2400" dirty="0" err="1">
                <a:solidFill>
                  <a:srgbClr val="009CAB"/>
                </a:solidFill>
              </a:rPr>
              <a:t>Work</a:t>
            </a:r>
            <a:r>
              <a:rPr lang="nl-BE" sz="2400" dirty="0">
                <a:solidFill>
                  <a:srgbClr val="009CAB"/>
                </a:solidFill>
              </a:rPr>
              <a:t> </a:t>
            </a:r>
            <a:r>
              <a:rPr lang="nl-BE" sz="2400" dirty="0" err="1">
                <a:solidFill>
                  <a:srgbClr val="009CAB"/>
                </a:solidFill>
              </a:rPr>
              <a:t>pattern</a:t>
            </a:r>
            <a:r>
              <a:rPr lang="nl-BE" sz="2400" dirty="0">
                <a:solidFill>
                  <a:srgbClr val="009CAB"/>
                </a:solidFill>
              </a:rPr>
              <a:t> is </a:t>
            </a:r>
            <a:r>
              <a:rPr lang="nl-BE" sz="2400" dirty="0" err="1">
                <a:solidFill>
                  <a:srgbClr val="009CAB"/>
                </a:solidFill>
              </a:rPr>
              <a:t>explained</a:t>
            </a:r>
            <a:r>
              <a:rPr lang="nl-BE" sz="2400" dirty="0">
                <a:solidFill>
                  <a:srgbClr val="009CAB"/>
                </a:solidFill>
              </a:rPr>
              <a:t>. </a:t>
            </a:r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DF73D6B6-F4DB-4171-827B-107C95D6F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/>
              <a:t>3 approaches </a:t>
            </a:r>
            <a:r>
              <a:rPr lang="nl-BE" dirty="0" err="1"/>
              <a:t>for</a:t>
            </a:r>
            <a:r>
              <a:rPr lang="nl-BE" dirty="0"/>
              <a:t> data access</a:t>
            </a:r>
            <a:endParaRPr lang="en-GB" dirty="0"/>
          </a:p>
        </p:txBody>
      </p:sp>
      <p:sp>
        <p:nvSpPr>
          <p:cNvPr id="13" name="Lightning Bolt 12">
            <a:extLst>
              <a:ext uri="{FF2B5EF4-FFF2-40B4-BE49-F238E27FC236}">
                <a16:creationId xmlns:a16="http://schemas.microsoft.com/office/drawing/2014/main" id="{962DA86B-7FBE-44EE-8197-332D96300734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Lightning Bolt 13">
            <a:extLst>
              <a:ext uri="{FF2B5EF4-FFF2-40B4-BE49-F238E27FC236}">
                <a16:creationId xmlns:a16="http://schemas.microsoft.com/office/drawing/2014/main" id="{29BD7D37-B443-442B-9A31-6B4385EAF22A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Lightning Bolt 17">
            <a:extLst>
              <a:ext uri="{FF2B5EF4-FFF2-40B4-BE49-F238E27FC236}">
                <a16:creationId xmlns:a16="http://schemas.microsoft.com/office/drawing/2014/main" id="{49455F86-F586-42FC-85AE-90AE276BF543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Lightning Bolt 18">
            <a:extLst>
              <a:ext uri="{FF2B5EF4-FFF2-40B4-BE49-F238E27FC236}">
                <a16:creationId xmlns:a16="http://schemas.microsoft.com/office/drawing/2014/main" id="{1D2087E2-084C-40D2-A167-0BABE9143C02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Lightning Bolt 20">
            <a:extLst>
              <a:ext uri="{FF2B5EF4-FFF2-40B4-BE49-F238E27FC236}">
                <a16:creationId xmlns:a16="http://schemas.microsoft.com/office/drawing/2014/main" id="{7D23570B-94E7-4D94-A532-28A28339ADA5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Lightning Bolt 21">
            <a:extLst>
              <a:ext uri="{FF2B5EF4-FFF2-40B4-BE49-F238E27FC236}">
                <a16:creationId xmlns:a16="http://schemas.microsoft.com/office/drawing/2014/main" id="{34A72DA1-5D0A-4582-8A43-555BA3207BF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Lightning Bolt 25">
            <a:extLst>
              <a:ext uri="{FF2B5EF4-FFF2-40B4-BE49-F238E27FC236}">
                <a16:creationId xmlns:a16="http://schemas.microsoft.com/office/drawing/2014/main" id="{DDC0EBBF-C230-46E4-8553-569B5F28A940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Lightning Bolt 26">
            <a:extLst>
              <a:ext uri="{FF2B5EF4-FFF2-40B4-BE49-F238E27FC236}">
                <a16:creationId xmlns:a16="http://schemas.microsoft.com/office/drawing/2014/main" id="{5D0D07EB-143B-4A95-9CFC-1B949673D39B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07C566E-381A-45C7-A3FD-F59FF5A5CA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259"/>
          <a:stretch/>
        </p:blipFill>
        <p:spPr>
          <a:xfrm>
            <a:off x="6089780" y="1581173"/>
            <a:ext cx="6102220" cy="5126356"/>
          </a:xfrm>
          <a:prstGeom prst="rect">
            <a:avLst/>
          </a:prstGeom>
        </p:spPr>
      </p:pic>
      <p:sp>
        <p:nvSpPr>
          <p:cNvPr id="30" name="Lightning Bolt 29">
            <a:extLst>
              <a:ext uri="{FF2B5EF4-FFF2-40B4-BE49-F238E27FC236}">
                <a16:creationId xmlns:a16="http://schemas.microsoft.com/office/drawing/2014/main" id="{E634BC5C-18E2-4B21-9222-80DE9C4217D6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Lightning Bolt 30">
            <a:extLst>
              <a:ext uri="{FF2B5EF4-FFF2-40B4-BE49-F238E27FC236}">
                <a16:creationId xmlns:a16="http://schemas.microsoft.com/office/drawing/2014/main" id="{366EB812-16DA-4B8D-B12B-C17D9A37A085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Lightning Bolt 31">
            <a:extLst>
              <a:ext uri="{FF2B5EF4-FFF2-40B4-BE49-F238E27FC236}">
                <a16:creationId xmlns:a16="http://schemas.microsoft.com/office/drawing/2014/main" id="{344C5F9A-52B2-4E94-ABA9-7329490DFF88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Lightning Bolt 32">
            <a:extLst>
              <a:ext uri="{FF2B5EF4-FFF2-40B4-BE49-F238E27FC236}">
                <a16:creationId xmlns:a16="http://schemas.microsoft.com/office/drawing/2014/main" id="{AB70695C-8ACD-4EF0-9D09-4635CCD1DAD8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F99389-2EE7-47DE-A400-D235971C70B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3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496337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112344-9F1A-4C6A-823F-ACBFF427FD6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dirty="0"/>
              <a:t> A Unit of Work acts as a business transaction.</a:t>
            </a:r>
          </a:p>
          <a:p>
            <a:pPr lvl="1"/>
            <a:r>
              <a:rPr lang="en-GB" dirty="0"/>
              <a:t>The Unit of Work will merge all the transactions (Create/Update/Delete) of Repositories into a single transaction. </a:t>
            </a:r>
          </a:p>
          <a:p>
            <a:pPr lvl="1"/>
            <a:r>
              <a:rPr lang="en-GB" dirty="0"/>
              <a:t>All changes will be committed only once. </a:t>
            </a:r>
          </a:p>
          <a:p>
            <a:pPr lvl="1"/>
            <a:r>
              <a:rPr lang="en-GB" dirty="0"/>
              <a:t>They will be rolled back if any transaction fails to ensure data integrity. </a:t>
            </a:r>
          </a:p>
          <a:p>
            <a:pPr lvl="1"/>
            <a:r>
              <a:rPr lang="en-GB" dirty="0"/>
              <a:t>People often consider the Unit of Work a lazy evaluation transaction because it will not block any data table until it commits the changes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223D64-82EC-4637-A6DB-D2A5089A9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What</a:t>
            </a:r>
            <a:r>
              <a:rPr lang="nl-BE" dirty="0"/>
              <a:t> is Unit of </a:t>
            </a:r>
            <a:r>
              <a:rPr lang="nl-BE" dirty="0" err="1"/>
              <a:t>Work</a:t>
            </a:r>
            <a:r>
              <a:rPr lang="nl-BE" dirty="0"/>
              <a:t>?</a:t>
            </a:r>
            <a:endParaRPr lang="en-GB" dirty="0"/>
          </a:p>
        </p:txBody>
      </p:sp>
      <p:sp>
        <p:nvSpPr>
          <p:cNvPr id="5" name="Lightning Bolt 4">
            <a:extLst>
              <a:ext uri="{FF2B5EF4-FFF2-40B4-BE49-F238E27FC236}">
                <a16:creationId xmlns:a16="http://schemas.microsoft.com/office/drawing/2014/main" id="{1ECCE50F-1C55-41E1-A13A-1BE8A0DF7B8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DEDEFA4A-CD21-4EA7-BC8A-AB6474531403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AC9BAD-5D97-48D4-89CA-5533A75290D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4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528274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67218D-069D-4A33-8EE5-B02D56CD54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pPr lvl="1"/>
            <a:r>
              <a:rPr lang="nl-BE" sz="2400" dirty="0" err="1"/>
              <a:t>Each</a:t>
            </a:r>
            <a:r>
              <a:rPr lang="nl-BE" sz="2400" dirty="0"/>
              <a:t> </a:t>
            </a:r>
            <a:r>
              <a:rPr lang="nl-BE" sz="2400" dirty="0" err="1"/>
              <a:t>repository</a:t>
            </a:r>
            <a:r>
              <a:rPr lang="nl-BE" sz="2400" dirty="0"/>
              <a:t> </a:t>
            </a:r>
            <a:r>
              <a:rPr lang="nl-BE" sz="2400" dirty="0" err="1"/>
              <a:t>will</a:t>
            </a:r>
            <a:r>
              <a:rPr lang="nl-BE" sz="2400" dirty="0"/>
              <a:t> </a:t>
            </a:r>
            <a:r>
              <a:rPr lang="nl-BE" sz="2400" dirty="0" err="1"/>
              <a:t>generate</a:t>
            </a:r>
            <a:r>
              <a:rPr lang="nl-BE" sz="2400" dirty="0"/>
              <a:t> </a:t>
            </a:r>
            <a:r>
              <a:rPr lang="nl-BE" sz="2400" dirty="0" err="1"/>
              <a:t>and</a:t>
            </a:r>
            <a:r>
              <a:rPr lang="nl-BE" sz="2400" dirty="0"/>
              <a:t> </a:t>
            </a:r>
            <a:r>
              <a:rPr lang="nl-BE" sz="2400" dirty="0" err="1"/>
              <a:t>maintain</a:t>
            </a:r>
            <a:r>
              <a:rPr lang="nl-BE" sz="2400" dirty="0"/>
              <a:t> </a:t>
            </a:r>
            <a:r>
              <a:rPr lang="nl-BE" sz="2400" dirty="0" err="1"/>
              <a:t>its</a:t>
            </a:r>
            <a:r>
              <a:rPr lang="nl-BE" sz="2400" dirty="0"/>
              <a:t> </a:t>
            </a:r>
            <a:r>
              <a:rPr lang="nl-BE" sz="2400" dirty="0" err="1"/>
              <a:t>own</a:t>
            </a:r>
            <a:r>
              <a:rPr lang="nl-BE" sz="2400" dirty="0"/>
              <a:t> </a:t>
            </a:r>
            <a:r>
              <a:rPr lang="nl-BE" sz="2400" dirty="0" err="1"/>
              <a:t>DBContext</a:t>
            </a:r>
            <a:r>
              <a:rPr lang="nl-BE" sz="2400" dirty="0"/>
              <a:t> class.</a:t>
            </a:r>
            <a:br>
              <a:rPr lang="nl-BE" sz="2400" dirty="0"/>
            </a:br>
            <a:endParaRPr lang="nl-BE" sz="2400" dirty="0"/>
          </a:p>
          <a:p>
            <a:pPr lvl="1"/>
            <a:r>
              <a:rPr lang="nl-BE" sz="2400" dirty="0" err="1"/>
              <a:t>Each</a:t>
            </a:r>
            <a:r>
              <a:rPr lang="nl-BE" sz="2400" dirty="0"/>
              <a:t> </a:t>
            </a:r>
            <a:r>
              <a:rPr lang="nl-BE" sz="2400" dirty="0" err="1"/>
              <a:t>DBContext</a:t>
            </a:r>
            <a:r>
              <a:rPr lang="nl-BE" sz="2400" dirty="0"/>
              <a:t> has </a:t>
            </a:r>
            <a:r>
              <a:rPr lang="nl-BE" sz="2400" dirty="0" err="1"/>
              <a:t>its</a:t>
            </a:r>
            <a:r>
              <a:rPr lang="nl-BE" sz="2400" dirty="0"/>
              <a:t> </a:t>
            </a:r>
            <a:r>
              <a:rPr lang="nl-BE" sz="2400" dirty="0" err="1"/>
              <a:t>own</a:t>
            </a:r>
            <a:r>
              <a:rPr lang="nl-BE" sz="2400" dirty="0"/>
              <a:t> in-memory list of changes of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dirty="0" err="1"/>
              <a:t>entities</a:t>
            </a:r>
            <a:r>
              <a:rPr lang="nl-BE" sz="2400" dirty="0"/>
              <a:t> </a:t>
            </a:r>
            <a:r>
              <a:rPr lang="nl-BE" sz="2400" dirty="0" err="1"/>
              <a:t>that</a:t>
            </a:r>
            <a:r>
              <a:rPr lang="nl-BE" sz="2400" dirty="0"/>
              <a:t> are </a:t>
            </a:r>
            <a:r>
              <a:rPr lang="nl-BE" sz="2400" dirty="0" err="1"/>
              <a:t>being</a:t>
            </a:r>
            <a:r>
              <a:rPr lang="nl-BE" sz="2400" dirty="0"/>
              <a:t> </a:t>
            </a:r>
            <a:r>
              <a:rPr lang="nl-BE" sz="2400" dirty="0" err="1"/>
              <a:t>added</a:t>
            </a:r>
            <a:r>
              <a:rPr lang="nl-BE" sz="2400" dirty="0"/>
              <a:t>/</a:t>
            </a:r>
            <a:r>
              <a:rPr lang="nl-BE" sz="2400" dirty="0" err="1"/>
              <a:t>updated</a:t>
            </a:r>
            <a:r>
              <a:rPr lang="nl-BE" sz="2400" dirty="0"/>
              <a:t>/</a:t>
            </a:r>
            <a:r>
              <a:rPr lang="nl-BE" sz="2400" dirty="0" err="1"/>
              <a:t>deleted</a:t>
            </a:r>
            <a:r>
              <a:rPr lang="nl-BE" sz="2400" dirty="0"/>
              <a:t> in a single transaction.</a:t>
            </a:r>
            <a:br>
              <a:rPr lang="nl-BE" sz="2400" dirty="0"/>
            </a:br>
            <a:endParaRPr lang="nl-BE" sz="2400" dirty="0"/>
          </a:p>
          <a:p>
            <a:pPr lvl="1"/>
            <a:r>
              <a:rPr lang="nl-BE" sz="2400" dirty="0" err="1"/>
              <a:t>This</a:t>
            </a:r>
            <a:r>
              <a:rPr lang="nl-BE" sz="2400" dirty="0"/>
              <a:t> </a:t>
            </a:r>
            <a:r>
              <a:rPr lang="nl-BE" sz="2400" dirty="0" err="1"/>
              <a:t>might</a:t>
            </a:r>
            <a:r>
              <a:rPr lang="nl-BE" sz="2400" dirty="0"/>
              <a:t> lead </a:t>
            </a:r>
            <a:r>
              <a:rPr lang="nl-BE" sz="2400" dirty="0" err="1"/>
              <a:t>to</a:t>
            </a:r>
            <a:r>
              <a:rPr lang="nl-BE" sz="2400" dirty="0"/>
              <a:t> </a:t>
            </a:r>
            <a:r>
              <a:rPr lang="nl-BE" sz="2400" dirty="0" err="1"/>
              <a:t>inconsistencies</a:t>
            </a:r>
            <a:r>
              <a:rPr lang="nl-BE" sz="2400" dirty="0"/>
              <a:t> </a:t>
            </a:r>
            <a:r>
              <a:rPr lang="nl-BE" sz="2400" dirty="0" err="1"/>
              <a:t>when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dirty="0" err="1"/>
              <a:t>SaveChanges</a:t>
            </a:r>
            <a:r>
              <a:rPr lang="nl-BE" sz="2400" dirty="0"/>
              <a:t> </a:t>
            </a:r>
            <a:r>
              <a:rPr lang="nl-BE" sz="2400" dirty="0" err="1"/>
              <a:t>request</a:t>
            </a:r>
            <a:r>
              <a:rPr lang="nl-BE" sz="2400" dirty="0"/>
              <a:t> </a:t>
            </a:r>
            <a:r>
              <a:rPr lang="nl-BE" sz="2400" dirty="0" err="1"/>
              <a:t>from</a:t>
            </a:r>
            <a:r>
              <a:rPr lang="nl-BE" sz="2400" dirty="0"/>
              <a:t> </a:t>
            </a:r>
            <a:r>
              <a:rPr lang="nl-BE" sz="2400" dirty="0" err="1"/>
              <a:t>one</a:t>
            </a:r>
            <a:r>
              <a:rPr lang="nl-BE" sz="2400" dirty="0"/>
              <a:t> </a:t>
            </a:r>
            <a:r>
              <a:rPr lang="nl-BE" sz="2400" dirty="0" err="1"/>
              <a:t>DbContext</a:t>
            </a:r>
            <a:r>
              <a:rPr lang="nl-BE" sz="2400" dirty="0"/>
              <a:t> </a:t>
            </a:r>
            <a:r>
              <a:rPr lang="nl-BE" sz="2400" dirty="0" err="1"/>
              <a:t>succeeds</a:t>
            </a:r>
            <a:r>
              <a:rPr lang="nl-BE" sz="2400" dirty="0"/>
              <a:t> </a:t>
            </a:r>
            <a:r>
              <a:rPr lang="nl-BE" sz="2400" dirty="0" err="1"/>
              <a:t>while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dirty="0" err="1"/>
              <a:t>other</a:t>
            </a:r>
            <a:r>
              <a:rPr lang="nl-BE" sz="2400" dirty="0"/>
              <a:t> </a:t>
            </a:r>
            <a:r>
              <a:rPr lang="nl-BE" sz="2400" dirty="0" err="1"/>
              <a:t>one</a:t>
            </a:r>
            <a:r>
              <a:rPr lang="nl-BE" sz="2400" dirty="0"/>
              <a:t> </a:t>
            </a:r>
            <a:r>
              <a:rPr lang="nl-BE" sz="2400" dirty="0" err="1"/>
              <a:t>fails</a:t>
            </a:r>
            <a:r>
              <a:rPr lang="nl-BE" sz="2400" dirty="0"/>
              <a:t>.</a:t>
            </a:r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882A7A-83BF-4700-9348-1AF7950E5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Repositories</a:t>
            </a:r>
            <a:r>
              <a:rPr lang="nl-BE" dirty="0"/>
              <a:t> without Unit Of </a:t>
            </a:r>
            <a:r>
              <a:rPr lang="nl-BE" dirty="0" err="1"/>
              <a:t>Work</a:t>
            </a:r>
            <a:endParaRPr lang="en-GB" dirty="0"/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EE5C9774-33BD-4E2E-99A1-6436B60ECEF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3F58FD1F-B658-413B-8EA0-8CA75A3219BB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4F350B-59AB-4370-8909-3ACDB3DBB060}"/>
              </a:ext>
            </a:extLst>
          </p:cNvPr>
          <p:cNvSpPr/>
          <p:nvPr/>
        </p:nvSpPr>
        <p:spPr>
          <a:xfrm>
            <a:off x="2808514" y="4758612"/>
            <a:ext cx="2052735" cy="447869"/>
          </a:xfrm>
          <a:prstGeom prst="rect">
            <a:avLst/>
          </a:prstGeom>
          <a:noFill/>
          <a:ln>
            <a:solidFill>
              <a:srgbClr val="8B45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rgbClr val="C00000"/>
                </a:solidFill>
              </a:rPr>
              <a:t>Movie Controller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4B4C63-7EAE-4924-9AB6-A09F1772215D}"/>
              </a:ext>
            </a:extLst>
          </p:cNvPr>
          <p:cNvSpPr/>
          <p:nvPr/>
        </p:nvSpPr>
        <p:spPr>
          <a:xfrm>
            <a:off x="2808514" y="5581984"/>
            <a:ext cx="2052735" cy="447869"/>
          </a:xfrm>
          <a:prstGeom prst="rect">
            <a:avLst/>
          </a:prstGeom>
          <a:noFill/>
          <a:ln>
            <a:solidFill>
              <a:srgbClr val="8B45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BE" dirty="0">
                <a:solidFill>
                  <a:srgbClr val="C00000"/>
                </a:solidFill>
              </a:rPr>
              <a:t>Rating Controller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4E2BC8-F0BD-4E91-A4A8-D6BB2651B707}"/>
              </a:ext>
            </a:extLst>
          </p:cNvPr>
          <p:cNvSpPr/>
          <p:nvPr/>
        </p:nvSpPr>
        <p:spPr>
          <a:xfrm>
            <a:off x="5912498" y="4640424"/>
            <a:ext cx="2802294" cy="684244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rgbClr val="92D050"/>
                </a:solidFill>
              </a:rPr>
              <a:t>Movie </a:t>
            </a:r>
            <a:r>
              <a:rPr lang="nl-BE" dirty="0" err="1">
                <a:solidFill>
                  <a:srgbClr val="92D050"/>
                </a:solidFill>
              </a:rPr>
              <a:t>Repository</a:t>
            </a:r>
            <a:br>
              <a:rPr lang="nl-BE" dirty="0">
                <a:solidFill>
                  <a:srgbClr val="92D050"/>
                </a:solidFill>
              </a:rPr>
            </a:br>
            <a:r>
              <a:rPr lang="nl-BE" dirty="0" err="1">
                <a:solidFill>
                  <a:srgbClr val="92D050"/>
                </a:solidFill>
              </a:rPr>
              <a:t>with</a:t>
            </a:r>
            <a:r>
              <a:rPr lang="nl-BE" dirty="0">
                <a:solidFill>
                  <a:srgbClr val="92D050"/>
                </a:solidFill>
              </a:rPr>
              <a:t> </a:t>
            </a:r>
            <a:r>
              <a:rPr lang="nl-BE" dirty="0" err="1">
                <a:solidFill>
                  <a:srgbClr val="92D050"/>
                </a:solidFill>
              </a:rPr>
              <a:t>its</a:t>
            </a:r>
            <a:r>
              <a:rPr lang="nl-BE" dirty="0">
                <a:solidFill>
                  <a:srgbClr val="92D050"/>
                </a:solidFill>
              </a:rPr>
              <a:t> </a:t>
            </a:r>
            <a:r>
              <a:rPr lang="nl-BE" dirty="0" err="1">
                <a:solidFill>
                  <a:srgbClr val="92D050"/>
                </a:solidFill>
              </a:rPr>
              <a:t>own</a:t>
            </a:r>
            <a:r>
              <a:rPr lang="nl-BE" dirty="0">
                <a:solidFill>
                  <a:srgbClr val="92D050"/>
                </a:solidFill>
              </a:rPr>
              <a:t> </a:t>
            </a:r>
            <a:r>
              <a:rPr lang="nl-BE" dirty="0" err="1">
                <a:solidFill>
                  <a:srgbClr val="92D050"/>
                </a:solidFill>
              </a:rPr>
              <a:t>DbContext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41BDB9-C32D-49C2-BC1E-11A5BFE6A1DA}"/>
              </a:ext>
            </a:extLst>
          </p:cNvPr>
          <p:cNvSpPr/>
          <p:nvPr/>
        </p:nvSpPr>
        <p:spPr>
          <a:xfrm>
            <a:off x="5912498" y="5463797"/>
            <a:ext cx="2802294" cy="684244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BE" dirty="0">
                <a:solidFill>
                  <a:srgbClr val="92D050"/>
                </a:solidFill>
              </a:rPr>
              <a:t>Rating </a:t>
            </a:r>
            <a:r>
              <a:rPr lang="nl-BE" dirty="0" err="1">
                <a:solidFill>
                  <a:srgbClr val="92D050"/>
                </a:solidFill>
              </a:rPr>
              <a:t>Repository</a:t>
            </a:r>
            <a:br>
              <a:rPr lang="nl-BE" dirty="0">
                <a:solidFill>
                  <a:srgbClr val="92D050"/>
                </a:solidFill>
              </a:rPr>
            </a:br>
            <a:r>
              <a:rPr lang="nl-BE" dirty="0" err="1">
                <a:solidFill>
                  <a:srgbClr val="92D050"/>
                </a:solidFill>
              </a:rPr>
              <a:t>with</a:t>
            </a:r>
            <a:r>
              <a:rPr lang="nl-BE" dirty="0">
                <a:solidFill>
                  <a:srgbClr val="92D050"/>
                </a:solidFill>
              </a:rPr>
              <a:t> </a:t>
            </a:r>
            <a:r>
              <a:rPr lang="nl-BE" dirty="0" err="1">
                <a:solidFill>
                  <a:srgbClr val="92D050"/>
                </a:solidFill>
              </a:rPr>
              <a:t>its</a:t>
            </a:r>
            <a:r>
              <a:rPr lang="nl-BE" dirty="0">
                <a:solidFill>
                  <a:srgbClr val="92D050"/>
                </a:solidFill>
              </a:rPr>
              <a:t> </a:t>
            </a:r>
            <a:r>
              <a:rPr lang="nl-BE" dirty="0" err="1">
                <a:solidFill>
                  <a:srgbClr val="92D050"/>
                </a:solidFill>
              </a:rPr>
              <a:t>own</a:t>
            </a:r>
            <a:r>
              <a:rPr lang="nl-BE" dirty="0">
                <a:solidFill>
                  <a:srgbClr val="92D050"/>
                </a:solidFill>
              </a:rPr>
              <a:t> </a:t>
            </a:r>
            <a:r>
              <a:rPr lang="nl-BE" dirty="0" err="1">
                <a:solidFill>
                  <a:srgbClr val="92D050"/>
                </a:solidFill>
              </a:rPr>
              <a:t>DbContext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13" name="Arrow: Left-Right 12">
            <a:extLst>
              <a:ext uri="{FF2B5EF4-FFF2-40B4-BE49-F238E27FC236}">
                <a16:creationId xmlns:a16="http://schemas.microsoft.com/office/drawing/2014/main" id="{CC5CC79E-690D-4640-8AEE-E4CFC70FBB4D}"/>
              </a:ext>
            </a:extLst>
          </p:cNvPr>
          <p:cNvSpPr/>
          <p:nvPr/>
        </p:nvSpPr>
        <p:spPr>
          <a:xfrm>
            <a:off x="4861248" y="4895411"/>
            <a:ext cx="1051249" cy="174270"/>
          </a:xfrm>
          <a:prstGeom prst="left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Left-Right 13">
            <a:extLst>
              <a:ext uri="{FF2B5EF4-FFF2-40B4-BE49-F238E27FC236}">
                <a16:creationId xmlns:a16="http://schemas.microsoft.com/office/drawing/2014/main" id="{B5A0F56E-DFC0-48AE-AD85-69C1383D6719}"/>
              </a:ext>
            </a:extLst>
          </p:cNvPr>
          <p:cNvSpPr/>
          <p:nvPr/>
        </p:nvSpPr>
        <p:spPr>
          <a:xfrm>
            <a:off x="4861248" y="5718783"/>
            <a:ext cx="1051249" cy="174270"/>
          </a:xfrm>
          <a:prstGeom prst="left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1898AE-866C-4BEC-ACE1-E47E19C4628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5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507341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21E671-8305-4C8D-BD9A-AE089A42A5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50800"/>
            <a:ext cx="12191999" cy="4579053"/>
          </a:xfrm>
        </p:spPr>
        <p:txBody>
          <a:bodyPr>
            <a:normAutofit/>
          </a:bodyPr>
          <a:lstStyle/>
          <a:p>
            <a:pPr lvl="1"/>
            <a:r>
              <a:rPr lang="nl-BE" sz="2400" dirty="0" err="1"/>
              <a:t>To</a:t>
            </a:r>
            <a:r>
              <a:rPr lang="nl-BE" sz="2400" dirty="0"/>
              <a:t> </a:t>
            </a:r>
            <a:r>
              <a:rPr lang="nl-BE" sz="2400" dirty="0" err="1"/>
              <a:t>avoid</a:t>
            </a:r>
            <a:r>
              <a:rPr lang="nl-BE" sz="2400" dirty="0"/>
              <a:t> inconsistent transactions, </a:t>
            </a:r>
            <a:r>
              <a:rPr lang="en-GB" sz="2400" dirty="0"/>
              <a:t> we will add another layer between the controller and the repositories. </a:t>
            </a:r>
            <a:br>
              <a:rPr lang="en-GB" sz="2400" dirty="0"/>
            </a:br>
            <a:endParaRPr lang="en-GB" sz="2400" dirty="0"/>
          </a:p>
          <a:p>
            <a:pPr lvl="1"/>
            <a:r>
              <a:rPr lang="en-GB" sz="2400" dirty="0"/>
              <a:t>This layer will act as a centralized store for all the repositories to receive the same instance of the </a:t>
            </a:r>
            <a:r>
              <a:rPr lang="en-GB" sz="2400" dirty="0" err="1"/>
              <a:t>DbContext</a:t>
            </a:r>
            <a:r>
              <a:rPr lang="en-GB" sz="2400" dirty="0"/>
              <a:t>. </a:t>
            </a:r>
            <a:br>
              <a:rPr lang="en-GB" sz="2400" dirty="0"/>
            </a:br>
            <a:endParaRPr lang="en-GB" sz="2400" dirty="0"/>
          </a:p>
          <a:p>
            <a:pPr lvl="1"/>
            <a:r>
              <a:rPr lang="en-GB" sz="2400" dirty="0"/>
              <a:t>This will ensure that, for a unit of transaction that spans across multiple repositories, it should either complete for all entities or should fail and rollback entirely.</a:t>
            </a:r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B97C37-F2B5-49EE-AFC7-70DD4BC79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Repositories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Unit of </a:t>
            </a:r>
            <a:r>
              <a:rPr lang="nl-BE" dirty="0" err="1"/>
              <a:t>Work</a:t>
            </a:r>
            <a:endParaRPr lang="en-GB" dirty="0"/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4BCC6F46-9746-4581-97DC-881FA53906A8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E58F8385-C4F6-4D6E-91F1-A7784FF72330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693A0B-0F4C-4685-9EA1-66FD22C8CFFB}"/>
              </a:ext>
            </a:extLst>
          </p:cNvPr>
          <p:cNvSpPr/>
          <p:nvPr/>
        </p:nvSpPr>
        <p:spPr>
          <a:xfrm>
            <a:off x="2332652" y="5210293"/>
            <a:ext cx="2052735" cy="447869"/>
          </a:xfrm>
          <a:prstGeom prst="rect">
            <a:avLst/>
          </a:prstGeom>
          <a:noFill/>
          <a:ln>
            <a:solidFill>
              <a:srgbClr val="8B45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rgbClr val="C00000"/>
                </a:solidFill>
              </a:rPr>
              <a:t>Movie Controller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91A773-0CBD-49C2-9168-56CD1F3B967C}"/>
              </a:ext>
            </a:extLst>
          </p:cNvPr>
          <p:cNvSpPr/>
          <p:nvPr/>
        </p:nvSpPr>
        <p:spPr>
          <a:xfrm>
            <a:off x="2332652" y="6033665"/>
            <a:ext cx="2052735" cy="447869"/>
          </a:xfrm>
          <a:prstGeom prst="rect">
            <a:avLst/>
          </a:prstGeom>
          <a:noFill/>
          <a:ln>
            <a:solidFill>
              <a:srgbClr val="8B45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BE" dirty="0">
                <a:solidFill>
                  <a:srgbClr val="C00000"/>
                </a:solidFill>
              </a:rPr>
              <a:t>Rating Controller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A93ED59-1860-405E-9D01-BDFE15445CF4}"/>
              </a:ext>
            </a:extLst>
          </p:cNvPr>
          <p:cNvSpPr/>
          <p:nvPr/>
        </p:nvSpPr>
        <p:spPr>
          <a:xfrm>
            <a:off x="7226557" y="4968720"/>
            <a:ext cx="2802294" cy="684244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rgbClr val="92D050"/>
                </a:solidFill>
              </a:rPr>
              <a:t>Movie </a:t>
            </a:r>
            <a:r>
              <a:rPr lang="nl-BE" dirty="0" err="1">
                <a:solidFill>
                  <a:srgbClr val="92D050"/>
                </a:solidFill>
              </a:rPr>
              <a:t>Repository</a:t>
            </a:r>
            <a:r>
              <a:rPr lang="nl-BE" dirty="0">
                <a:solidFill>
                  <a:srgbClr val="92D050"/>
                </a:solidFill>
              </a:rPr>
              <a:t> </a:t>
            </a:r>
            <a:r>
              <a:rPr lang="nl-BE" dirty="0" err="1">
                <a:solidFill>
                  <a:srgbClr val="92D050"/>
                </a:solidFill>
              </a:rPr>
              <a:t>receives</a:t>
            </a:r>
            <a:r>
              <a:rPr lang="nl-BE" dirty="0">
                <a:solidFill>
                  <a:srgbClr val="92D050"/>
                </a:solidFill>
              </a:rPr>
              <a:t> </a:t>
            </a:r>
            <a:r>
              <a:rPr lang="nl-BE" dirty="0" err="1">
                <a:solidFill>
                  <a:srgbClr val="92D050"/>
                </a:solidFill>
              </a:rPr>
              <a:t>DbContext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B025D23-AF7F-4A9A-8B01-FCF467392E2B}"/>
              </a:ext>
            </a:extLst>
          </p:cNvPr>
          <p:cNvSpPr/>
          <p:nvPr/>
        </p:nvSpPr>
        <p:spPr>
          <a:xfrm>
            <a:off x="7226557" y="5965372"/>
            <a:ext cx="2802294" cy="684244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BE" dirty="0">
                <a:solidFill>
                  <a:srgbClr val="92D050"/>
                </a:solidFill>
              </a:rPr>
              <a:t>Rating </a:t>
            </a:r>
            <a:r>
              <a:rPr lang="nl-BE" dirty="0" err="1">
                <a:solidFill>
                  <a:srgbClr val="92D050"/>
                </a:solidFill>
              </a:rPr>
              <a:t>Repository</a:t>
            </a:r>
            <a:br>
              <a:rPr lang="nl-BE" dirty="0">
                <a:solidFill>
                  <a:srgbClr val="92D050"/>
                </a:solidFill>
              </a:rPr>
            </a:br>
            <a:r>
              <a:rPr lang="nl-BE" dirty="0" err="1">
                <a:solidFill>
                  <a:srgbClr val="92D050"/>
                </a:solidFill>
              </a:rPr>
              <a:t>receives</a:t>
            </a:r>
            <a:r>
              <a:rPr lang="nl-BE" dirty="0">
                <a:solidFill>
                  <a:srgbClr val="92D050"/>
                </a:solidFill>
              </a:rPr>
              <a:t> </a:t>
            </a:r>
            <a:r>
              <a:rPr lang="nl-BE" dirty="0" err="1">
                <a:solidFill>
                  <a:srgbClr val="92D050"/>
                </a:solidFill>
              </a:rPr>
              <a:t>DbContext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18" name="Arrow: Left-Right 17">
            <a:extLst>
              <a:ext uri="{FF2B5EF4-FFF2-40B4-BE49-F238E27FC236}">
                <a16:creationId xmlns:a16="http://schemas.microsoft.com/office/drawing/2014/main" id="{6A6F30A2-9B12-4408-8269-4444E970F17C}"/>
              </a:ext>
            </a:extLst>
          </p:cNvPr>
          <p:cNvSpPr/>
          <p:nvPr/>
        </p:nvSpPr>
        <p:spPr>
          <a:xfrm>
            <a:off x="4385386" y="5347092"/>
            <a:ext cx="783773" cy="137030"/>
          </a:xfrm>
          <a:prstGeom prst="left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009C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Left-Right 18">
            <a:extLst>
              <a:ext uri="{FF2B5EF4-FFF2-40B4-BE49-F238E27FC236}">
                <a16:creationId xmlns:a16="http://schemas.microsoft.com/office/drawing/2014/main" id="{9C0133FE-77DC-4290-A7E3-A0E37338D848}"/>
              </a:ext>
            </a:extLst>
          </p:cNvPr>
          <p:cNvSpPr/>
          <p:nvPr/>
        </p:nvSpPr>
        <p:spPr>
          <a:xfrm>
            <a:off x="4385386" y="6170464"/>
            <a:ext cx="783773" cy="137030"/>
          </a:xfrm>
          <a:prstGeom prst="left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009C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B28E176-95C4-46C9-A221-E401D699CB67}"/>
              </a:ext>
            </a:extLst>
          </p:cNvPr>
          <p:cNvSpPr/>
          <p:nvPr/>
        </p:nvSpPr>
        <p:spPr>
          <a:xfrm>
            <a:off x="5169158" y="4805265"/>
            <a:ext cx="1259634" cy="1881591"/>
          </a:xfrm>
          <a:prstGeom prst="rect">
            <a:avLst/>
          </a:prstGeom>
          <a:noFill/>
          <a:ln w="28575">
            <a:solidFill>
              <a:srgbClr val="009C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dirty="0" err="1">
                <a:solidFill>
                  <a:srgbClr val="F04C25"/>
                </a:solidFill>
              </a:rPr>
              <a:t>UnitOfWork</a:t>
            </a:r>
            <a:br>
              <a:rPr lang="nl-BE" sz="1400" dirty="0">
                <a:solidFill>
                  <a:srgbClr val="F04C25"/>
                </a:solidFill>
              </a:rPr>
            </a:br>
            <a:r>
              <a:rPr lang="nl-BE" sz="1400" dirty="0">
                <a:solidFill>
                  <a:srgbClr val="F04C25"/>
                </a:solidFill>
              </a:rPr>
              <a:t>class</a:t>
            </a:r>
            <a:br>
              <a:rPr lang="nl-BE" sz="1400" dirty="0">
                <a:solidFill>
                  <a:srgbClr val="F04C25"/>
                </a:solidFill>
              </a:rPr>
            </a:br>
            <a:r>
              <a:rPr lang="nl-BE" sz="1400" dirty="0" err="1">
                <a:solidFill>
                  <a:srgbClr val="F04C25"/>
                </a:solidFill>
              </a:rPr>
              <a:t>provides</a:t>
            </a:r>
            <a:r>
              <a:rPr lang="nl-BE" sz="1400" dirty="0">
                <a:solidFill>
                  <a:srgbClr val="F04C25"/>
                </a:solidFill>
              </a:rPr>
              <a:t> </a:t>
            </a:r>
            <a:r>
              <a:rPr lang="nl-BE" sz="1400" dirty="0" err="1">
                <a:solidFill>
                  <a:srgbClr val="F04C25"/>
                </a:solidFill>
              </a:rPr>
              <a:t>DbContext</a:t>
            </a:r>
            <a:br>
              <a:rPr lang="nl-BE" sz="1400" dirty="0">
                <a:solidFill>
                  <a:srgbClr val="F04C25"/>
                </a:solidFill>
              </a:rPr>
            </a:br>
            <a:r>
              <a:rPr lang="nl-BE" sz="1400" dirty="0" err="1">
                <a:solidFill>
                  <a:srgbClr val="F04C25"/>
                </a:solidFill>
              </a:rPr>
              <a:t>instance</a:t>
            </a:r>
            <a:endParaRPr lang="en-GB" sz="1400" dirty="0">
              <a:solidFill>
                <a:srgbClr val="F04C25"/>
              </a:solidFill>
            </a:endParaRPr>
          </a:p>
        </p:txBody>
      </p:sp>
      <p:sp>
        <p:nvSpPr>
          <p:cNvPr id="23" name="Arrow: Left-Right 22">
            <a:extLst>
              <a:ext uri="{FF2B5EF4-FFF2-40B4-BE49-F238E27FC236}">
                <a16:creationId xmlns:a16="http://schemas.microsoft.com/office/drawing/2014/main" id="{D78B9D90-8DF8-4CAC-830E-002C0EFFEC16}"/>
              </a:ext>
            </a:extLst>
          </p:cNvPr>
          <p:cNvSpPr/>
          <p:nvPr/>
        </p:nvSpPr>
        <p:spPr>
          <a:xfrm>
            <a:off x="6428792" y="5326617"/>
            <a:ext cx="783773" cy="137030"/>
          </a:xfrm>
          <a:prstGeom prst="left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009C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Arrow: Left-Right 23">
            <a:extLst>
              <a:ext uri="{FF2B5EF4-FFF2-40B4-BE49-F238E27FC236}">
                <a16:creationId xmlns:a16="http://schemas.microsoft.com/office/drawing/2014/main" id="{2E33F512-471B-4CA4-9C26-3DE882355387}"/>
              </a:ext>
            </a:extLst>
          </p:cNvPr>
          <p:cNvSpPr/>
          <p:nvPr/>
        </p:nvSpPr>
        <p:spPr>
          <a:xfrm>
            <a:off x="6428792" y="6149989"/>
            <a:ext cx="783773" cy="137030"/>
          </a:xfrm>
          <a:prstGeom prst="left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009C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024394-3432-4081-AE69-B134E503800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6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509988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C03A50-FD5C-42D0-8899-FA839200556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/>
              <a:t>Open </a:t>
            </a:r>
            <a:r>
              <a:rPr lang="nl-BE" dirty="0" err="1"/>
              <a:t>the</a:t>
            </a:r>
            <a:r>
              <a:rPr lang="nl-BE" dirty="0"/>
              <a:t> solution “</a:t>
            </a:r>
            <a:r>
              <a:rPr lang="nl-BE" dirty="0" err="1"/>
              <a:t>MVCMovieDemo</a:t>
            </a:r>
            <a:r>
              <a:rPr lang="nl-BE" dirty="0"/>
              <a:t> </a:t>
            </a:r>
            <a:r>
              <a:rPr lang="nl-BE" dirty="0" err="1"/>
              <a:t>UoW</a:t>
            </a:r>
            <a:r>
              <a:rPr lang="nl-BE" dirty="0"/>
              <a:t> Start”</a:t>
            </a:r>
          </a:p>
          <a:p>
            <a:br>
              <a:rPr lang="nl-BE" dirty="0"/>
            </a:br>
            <a:r>
              <a:rPr lang="nl-BE" dirty="0"/>
              <a:t>Run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application</a:t>
            </a:r>
            <a:r>
              <a:rPr lang="nl-BE" dirty="0"/>
              <a:t>.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993387-F5D8-4A57-802B-BABB16CC5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Demo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A1E2F5-961C-4BF8-8946-68A5F5AFCB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5"/>
          <a:stretch/>
        </p:blipFill>
        <p:spPr>
          <a:xfrm>
            <a:off x="8429578" y="1611656"/>
            <a:ext cx="3477175" cy="238125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588C9D-5822-42FE-A6F1-22C6004DCE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578" y="4153762"/>
            <a:ext cx="3477175" cy="250100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6839C8-10E8-4AD4-97A1-B566B4F395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073" y="3546888"/>
            <a:ext cx="6343650" cy="18573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8CD7F1-0BD2-41A8-9D19-08EAD514BCD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7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717132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5FD7A1-2C4C-420F-BE40-771F2AB2BEB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50800"/>
            <a:ext cx="12191999" cy="3877556"/>
          </a:xfrm>
        </p:spPr>
        <p:txBody>
          <a:bodyPr/>
          <a:lstStyle/>
          <a:p>
            <a:pPr lvl="1"/>
            <a:endParaRPr lang="nl-BE" dirty="0"/>
          </a:p>
          <a:p>
            <a:pPr lvl="1"/>
            <a:r>
              <a:rPr lang="nl-BE" dirty="0"/>
              <a:t>DAL | </a:t>
            </a:r>
            <a:r>
              <a:rPr lang="nl-BE" dirty="0" err="1"/>
              <a:t>Add</a:t>
            </a:r>
            <a:r>
              <a:rPr lang="nl-BE" dirty="0"/>
              <a:t> new item | Class ‘</a:t>
            </a:r>
            <a:r>
              <a:rPr lang="nl-BE" dirty="0" err="1"/>
              <a:t>UnitOfWork</a:t>
            </a:r>
            <a:r>
              <a:rPr lang="nl-BE" dirty="0"/>
              <a:t>’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0BDF48-9138-4F3C-8DF3-5BF0D9971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Create</a:t>
            </a:r>
            <a:r>
              <a:rPr lang="nl-BE" dirty="0"/>
              <a:t> </a:t>
            </a:r>
            <a:r>
              <a:rPr lang="nl-BE" dirty="0" err="1"/>
              <a:t>UnitOfWork</a:t>
            </a:r>
            <a:r>
              <a:rPr lang="nl-BE" dirty="0"/>
              <a:t> class in DAL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6167EF-560D-4090-9160-30F50804D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9845" y="2302083"/>
            <a:ext cx="2724398" cy="9692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86BBE1-E19C-4D79-BF7A-BF3B603A2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901" y="3102005"/>
            <a:ext cx="4305477" cy="196041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4A60D8-1385-498C-88C1-FD905600680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8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466784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963516-8A67-4A7C-8556-9F26B699AB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50800"/>
            <a:ext cx="6524977" cy="5407200"/>
          </a:xfrm>
        </p:spPr>
        <p:txBody>
          <a:bodyPr>
            <a:normAutofit fontScale="92500"/>
          </a:bodyPr>
          <a:lstStyle/>
          <a:p>
            <a:r>
              <a:rPr lang="en-GB" dirty="0"/>
              <a:t>The unit of work class serves one purpose: to make sure that when you use multiple repositories (Movies/Ratings), they share a single database context. </a:t>
            </a:r>
          </a:p>
          <a:p>
            <a:endParaRPr lang="en-GB" dirty="0"/>
          </a:p>
          <a:p>
            <a:r>
              <a:rPr lang="en-GB" dirty="0"/>
              <a:t>That way, when a unit of work is complete you can call the </a:t>
            </a:r>
            <a:r>
              <a:rPr lang="en-GB" dirty="0" err="1">
                <a:solidFill>
                  <a:srgbClr val="009CAB"/>
                </a:solidFill>
              </a:rPr>
              <a:t>SaveChanges</a:t>
            </a:r>
            <a:r>
              <a:rPr lang="en-GB" dirty="0">
                <a:solidFill>
                  <a:srgbClr val="009CAB"/>
                </a:solidFill>
              </a:rPr>
              <a:t> </a:t>
            </a:r>
            <a:r>
              <a:rPr lang="en-GB" dirty="0"/>
              <a:t>method on that shared instance of the context and be assured that all related changes will be committed or rolled back.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E4D2F1-F431-4460-B47B-040D2F5C4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Create</a:t>
            </a:r>
            <a:r>
              <a:rPr lang="nl-BE" dirty="0"/>
              <a:t> </a:t>
            </a:r>
            <a:r>
              <a:rPr lang="nl-BE" dirty="0" err="1"/>
              <a:t>UnitOfWork</a:t>
            </a:r>
            <a:r>
              <a:rPr lang="nl-BE" dirty="0"/>
              <a:t> class in DAL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0DA3EC-D477-4D8F-BFFE-639F437861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1" y="1762750"/>
            <a:ext cx="4950358" cy="457408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FDBBAA-C2C8-4809-BC1D-912374B99A0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9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9187024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GUID" val="0768b5b6-7f62-4e85-9c4a-6862e1a8296f"/>
</p:tagLst>
</file>

<file path=ppt/theme/theme1.xml><?xml version="1.0" encoding="utf-8"?>
<a:theme xmlns:a="http://schemas.openxmlformats.org/drawingml/2006/main" name="Thomas More">
  <a:themeElements>
    <a:clrScheme name="Thomas More">
      <a:dk1>
        <a:sysClr val="windowText" lastClr="000000"/>
      </a:dk1>
      <a:lt1>
        <a:sysClr val="window" lastClr="FFFFFF"/>
      </a:lt1>
      <a:dk2>
        <a:srgbClr val="006771"/>
      </a:dk2>
      <a:lt2>
        <a:srgbClr val="E7E6E6"/>
      </a:lt2>
      <a:accent1>
        <a:srgbClr val="F04C25"/>
      </a:accent1>
      <a:accent2>
        <a:srgbClr val="009CAB"/>
      </a:accent2>
      <a:accent3>
        <a:srgbClr val="A5A5A5"/>
      </a:accent3>
      <a:accent4>
        <a:srgbClr val="862803"/>
      </a:accent4>
      <a:accent5>
        <a:srgbClr val="FFD965"/>
      </a:accent5>
      <a:accent6>
        <a:srgbClr val="70AD47"/>
      </a:accent6>
      <a:hlink>
        <a:srgbClr val="009CAB"/>
      </a:hlink>
      <a:folHlink>
        <a:srgbClr val="AA5E84"/>
      </a:folHlink>
    </a:clrScheme>
    <a:fontScheme name="Thomas More">
      <a:majorFont>
        <a:latin typeface="Poppins Light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KeywordTaxHTField xmlns="3f990481-ab93-40a5-af1d-fa0a4386ebd9">
      <Terms xmlns="http://schemas.microsoft.com/office/infopath/2007/PartnerControls"/>
    </TaxKeywordTaxHTField>
    <l98a91fe36af4d71ba4ebc7e897e6da3 xmlns="3f990481-ab93-40a5-af1d-fa0a4386ebd9">
      <Terms xmlns="http://schemas.microsoft.com/office/infopath/2007/PartnerControls"/>
    </l98a91fe36af4d71ba4ebc7e897e6da3>
    <TMArchief xmlns="3f990481-ab93-40a5-af1d-fa0a4386ebd9">false</TMArchief>
    <e664db7c9a45466298be567ee28e7b46 xmlns="3f990481-ab93-40a5-af1d-fa0a4386ebd9">
      <Terms xmlns="http://schemas.microsoft.com/office/infopath/2007/PartnerControls"/>
    </e664db7c9a45466298be567ee28e7b46>
    <jcbb0a9beef243af8bd213591b9d1662 xmlns="3f990481-ab93-40a5-af1d-fa0a4386ebd9">
      <Terms xmlns="http://schemas.microsoft.com/office/infopath/2007/PartnerControls"/>
    </jcbb0a9beef243af8bd213591b9d1662>
    <deedde69bc2d47abb0d3d990fb400d55 xmlns="3f990481-ab93-40a5-af1d-fa0a4386ebd9">
      <Terms xmlns="http://schemas.microsoft.com/office/infopath/2007/PartnerControls"/>
    </deedde69bc2d47abb0d3d990fb400d55>
    <TaxCatchAll xmlns="3f990481-ab93-40a5-af1d-fa0a4386ebd9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M Document" ma:contentTypeID="0x0101006E2CD5CB49756845926F97DAE5E2F535000DCB65DDB7669E45BCF75FB6A30E49C0" ma:contentTypeVersion="12" ma:contentTypeDescription="" ma:contentTypeScope="" ma:versionID="95825bf394d7fd0f8a4cf0f4b014e6a7">
  <xsd:schema xmlns:xsd="http://www.w3.org/2001/XMLSchema" xmlns:xs="http://www.w3.org/2001/XMLSchema" xmlns:p="http://schemas.microsoft.com/office/2006/metadata/properties" xmlns:ns2="3f990481-ab93-40a5-af1d-fa0a4386ebd9" targetNamespace="http://schemas.microsoft.com/office/2006/metadata/properties" ma:root="true" ma:fieldsID="9d886e8635219b2e280c5a2368fcd082" ns2:_="">
    <xsd:import namespace="3f990481-ab93-40a5-af1d-fa0a4386ebd9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2:TaxCatchAllLabel" minOccurs="0"/>
                <xsd:element ref="ns2:deedde69bc2d47abb0d3d990fb400d55" minOccurs="0"/>
                <xsd:element ref="ns2:e664db7c9a45466298be567ee28e7b46" minOccurs="0"/>
                <xsd:element ref="ns2:jcbb0a9beef243af8bd213591b9d1662" minOccurs="0"/>
                <xsd:element ref="ns2:l98a91fe36af4d71ba4ebc7e897e6da3" minOccurs="0"/>
                <xsd:element ref="ns2:TMArchie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90481-ab93-40a5-af1d-fa0a4386ebd9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6" nillable="true" ma:taxonomy="true" ma:internalName="TaxKeywordTaxHTField" ma:taxonomyFieldName="TaxKeyword" ma:displayName="Ondernemingstrefwoorden" ma:fieldId="{23f27201-bee3-471e-b2e7-b64fd8b7ca38}" ma:taxonomyMulti="true" ma:sspId="49b243c3-5758-488d-a165-3d321439e892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7" nillable="true" ma:displayName="Taxonomy Catch All Column" ma:description="" ma:hidden="true" ma:list="{6d1aa748-1d6f-4019-9d6c-138de019a28e}" ma:internalName="TaxCatchAll" ma:showField="CatchAllData" ma:web="bc2573cf-ac6e-42ca-97a9-253e92cb39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8" nillable="true" ma:displayName="Taxonomy Catch All Column1" ma:description="" ma:hidden="true" ma:list="{6d1aa748-1d6f-4019-9d6c-138de019a28e}" ma:internalName="TaxCatchAllLabel" ma:readOnly="true" ma:showField="CatchAllDataLabel" ma:web="bc2573cf-ac6e-42ca-97a9-253e92cb39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eedde69bc2d47abb0d3d990fb400d55" ma:index="12" nillable="true" ma:taxonomy="true" ma:internalName="deedde69bc2d47abb0d3d990fb400d55" ma:taxonomyFieldName="TMDocumentType" ma:displayName="Document Type" ma:default="" ma:fieldId="{deedde69-bc2d-47ab-b0d3-d990fb400d55}" ma:sspId="49b243c3-5758-488d-a165-3d321439e892" ma:termSetId="ea0ce270-e5c3-483c-bfdb-d714406b86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664db7c9a45466298be567ee28e7b46" ma:index="14" nillable="true" ma:taxonomy="true" ma:internalName="e664db7c9a45466298be567ee28e7b46" ma:taxonomyFieldName="TMRubriek" ma:displayName="Rubriek" ma:default="" ma:fieldId="{e664db7c-9a45-4662-98be-567ee28e7b46}" ma:sspId="49b243c3-5758-488d-a165-3d321439e892" ma:termSetId="cf2145ad-4fa0-4d3a-a112-5d06a1c88dc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cbb0a9beef243af8bd213591b9d1662" ma:index="16" nillable="true" ma:taxonomy="true" ma:internalName="jcbb0a9beef243af8bd213591b9d1662" ma:taxonomyFieldName="TMAcademieJaar" ma:displayName="Academiejaar" ma:default="" ma:fieldId="{3cbb0a9b-eef2-43af-8bd2-13591b9d1662}" ma:sspId="49b243c3-5758-488d-a165-3d321439e892" ma:termSetId="faa59a2e-9c1e-4550-a638-3eb90797fbe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98a91fe36af4d71ba4ebc7e897e6da3" ma:index="18" nillable="true" ma:taxonomy="true" ma:internalName="l98a91fe36af4d71ba4ebc7e897e6da3" ma:taxonomyFieldName="TMSubRubriek" ma:displayName="Subrubriek" ma:default="" ma:fieldId="{598a91fe-36af-4d71-ba4e-bc7e897e6da3}" ma:sspId="49b243c3-5758-488d-a165-3d321439e892" ma:termSetId="b9936c4b-d546-430d-aa8d-c6cc13d3aff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MArchief" ma:index="20" nillable="true" ma:displayName="Archief" ma:default="0" ma:description="Indien aangevinkt, behoort dit tot je archief." ma:internalName="TMArchief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0" ma:displayName="Inhoudstype"/>
        <xsd:element ref="dc:title" minOccurs="0" maxOccurs="1" ma:index="1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447BC1-86BA-4BD0-B121-6EB17C8818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C83BB6-E598-4EC6-8615-C66E7DC5C27A}">
  <ds:schemaRefs>
    <ds:schemaRef ds:uri="http://schemas.microsoft.com/office/2006/documentManagement/types"/>
    <ds:schemaRef ds:uri="http://www.w3.org/XML/1998/namespace"/>
    <ds:schemaRef ds:uri="3f990481-ab93-40a5-af1d-fa0a4386ebd9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D2919278-6500-47F7-96B1-B846D0C46D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990481-ab93-40a5-af1d-fa0a4386eb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1346</Words>
  <Application>Microsoft Office PowerPoint</Application>
  <PresentationFormat>Widescreen</PresentationFormat>
  <Paragraphs>210</Paragraphs>
  <Slides>28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Poppins Light</vt:lpstr>
      <vt:lpstr>Nunito Light</vt:lpstr>
      <vt:lpstr>Nunito ExtraLight</vt:lpstr>
      <vt:lpstr>Wingdings</vt:lpstr>
      <vt:lpstr>Calibri</vt:lpstr>
      <vt:lpstr>Nunito</vt:lpstr>
      <vt:lpstr>Poppins Thin</vt:lpstr>
      <vt:lpstr>Arial</vt:lpstr>
      <vt:lpstr>Poppins ExtraLight</vt:lpstr>
      <vt:lpstr>Thomas More</vt:lpstr>
      <vt:lpstr> .NET Development Unit of Work Pattern</vt:lpstr>
      <vt:lpstr>The concept</vt:lpstr>
      <vt:lpstr>3 approaches for data access</vt:lpstr>
      <vt:lpstr>What is Unit of Work?</vt:lpstr>
      <vt:lpstr>Repositories without Unit Of Work</vt:lpstr>
      <vt:lpstr>Repositories with Unit of Work</vt:lpstr>
      <vt:lpstr>Demo</vt:lpstr>
      <vt:lpstr>Create UnitOfWork class in DAL</vt:lpstr>
      <vt:lpstr>Create UnitOfWork class in DAL</vt:lpstr>
      <vt:lpstr>Create UnitOfWork class in DAL</vt:lpstr>
      <vt:lpstr>Create UnitOfWork class in DAL</vt:lpstr>
      <vt:lpstr>Change IRepository &amp; GenericRepository class</vt:lpstr>
      <vt:lpstr>Create IUnitOfWork interface in DAL</vt:lpstr>
      <vt:lpstr>Implement the IUnitOfWork interface</vt:lpstr>
      <vt:lpstr>Register IUnitOfWork as a dependency</vt:lpstr>
      <vt:lpstr>Change the RatingsController to use the UnitOfWork class</vt:lpstr>
      <vt:lpstr>Change the RatingController to use the UnitOfWork class</vt:lpstr>
      <vt:lpstr>Change the MovieController to use the UnitOfWork class</vt:lpstr>
      <vt:lpstr>Change the MovieController to use the UnitOfWork class</vt:lpstr>
      <vt:lpstr>Run the application </vt:lpstr>
      <vt:lpstr>Create movie with new rating in 1 transaction</vt:lpstr>
      <vt:lpstr>Create movie with new rating in 1 transaction</vt:lpstr>
      <vt:lpstr>Create movie with new rating in 1 transaction</vt:lpstr>
      <vt:lpstr>Create movie with new rating in 1 transaction</vt:lpstr>
      <vt:lpstr>Edit views</vt:lpstr>
      <vt:lpstr>Create new ViewModel from resources </vt:lpstr>
      <vt:lpstr>Extend MovieController (GET) from resources </vt:lpstr>
      <vt:lpstr>Extend MovieController (POST) from resources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Erika Pelemans</dc:creator>
  <cp:lastModifiedBy>Ellen Torfs</cp:lastModifiedBy>
  <cp:revision>1242</cp:revision>
  <dcterms:created xsi:type="dcterms:W3CDTF">2020-09-28T10:08:39Z</dcterms:created>
  <dcterms:modified xsi:type="dcterms:W3CDTF">2022-05-03T08:34:10Z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0x0101006E2CD5CB49756845926F97DAE5E2F535000DCB65DDB7669E45BCF75FB6A30E49C0</vt:lpwstr>
  </property>
</Properties>
</file>