
<file path=[Content_Types].xml><?xml version="1.0" encoding="utf-8"?>
<Types xmlns="http://schemas.openxmlformats.org/package/2006/content-types">
  <Default Extension="fntdata" ContentType="application/x-fontdata"/>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media/image4.jpg" ContentType="image/jpeg"/>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5"/>
  </p:sldMasterIdLst>
  <p:notesMasterIdLst>
    <p:notesMasterId r:id="rId35"/>
  </p:notesMasterIdLst>
  <p:handoutMasterIdLst>
    <p:handoutMasterId r:id="rId36"/>
  </p:handoutMasterIdLst>
  <p:sldIdLst>
    <p:sldId id="256" r:id="rId6"/>
    <p:sldId id="257" r:id="rId7"/>
    <p:sldId id="258" r:id="rId8"/>
    <p:sldId id="259" r:id="rId9"/>
    <p:sldId id="260" r:id="rId10"/>
    <p:sldId id="261" r:id="rId11"/>
    <p:sldId id="262" r:id="rId12"/>
    <p:sldId id="436" r:id="rId13"/>
    <p:sldId id="263" r:id="rId14"/>
    <p:sldId id="437" r:id="rId15"/>
    <p:sldId id="264" r:id="rId16"/>
    <p:sldId id="265" r:id="rId17"/>
    <p:sldId id="266" r:id="rId18"/>
    <p:sldId id="267" r:id="rId19"/>
    <p:sldId id="270" r:id="rId20"/>
    <p:sldId id="431" r:id="rId21"/>
    <p:sldId id="269" r:id="rId22"/>
    <p:sldId id="271" r:id="rId23"/>
    <p:sldId id="432" r:id="rId24"/>
    <p:sldId id="274" r:id="rId25"/>
    <p:sldId id="275" r:id="rId26"/>
    <p:sldId id="435" r:id="rId27"/>
    <p:sldId id="433" r:id="rId28"/>
    <p:sldId id="434" r:id="rId29"/>
    <p:sldId id="276" r:id="rId30"/>
    <p:sldId id="272" r:id="rId31"/>
    <p:sldId id="268" r:id="rId32"/>
    <p:sldId id="277" r:id="rId33"/>
    <p:sldId id="278" r:id="rId34"/>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scadia Mono" panose="020B0609020000020004" pitchFamily="49" charset="0"/>
      <p:regular r:id="rId41"/>
      <p:bold r:id="rId42"/>
      <p:italic r:id="rId43"/>
      <p:boldItalic r:id="rId44"/>
    </p:embeddedFont>
    <p:embeddedFont>
      <p:font typeface="Consolas" panose="020B0609020204030204" pitchFamily="49" charset="0"/>
      <p:regular r:id="rId45"/>
      <p:bold r:id="rId46"/>
      <p:italic r:id="rId47"/>
      <p:boldItalic r:id="rId48"/>
    </p:embeddedFont>
    <p:embeddedFont>
      <p:font typeface="Nunito" pitchFamily="2" charset="0"/>
      <p:regular r:id="rId49"/>
      <p:bold r:id="rId50"/>
      <p:italic r:id="rId51"/>
      <p:boldItalic r:id="rId52"/>
    </p:embeddedFont>
    <p:embeddedFont>
      <p:font typeface="Nunito ExtraLight" pitchFamily="2" charset="0"/>
      <p:regular r:id="rId53"/>
      <p:italic r:id="rId54"/>
    </p:embeddedFont>
    <p:embeddedFont>
      <p:font typeface="Nunito Light" pitchFamily="2" charset="0"/>
      <p:regular r:id="rId55"/>
      <p:italic r:id="rId56"/>
    </p:embeddedFont>
    <p:embeddedFont>
      <p:font typeface="Poppins ExtraLight" panose="00000300000000000000" pitchFamily="2" charset="0"/>
      <p:regular r:id="rId57"/>
      <p:italic r:id="rId58"/>
    </p:embeddedFont>
    <p:embeddedFont>
      <p:font typeface="Poppins Light" panose="00000400000000000000" pitchFamily="2" charset="0"/>
      <p:regular r:id="rId59"/>
      <p:italic r:id="rId60"/>
    </p:embeddedFont>
    <p:embeddedFont>
      <p:font typeface="Poppins Thin" panose="00000300000000000000" pitchFamily="2" charset="0"/>
      <p:regular r:id="rId61"/>
      <p:italic r:id="rId62"/>
    </p:embeddedFont>
    <p:embeddedFont>
      <p:font typeface="Roboto" panose="02000000000000000000" pitchFamily="2" charset="0"/>
      <p:regular r:id="rId63"/>
      <p:bold r:id="rId64"/>
      <p:italic r:id="rId65"/>
      <p:boldItalic r:id="rId66"/>
    </p:embeddedFont>
    <p:embeddedFont>
      <p:font typeface="Segoe UI" panose="020B0502040204020203" pitchFamily="34" charset="0"/>
      <p:regular r:id="rId67"/>
      <p:bold r:id="rId68"/>
      <p:italic r:id="rId69"/>
      <p:boldItalic r:id="rId70"/>
    </p:embeddedFont>
  </p:embeddedFontLst>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CAB"/>
    <a:srgbClr val="DDEFF3"/>
    <a:srgbClr val="F04C25"/>
    <a:srgbClr val="DDDDDD"/>
    <a:srgbClr val="F8F8F8"/>
    <a:srgbClr val="969696"/>
    <a:srgbClr val="B2B2B2"/>
    <a:srgbClr val="F7AE9D"/>
    <a:srgbClr val="FAD2C8"/>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290B15-6F91-4D1C-832B-BD313DBA8B5F}" v="1" dt="2022-04-19T14:42:20.111"/>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80528" autoAdjust="0"/>
  </p:normalViewPr>
  <p:slideViewPr>
    <p:cSldViewPr snapToGrid="0">
      <p:cViewPr varScale="1">
        <p:scale>
          <a:sx n="72" d="100"/>
          <a:sy n="72" d="100"/>
        </p:scale>
        <p:origin x="852" y="66"/>
      </p:cViewPr>
      <p:guideLst>
        <p:guide orient="horz" pos="2183"/>
        <p:guide pos="3863"/>
      </p:guideLst>
    </p:cSldViewPr>
  </p:slideViewPr>
  <p:outlineViewPr>
    <p:cViewPr>
      <p:scale>
        <a:sx n="33" d="100"/>
        <a:sy n="33" d="100"/>
      </p:scale>
      <p:origin x="0" y="-1535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2" d="100"/>
          <a:sy n="62" d="100"/>
        </p:scale>
        <p:origin x="2299"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font" Target="fonts/font6.fntdata"/><Relationship Id="rId47" Type="http://schemas.openxmlformats.org/officeDocument/2006/relationships/font" Target="fonts/font11.fntdata"/><Relationship Id="rId63" Type="http://schemas.openxmlformats.org/officeDocument/2006/relationships/font" Target="fonts/font27.fntdata"/><Relationship Id="rId68" Type="http://schemas.openxmlformats.org/officeDocument/2006/relationships/font" Target="fonts/font32.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font" Target="fonts/font30.fntdata"/><Relationship Id="rId74"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font" Target="fonts/font25.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font" Target="fonts/font28.fntdata"/><Relationship Id="rId69" Type="http://schemas.openxmlformats.org/officeDocument/2006/relationships/font" Target="fonts/font33.fntdata"/><Relationship Id="rId8" Type="http://schemas.openxmlformats.org/officeDocument/2006/relationships/slide" Target="slides/slide3.xml"/><Relationship Id="rId51" Type="http://schemas.openxmlformats.org/officeDocument/2006/relationships/font" Target="fonts/font15.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67" Type="http://schemas.openxmlformats.org/officeDocument/2006/relationships/font" Target="fonts/font31.fntdata"/><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font" Target="fonts/font26.fntdata"/><Relationship Id="rId70" Type="http://schemas.openxmlformats.org/officeDocument/2006/relationships/font" Target="fonts/font34.fnt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font" Target="fonts/font29.fntdata"/><Relationship Id="rId73"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font" Target="fonts/font3.fntdata"/><Relationship Id="rId34" Type="http://schemas.openxmlformats.org/officeDocument/2006/relationships/slide" Target="slides/slide29.xml"/><Relationship Id="rId50" Type="http://schemas.openxmlformats.org/officeDocument/2006/relationships/font" Target="fonts/font14.fntdata"/><Relationship Id="rId55" Type="http://schemas.openxmlformats.org/officeDocument/2006/relationships/font" Target="fonts/font19.fntdata"/><Relationship Id="rId76" Type="http://schemas.microsoft.com/office/2015/10/relationships/revisionInfo" Target="revisionInfo.xml"/><Relationship Id="rId7" Type="http://schemas.openxmlformats.org/officeDocument/2006/relationships/slide" Target="slides/slide2.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en Torfs" userId="c6aa1e10-4a12-4511-8c7c-135720d4f277" providerId="ADAL" clId="{12290B15-6F91-4D1C-832B-BD313DBA8B5F}"/>
    <pc:docChg chg="custSel modSld">
      <pc:chgData name="Ellen Torfs" userId="c6aa1e10-4a12-4511-8c7c-135720d4f277" providerId="ADAL" clId="{12290B15-6F91-4D1C-832B-BD313DBA8B5F}" dt="2022-04-20T07:22:24.653" v="49" actId="20577"/>
      <pc:docMkLst>
        <pc:docMk/>
      </pc:docMkLst>
      <pc:sldChg chg="addSp delSp modSp mod">
        <pc:chgData name="Ellen Torfs" userId="c6aa1e10-4a12-4511-8c7c-135720d4f277" providerId="ADAL" clId="{12290B15-6F91-4D1C-832B-BD313DBA8B5F}" dt="2022-04-19T14:42:20.111" v="41"/>
        <pc:sldMkLst>
          <pc:docMk/>
          <pc:sldMk cId="1915363634" sldId="257"/>
        </pc:sldMkLst>
        <pc:picChg chg="del">
          <ac:chgData name="Ellen Torfs" userId="c6aa1e10-4a12-4511-8c7c-135720d4f277" providerId="ADAL" clId="{12290B15-6F91-4D1C-832B-BD313DBA8B5F}" dt="2022-04-19T14:42:19.324" v="40" actId="478"/>
          <ac:picMkLst>
            <pc:docMk/>
            <pc:sldMk cId="1915363634" sldId="257"/>
            <ac:picMk id="10" creationId="{954647B8-BA34-44D5-8C3E-F261EB365486}"/>
          </ac:picMkLst>
        </pc:picChg>
        <pc:picChg chg="add mod">
          <ac:chgData name="Ellen Torfs" userId="c6aa1e10-4a12-4511-8c7c-135720d4f277" providerId="ADAL" clId="{12290B15-6F91-4D1C-832B-BD313DBA8B5F}" dt="2022-04-19T14:42:20.111" v="41"/>
          <ac:picMkLst>
            <pc:docMk/>
            <pc:sldMk cId="1915363634" sldId="257"/>
            <ac:picMk id="12" creationId="{0025D1EC-6EEB-48A9-B815-D3D2D795AFD0}"/>
          </ac:picMkLst>
        </pc:picChg>
      </pc:sldChg>
      <pc:sldChg chg="modSp mod">
        <pc:chgData name="Ellen Torfs" userId="c6aa1e10-4a12-4511-8c7c-135720d4f277" providerId="ADAL" clId="{12290B15-6F91-4D1C-832B-BD313DBA8B5F}" dt="2022-04-19T09:09:16.561" v="38" actId="20577"/>
        <pc:sldMkLst>
          <pc:docMk/>
          <pc:sldMk cId="4287829916" sldId="269"/>
        </pc:sldMkLst>
        <pc:spChg chg="mod">
          <ac:chgData name="Ellen Torfs" userId="c6aa1e10-4a12-4511-8c7c-135720d4f277" providerId="ADAL" clId="{12290B15-6F91-4D1C-832B-BD313DBA8B5F}" dt="2022-04-19T09:09:16.561" v="38" actId="20577"/>
          <ac:spMkLst>
            <pc:docMk/>
            <pc:sldMk cId="4287829916" sldId="269"/>
            <ac:spMk id="2" creationId="{F562C115-C809-483F-9F23-42662EC81BCE}"/>
          </ac:spMkLst>
        </pc:spChg>
      </pc:sldChg>
      <pc:sldChg chg="modSp mod">
        <pc:chgData name="Ellen Torfs" userId="c6aa1e10-4a12-4511-8c7c-135720d4f277" providerId="ADAL" clId="{12290B15-6F91-4D1C-832B-BD313DBA8B5F}" dt="2022-04-19T15:37:10.407" v="43" actId="27636"/>
        <pc:sldMkLst>
          <pc:docMk/>
          <pc:sldMk cId="2349942112" sldId="270"/>
        </pc:sldMkLst>
        <pc:spChg chg="mod">
          <ac:chgData name="Ellen Torfs" userId="c6aa1e10-4a12-4511-8c7c-135720d4f277" providerId="ADAL" clId="{12290B15-6F91-4D1C-832B-BD313DBA8B5F}" dt="2022-04-19T15:37:10.407" v="43" actId="27636"/>
          <ac:spMkLst>
            <pc:docMk/>
            <pc:sldMk cId="2349942112" sldId="270"/>
            <ac:spMk id="2" creationId="{6F879A0F-358F-45A3-8350-3560C4BCE08C}"/>
          </ac:spMkLst>
        </pc:spChg>
      </pc:sldChg>
      <pc:sldChg chg="modSp mod">
        <pc:chgData name="Ellen Torfs" userId="c6aa1e10-4a12-4511-8c7c-135720d4f277" providerId="ADAL" clId="{12290B15-6F91-4D1C-832B-BD313DBA8B5F}" dt="2022-04-20T07:22:21.423" v="46" actId="20577"/>
        <pc:sldMkLst>
          <pc:docMk/>
          <pc:sldMk cId="2411301407" sldId="275"/>
        </pc:sldMkLst>
        <pc:spChg chg="mod">
          <ac:chgData name="Ellen Torfs" userId="c6aa1e10-4a12-4511-8c7c-135720d4f277" providerId="ADAL" clId="{12290B15-6F91-4D1C-832B-BD313DBA8B5F}" dt="2022-04-20T07:22:21.423" v="46" actId="20577"/>
          <ac:spMkLst>
            <pc:docMk/>
            <pc:sldMk cId="2411301407" sldId="275"/>
            <ac:spMk id="3" creationId="{B1E65FFE-924D-415D-AFD6-7BC21CBD6F28}"/>
          </ac:spMkLst>
        </pc:spChg>
      </pc:sldChg>
      <pc:sldChg chg="modSp mod">
        <pc:chgData name="Ellen Torfs" userId="c6aa1e10-4a12-4511-8c7c-135720d4f277" providerId="ADAL" clId="{12290B15-6F91-4D1C-832B-BD313DBA8B5F}" dt="2022-04-19T09:12:09.611" v="39" actId="207"/>
        <pc:sldMkLst>
          <pc:docMk/>
          <pc:sldMk cId="3059235418" sldId="434"/>
        </pc:sldMkLst>
        <pc:spChg chg="mod">
          <ac:chgData name="Ellen Torfs" userId="c6aa1e10-4a12-4511-8c7c-135720d4f277" providerId="ADAL" clId="{12290B15-6F91-4D1C-832B-BD313DBA8B5F}" dt="2022-04-19T09:12:09.611" v="39" actId="207"/>
          <ac:spMkLst>
            <pc:docMk/>
            <pc:sldMk cId="3059235418" sldId="434"/>
            <ac:spMk id="2" creationId="{67227DD5-5CA1-4C90-83AA-3E01A8752494}"/>
          </ac:spMkLst>
        </pc:spChg>
      </pc:sldChg>
      <pc:sldChg chg="modSp mod">
        <pc:chgData name="Ellen Torfs" userId="c6aa1e10-4a12-4511-8c7c-135720d4f277" providerId="ADAL" clId="{12290B15-6F91-4D1C-832B-BD313DBA8B5F}" dt="2022-04-20T07:22:24.653" v="49" actId="20577"/>
        <pc:sldMkLst>
          <pc:docMk/>
          <pc:sldMk cId="2885643122" sldId="435"/>
        </pc:sldMkLst>
        <pc:spChg chg="mod">
          <ac:chgData name="Ellen Torfs" userId="c6aa1e10-4a12-4511-8c7c-135720d4f277" providerId="ADAL" clId="{12290B15-6F91-4D1C-832B-BD313DBA8B5F}" dt="2022-04-20T07:22:24.653" v="49" actId="20577"/>
          <ac:spMkLst>
            <pc:docMk/>
            <pc:sldMk cId="2885643122" sldId="435"/>
            <ac:spMk id="3" creationId="{7A0972E5-316D-4458-943A-C008ACED7888}"/>
          </ac:spMkLst>
        </pc:spChg>
      </pc:sldChg>
      <pc:sldChg chg="modSp mod">
        <pc:chgData name="Ellen Torfs" userId="c6aa1e10-4a12-4511-8c7c-135720d4f277" providerId="ADAL" clId="{12290B15-6F91-4D1C-832B-BD313DBA8B5F}" dt="2022-04-19T09:05:35.991" v="37" actId="20577"/>
        <pc:sldMkLst>
          <pc:docMk/>
          <pc:sldMk cId="4041338386" sldId="436"/>
        </pc:sldMkLst>
        <pc:spChg chg="mod">
          <ac:chgData name="Ellen Torfs" userId="c6aa1e10-4a12-4511-8c7c-135720d4f277" providerId="ADAL" clId="{12290B15-6F91-4D1C-832B-BD313DBA8B5F}" dt="2022-04-19T09:05:35.991" v="37" actId="20577"/>
          <ac:spMkLst>
            <pc:docMk/>
            <pc:sldMk cId="4041338386" sldId="436"/>
            <ac:spMk id="2" creationId="{6DCFBFDA-2AC3-4E51-A620-6FCEBE5684A5}"/>
          </ac:spMkLst>
        </pc:spChg>
      </pc:sldChg>
    </pc:docChg>
  </pc:docChgLst>
  <pc:docChgLst>
    <pc:chgData name="Michaël Cloots" userId="2b975f0a-0b96-4687-96b3-62b9e8f11003" providerId="ADAL" clId="{78918CB9-AAED-49E8-9011-79065684BB60}"/>
    <pc:docChg chg="undo redo custSel modSld">
      <pc:chgData name="Michaël Cloots" userId="2b975f0a-0b96-4687-96b3-62b9e8f11003" providerId="ADAL" clId="{78918CB9-AAED-49E8-9011-79065684BB60}" dt="2022-04-14T21:05:06.936" v="695"/>
      <pc:docMkLst>
        <pc:docMk/>
      </pc:docMkLst>
      <pc:sldChg chg="modSp mod">
        <pc:chgData name="Michaël Cloots" userId="2b975f0a-0b96-4687-96b3-62b9e8f11003" providerId="ADAL" clId="{78918CB9-AAED-49E8-9011-79065684BB60}" dt="2022-04-14T20:34:02.333" v="171" actId="27636"/>
        <pc:sldMkLst>
          <pc:docMk/>
          <pc:sldMk cId="4288207076" sldId="262"/>
        </pc:sldMkLst>
        <pc:spChg chg="mod">
          <ac:chgData name="Michaël Cloots" userId="2b975f0a-0b96-4687-96b3-62b9e8f11003" providerId="ADAL" clId="{78918CB9-AAED-49E8-9011-79065684BB60}" dt="2022-04-14T20:34:02.333" v="171" actId="27636"/>
          <ac:spMkLst>
            <pc:docMk/>
            <pc:sldMk cId="4288207076" sldId="262"/>
            <ac:spMk id="2" creationId="{89768BDE-650F-47C4-8ED0-1B8154F36395}"/>
          </ac:spMkLst>
        </pc:spChg>
      </pc:sldChg>
      <pc:sldChg chg="modSp mod">
        <pc:chgData name="Michaël Cloots" userId="2b975f0a-0b96-4687-96b3-62b9e8f11003" providerId="ADAL" clId="{78918CB9-AAED-49E8-9011-79065684BB60}" dt="2022-04-14T20:56:00.470" v="391" actId="20577"/>
        <pc:sldMkLst>
          <pc:docMk/>
          <pc:sldMk cId="2349942112" sldId="270"/>
        </pc:sldMkLst>
        <pc:spChg chg="mod">
          <ac:chgData name="Michaël Cloots" userId="2b975f0a-0b96-4687-96b3-62b9e8f11003" providerId="ADAL" clId="{78918CB9-AAED-49E8-9011-79065684BB60}" dt="2022-04-14T20:56:00.470" v="391" actId="20577"/>
          <ac:spMkLst>
            <pc:docMk/>
            <pc:sldMk cId="2349942112" sldId="270"/>
            <ac:spMk id="2" creationId="{6F879A0F-358F-45A3-8350-3560C4BCE08C}"/>
          </ac:spMkLst>
        </pc:spChg>
      </pc:sldChg>
      <pc:sldChg chg="modSp mod">
        <pc:chgData name="Michaël Cloots" userId="2b975f0a-0b96-4687-96b3-62b9e8f11003" providerId="ADAL" clId="{78918CB9-AAED-49E8-9011-79065684BB60}" dt="2022-04-14T21:00:40.703" v="674" actId="20577"/>
        <pc:sldMkLst>
          <pc:docMk/>
          <pc:sldMk cId="2833836327" sldId="271"/>
        </pc:sldMkLst>
        <pc:spChg chg="mod">
          <ac:chgData name="Michaël Cloots" userId="2b975f0a-0b96-4687-96b3-62b9e8f11003" providerId="ADAL" clId="{78918CB9-AAED-49E8-9011-79065684BB60}" dt="2022-04-14T21:00:40.703" v="674" actId="20577"/>
          <ac:spMkLst>
            <pc:docMk/>
            <pc:sldMk cId="2833836327" sldId="271"/>
            <ac:spMk id="2" creationId="{66EAAA44-8C15-40FC-86E5-9AF5D4E529C1}"/>
          </ac:spMkLst>
        </pc:spChg>
      </pc:sldChg>
      <pc:sldChg chg="modSp mod">
        <pc:chgData name="Michaël Cloots" userId="2b975f0a-0b96-4687-96b3-62b9e8f11003" providerId="ADAL" clId="{78918CB9-AAED-49E8-9011-79065684BB60}" dt="2022-04-14T21:05:06.936" v="695"/>
        <pc:sldMkLst>
          <pc:docMk/>
          <pc:sldMk cId="2223724982" sldId="276"/>
        </pc:sldMkLst>
        <pc:spChg chg="mod">
          <ac:chgData name="Michaël Cloots" userId="2b975f0a-0b96-4687-96b3-62b9e8f11003" providerId="ADAL" clId="{78918CB9-AAED-49E8-9011-79065684BB60}" dt="2022-04-14T21:05:06.936" v="695"/>
          <ac:spMkLst>
            <pc:docMk/>
            <pc:sldMk cId="2223724982" sldId="276"/>
            <ac:spMk id="2" creationId="{C3EE17E4-1D5E-451B-A018-8F5366CECF4F}"/>
          </ac:spMkLst>
        </pc:spChg>
      </pc:sldChg>
    </pc:docChg>
  </pc:docChgLst>
  <pc:docChgLst>
    <pc:chgData name="Ellen Torfs" userId="c6aa1e10-4a12-4511-8c7c-135720d4f277" providerId="ADAL" clId="{B8FBF03E-714D-4917-A900-9229D8512CD9}"/>
    <pc:docChg chg="undo custSel addSld delSld modSld sldOrd">
      <pc:chgData name="Ellen Torfs" userId="c6aa1e10-4a12-4511-8c7c-135720d4f277" providerId="ADAL" clId="{B8FBF03E-714D-4917-A900-9229D8512CD9}" dt="2022-03-16T10:32:53.662" v="5406" actId="6549"/>
      <pc:docMkLst>
        <pc:docMk/>
      </pc:docMkLst>
      <pc:sldChg chg="modSp add mod chgLayout">
        <pc:chgData name="Ellen Torfs" userId="c6aa1e10-4a12-4511-8c7c-135720d4f277" providerId="ADAL" clId="{B8FBF03E-714D-4917-A900-9229D8512CD9}" dt="2022-03-14T08:41:07.680" v="76" actId="113"/>
        <pc:sldMkLst>
          <pc:docMk/>
          <pc:sldMk cId="3022388542" sldId="256"/>
        </pc:sldMkLst>
        <pc:spChg chg="mod ord">
          <ac:chgData name="Ellen Torfs" userId="c6aa1e10-4a12-4511-8c7c-135720d4f277" providerId="ADAL" clId="{B8FBF03E-714D-4917-A900-9229D8512CD9}" dt="2022-03-14T08:37:52.976" v="58" actId="403"/>
          <ac:spMkLst>
            <pc:docMk/>
            <pc:sldMk cId="3022388542" sldId="256"/>
            <ac:spMk id="2" creationId="{00000000-0000-0000-0000-000000000000}"/>
          </ac:spMkLst>
        </pc:spChg>
        <pc:spChg chg="mod ord">
          <ac:chgData name="Ellen Torfs" userId="c6aa1e10-4a12-4511-8c7c-135720d4f277" providerId="ADAL" clId="{B8FBF03E-714D-4917-A900-9229D8512CD9}" dt="2022-03-14T08:41:07.680" v="76" actId="113"/>
          <ac:spMkLst>
            <pc:docMk/>
            <pc:sldMk cId="3022388542" sldId="256"/>
            <ac:spMk id="3" creationId="{00000000-0000-0000-0000-000000000000}"/>
          </ac:spMkLst>
        </pc:spChg>
        <pc:spChg chg="mod ord">
          <ac:chgData name="Ellen Torfs" userId="c6aa1e10-4a12-4511-8c7c-135720d4f277" providerId="ADAL" clId="{B8FBF03E-714D-4917-A900-9229D8512CD9}" dt="2022-03-14T08:37:34.042" v="51" actId="700"/>
          <ac:spMkLst>
            <pc:docMk/>
            <pc:sldMk cId="3022388542" sldId="256"/>
            <ac:spMk id="4" creationId="{00000000-0000-0000-0000-000000000000}"/>
          </ac:spMkLst>
        </pc:spChg>
        <pc:spChg chg="mod ord">
          <ac:chgData name="Ellen Torfs" userId="c6aa1e10-4a12-4511-8c7c-135720d4f277" providerId="ADAL" clId="{B8FBF03E-714D-4917-A900-9229D8512CD9}" dt="2022-03-14T08:37:34.042" v="51" actId="700"/>
          <ac:spMkLst>
            <pc:docMk/>
            <pc:sldMk cId="3022388542" sldId="256"/>
            <ac:spMk id="5" creationId="{00000000-0000-0000-0000-000000000000}"/>
          </ac:spMkLst>
        </pc:spChg>
      </pc:sldChg>
      <pc:sldChg chg="del">
        <pc:chgData name="Ellen Torfs" userId="c6aa1e10-4a12-4511-8c7c-135720d4f277" providerId="ADAL" clId="{B8FBF03E-714D-4917-A900-9229D8512CD9}" dt="2022-03-14T08:36:19.927" v="0" actId="47"/>
        <pc:sldMkLst>
          <pc:docMk/>
          <pc:sldMk cId="4125221149" sldId="256"/>
        </pc:sldMkLst>
      </pc:sldChg>
      <pc:sldChg chg="addSp delSp modSp add mod modClrScheme chgLayout">
        <pc:chgData name="Ellen Torfs" userId="c6aa1e10-4a12-4511-8c7c-135720d4f277" providerId="ADAL" clId="{B8FBF03E-714D-4917-A900-9229D8512CD9}" dt="2022-03-14T11:40:29.001" v="1900" actId="1076"/>
        <pc:sldMkLst>
          <pc:docMk/>
          <pc:sldMk cId="1915363634" sldId="257"/>
        </pc:sldMkLst>
        <pc:spChg chg="mod ord">
          <ac:chgData name="Ellen Torfs" userId="c6aa1e10-4a12-4511-8c7c-135720d4f277" providerId="ADAL" clId="{B8FBF03E-714D-4917-A900-9229D8512CD9}" dt="2022-03-14T11:40:16.372" v="1899" actId="14100"/>
          <ac:spMkLst>
            <pc:docMk/>
            <pc:sldMk cId="1915363634" sldId="257"/>
            <ac:spMk id="2" creationId="{A0381AE8-A4FC-439A-BD5A-C15FFB2CACAE}"/>
          </ac:spMkLst>
        </pc:spChg>
        <pc:spChg chg="mod ord">
          <ac:chgData name="Ellen Torfs" userId="c6aa1e10-4a12-4511-8c7c-135720d4f277" providerId="ADAL" clId="{B8FBF03E-714D-4917-A900-9229D8512CD9}" dt="2022-03-14T08:38:55.489" v="61" actId="700"/>
          <ac:spMkLst>
            <pc:docMk/>
            <pc:sldMk cId="1915363634" sldId="257"/>
            <ac:spMk id="3" creationId="{B57B9E1D-8E47-469F-83D6-6B862BCF66EB}"/>
          </ac:spMkLst>
        </pc:spChg>
        <pc:spChg chg="mod ord">
          <ac:chgData name="Ellen Torfs" userId="c6aa1e10-4a12-4511-8c7c-135720d4f277" providerId="ADAL" clId="{B8FBF03E-714D-4917-A900-9229D8512CD9}" dt="2022-03-14T08:38:55.489" v="61" actId="700"/>
          <ac:spMkLst>
            <pc:docMk/>
            <pc:sldMk cId="1915363634" sldId="257"/>
            <ac:spMk id="4" creationId="{ACEAD5AE-93A4-417A-89FE-312D5025E01F}"/>
          </ac:spMkLst>
        </pc:spChg>
        <pc:spChg chg="mod ord">
          <ac:chgData name="Ellen Torfs" userId="c6aa1e10-4a12-4511-8c7c-135720d4f277" providerId="ADAL" clId="{B8FBF03E-714D-4917-A900-9229D8512CD9}" dt="2022-03-14T08:38:55.489" v="61" actId="700"/>
          <ac:spMkLst>
            <pc:docMk/>
            <pc:sldMk cId="1915363634" sldId="257"/>
            <ac:spMk id="5" creationId="{9D326109-0EEC-4FE7-B338-AF10BB7A7062}"/>
          </ac:spMkLst>
        </pc:spChg>
        <pc:spChg chg="mod">
          <ac:chgData name="Ellen Torfs" userId="c6aa1e10-4a12-4511-8c7c-135720d4f277" providerId="ADAL" clId="{B8FBF03E-714D-4917-A900-9229D8512CD9}" dt="2022-03-14T11:40:29.001" v="1900" actId="1076"/>
          <ac:spMkLst>
            <pc:docMk/>
            <pc:sldMk cId="1915363634" sldId="257"/>
            <ac:spMk id="6" creationId="{0CC1DA12-C4D8-45A4-B3DF-65D89882455A}"/>
          </ac:spMkLst>
        </pc:spChg>
        <pc:spChg chg="mod">
          <ac:chgData name="Ellen Torfs" userId="c6aa1e10-4a12-4511-8c7c-135720d4f277" providerId="ADAL" clId="{B8FBF03E-714D-4917-A900-9229D8512CD9}" dt="2022-03-14T11:40:29.001" v="1900" actId="1076"/>
          <ac:spMkLst>
            <pc:docMk/>
            <pc:sldMk cId="1915363634" sldId="257"/>
            <ac:spMk id="7" creationId="{EFB0A2A9-F7A7-419E-BB26-ABED785060DB}"/>
          </ac:spMkLst>
        </pc:spChg>
        <pc:spChg chg="mod">
          <ac:chgData name="Ellen Torfs" userId="c6aa1e10-4a12-4511-8c7c-135720d4f277" providerId="ADAL" clId="{B8FBF03E-714D-4917-A900-9229D8512CD9}" dt="2022-03-14T11:40:29.001" v="1900" actId="1076"/>
          <ac:spMkLst>
            <pc:docMk/>
            <pc:sldMk cId="1915363634" sldId="257"/>
            <ac:spMk id="8" creationId="{9BD48FA2-74C1-40B2-B3AF-943B14E33547}"/>
          </ac:spMkLst>
        </pc:spChg>
        <pc:spChg chg="add del mod ord">
          <ac:chgData name="Ellen Torfs" userId="c6aa1e10-4a12-4511-8c7c-135720d4f277" providerId="ADAL" clId="{B8FBF03E-714D-4917-A900-9229D8512CD9}" dt="2022-03-14T08:38:55.489" v="61" actId="700"/>
          <ac:spMkLst>
            <pc:docMk/>
            <pc:sldMk cId="1915363634" sldId="257"/>
            <ac:spMk id="9" creationId="{CD306568-D0B0-493B-8C71-40FA4699705E}"/>
          </ac:spMkLst>
        </pc:spChg>
        <pc:spChg chg="mod">
          <ac:chgData name="Ellen Torfs" userId="c6aa1e10-4a12-4511-8c7c-135720d4f277" providerId="ADAL" clId="{B8FBF03E-714D-4917-A900-9229D8512CD9}" dt="2022-03-14T11:40:29.001" v="1900" actId="1076"/>
          <ac:spMkLst>
            <pc:docMk/>
            <pc:sldMk cId="1915363634" sldId="257"/>
            <ac:spMk id="11" creationId="{A67F0C9B-BCBA-4E49-B0D0-656AE685A306}"/>
          </ac:spMkLst>
        </pc:spChg>
        <pc:picChg chg="mod">
          <ac:chgData name="Ellen Torfs" userId="c6aa1e10-4a12-4511-8c7c-135720d4f277" providerId="ADAL" clId="{B8FBF03E-714D-4917-A900-9229D8512CD9}" dt="2022-03-14T08:38:59.168" v="62" actId="1076"/>
          <ac:picMkLst>
            <pc:docMk/>
            <pc:sldMk cId="1915363634" sldId="257"/>
            <ac:picMk id="10" creationId="{954647B8-BA34-44D5-8C3E-F261EB365486}"/>
          </ac:picMkLst>
        </pc:picChg>
      </pc:sldChg>
      <pc:sldChg chg="del">
        <pc:chgData name="Ellen Torfs" userId="c6aa1e10-4a12-4511-8c7c-135720d4f277" providerId="ADAL" clId="{B8FBF03E-714D-4917-A900-9229D8512CD9}" dt="2022-03-14T08:36:19.927" v="0" actId="47"/>
        <pc:sldMkLst>
          <pc:docMk/>
          <pc:sldMk cId="3211910650" sldId="257"/>
        </pc:sldMkLst>
      </pc:sldChg>
      <pc:sldChg chg="del">
        <pc:chgData name="Ellen Torfs" userId="c6aa1e10-4a12-4511-8c7c-135720d4f277" providerId="ADAL" clId="{B8FBF03E-714D-4917-A900-9229D8512CD9}" dt="2022-03-14T08:36:19.927" v="0" actId="47"/>
        <pc:sldMkLst>
          <pc:docMk/>
          <pc:sldMk cId="573945330" sldId="258"/>
        </pc:sldMkLst>
      </pc:sldChg>
      <pc:sldChg chg="addSp delSp modSp add mod modClrScheme chgLayout">
        <pc:chgData name="Ellen Torfs" userId="c6aa1e10-4a12-4511-8c7c-135720d4f277" providerId="ADAL" clId="{B8FBF03E-714D-4917-A900-9229D8512CD9}" dt="2022-03-14T11:41:51.772" v="1931" actId="1076"/>
        <pc:sldMkLst>
          <pc:docMk/>
          <pc:sldMk cId="2320100945" sldId="258"/>
        </pc:sldMkLst>
        <pc:spChg chg="mod ord">
          <ac:chgData name="Ellen Torfs" userId="c6aa1e10-4a12-4511-8c7c-135720d4f277" providerId="ADAL" clId="{B8FBF03E-714D-4917-A900-9229D8512CD9}" dt="2022-03-14T11:41:46.445" v="1930" actId="20577"/>
          <ac:spMkLst>
            <pc:docMk/>
            <pc:sldMk cId="2320100945" sldId="258"/>
            <ac:spMk id="2" creationId="{DF0244E2-9E52-489F-ADE1-818A4EF69FC9}"/>
          </ac:spMkLst>
        </pc:spChg>
        <pc:spChg chg="mod ord">
          <ac:chgData name="Ellen Torfs" userId="c6aa1e10-4a12-4511-8c7c-135720d4f277" providerId="ADAL" clId="{B8FBF03E-714D-4917-A900-9229D8512CD9}" dt="2022-03-14T08:42:04.805" v="77" actId="700"/>
          <ac:spMkLst>
            <pc:docMk/>
            <pc:sldMk cId="2320100945" sldId="258"/>
            <ac:spMk id="3" creationId="{A72F7CE8-3701-4AF5-B2B7-285F8487C6F4}"/>
          </ac:spMkLst>
        </pc:spChg>
        <pc:spChg chg="mod ord">
          <ac:chgData name="Ellen Torfs" userId="c6aa1e10-4a12-4511-8c7c-135720d4f277" providerId="ADAL" clId="{B8FBF03E-714D-4917-A900-9229D8512CD9}" dt="2022-03-14T08:42:04.805" v="77" actId="700"/>
          <ac:spMkLst>
            <pc:docMk/>
            <pc:sldMk cId="2320100945" sldId="258"/>
            <ac:spMk id="4" creationId="{11E4E372-C950-48F4-B5C9-57B539D5A9FE}"/>
          </ac:spMkLst>
        </pc:spChg>
        <pc:spChg chg="mod ord">
          <ac:chgData name="Ellen Torfs" userId="c6aa1e10-4a12-4511-8c7c-135720d4f277" providerId="ADAL" clId="{B8FBF03E-714D-4917-A900-9229D8512CD9}" dt="2022-03-14T08:42:04.805" v="77" actId="700"/>
          <ac:spMkLst>
            <pc:docMk/>
            <pc:sldMk cId="2320100945" sldId="258"/>
            <ac:spMk id="5" creationId="{7F1133D0-FE0D-4B02-A802-4A874E3E541E}"/>
          </ac:spMkLst>
        </pc:spChg>
        <pc:spChg chg="add mod">
          <ac:chgData name="Ellen Torfs" userId="c6aa1e10-4a12-4511-8c7c-135720d4f277" providerId="ADAL" clId="{B8FBF03E-714D-4917-A900-9229D8512CD9}" dt="2022-03-14T11:41:44.132" v="1929" actId="1076"/>
          <ac:spMkLst>
            <pc:docMk/>
            <pc:sldMk cId="2320100945" sldId="258"/>
            <ac:spMk id="10" creationId="{132AFE4D-28F8-4851-ADB5-79650F0DE730}"/>
          </ac:spMkLst>
        </pc:spChg>
        <pc:picChg chg="del mod modCrop">
          <ac:chgData name="Ellen Torfs" userId="c6aa1e10-4a12-4511-8c7c-135720d4f277" providerId="ADAL" clId="{B8FBF03E-714D-4917-A900-9229D8512CD9}" dt="2022-03-14T11:40:49.365" v="1901" actId="478"/>
          <ac:picMkLst>
            <pc:docMk/>
            <pc:sldMk cId="2320100945" sldId="258"/>
            <ac:picMk id="7" creationId="{918CCFED-A8C3-4F15-9B7D-DC886A6D2C51}"/>
          </ac:picMkLst>
        </pc:picChg>
        <pc:picChg chg="mod">
          <ac:chgData name="Ellen Torfs" userId="c6aa1e10-4a12-4511-8c7c-135720d4f277" providerId="ADAL" clId="{B8FBF03E-714D-4917-A900-9229D8512CD9}" dt="2022-03-14T11:41:51.772" v="1931" actId="1076"/>
          <ac:picMkLst>
            <pc:docMk/>
            <pc:sldMk cId="2320100945" sldId="258"/>
            <ac:picMk id="9" creationId="{F4844FEF-8866-4869-9DE4-614D1BF81626}"/>
          </ac:picMkLst>
        </pc:picChg>
      </pc:sldChg>
      <pc:sldChg chg="modSp add mod modClrScheme chgLayout">
        <pc:chgData name="Ellen Torfs" userId="c6aa1e10-4a12-4511-8c7c-135720d4f277" providerId="ADAL" clId="{B8FBF03E-714D-4917-A900-9229D8512CD9}" dt="2022-03-14T14:50:17.621" v="4577" actId="20577"/>
        <pc:sldMkLst>
          <pc:docMk/>
          <pc:sldMk cId="2229448176" sldId="259"/>
        </pc:sldMkLst>
        <pc:spChg chg="mod ord">
          <ac:chgData name="Ellen Torfs" userId="c6aa1e10-4a12-4511-8c7c-135720d4f277" providerId="ADAL" clId="{B8FBF03E-714D-4917-A900-9229D8512CD9}" dt="2022-03-14T08:42:24.404" v="78" actId="700"/>
          <ac:spMkLst>
            <pc:docMk/>
            <pc:sldMk cId="2229448176" sldId="259"/>
            <ac:spMk id="2" creationId="{00000000-0000-0000-0000-000000000000}"/>
          </ac:spMkLst>
        </pc:spChg>
        <pc:spChg chg="mod ord">
          <ac:chgData name="Ellen Torfs" userId="c6aa1e10-4a12-4511-8c7c-135720d4f277" providerId="ADAL" clId="{B8FBF03E-714D-4917-A900-9229D8512CD9}" dt="2022-03-14T14:50:17.621" v="4577" actId="20577"/>
          <ac:spMkLst>
            <pc:docMk/>
            <pc:sldMk cId="2229448176" sldId="259"/>
            <ac:spMk id="3" creationId="{00000000-0000-0000-0000-000000000000}"/>
          </ac:spMkLst>
        </pc:spChg>
        <pc:spChg chg="mod ord">
          <ac:chgData name="Ellen Torfs" userId="c6aa1e10-4a12-4511-8c7c-135720d4f277" providerId="ADAL" clId="{B8FBF03E-714D-4917-A900-9229D8512CD9}" dt="2022-03-14T08:42:24.404" v="78" actId="700"/>
          <ac:spMkLst>
            <pc:docMk/>
            <pc:sldMk cId="2229448176" sldId="259"/>
            <ac:spMk id="4" creationId="{00000000-0000-0000-0000-000000000000}"/>
          </ac:spMkLst>
        </pc:spChg>
        <pc:spChg chg="mod ord">
          <ac:chgData name="Ellen Torfs" userId="c6aa1e10-4a12-4511-8c7c-135720d4f277" providerId="ADAL" clId="{B8FBF03E-714D-4917-A900-9229D8512CD9}" dt="2022-03-14T08:42:24.404" v="78" actId="700"/>
          <ac:spMkLst>
            <pc:docMk/>
            <pc:sldMk cId="2229448176" sldId="259"/>
            <ac:spMk id="5" creationId="{00000000-0000-0000-0000-000000000000}"/>
          </ac:spMkLst>
        </pc:spChg>
        <pc:spChg chg="mod">
          <ac:chgData name="Ellen Torfs" userId="c6aa1e10-4a12-4511-8c7c-135720d4f277" providerId="ADAL" clId="{B8FBF03E-714D-4917-A900-9229D8512CD9}" dt="2022-03-14T08:42:56.716" v="84" actId="1076"/>
          <ac:spMkLst>
            <pc:docMk/>
            <pc:sldMk cId="2229448176" sldId="259"/>
            <ac:spMk id="6" creationId="{0C964BC0-6F2F-45F6-B6CB-CAEBC9CAA84D}"/>
          </ac:spMkLst>
        </pc:spChg>
        <pc:spChg chg="mod">
          <ac:chgData name="Ellen Torfs" userId="c6aa1e10-4a12-4511-8c7c-135720d4f277" providerId="ADAL" clId="{B8FBF03E-714D-4917-A900-9229D8512CD9}" dt="2022-03-14T08:42:56.716" v="84" actId="1076"/>
          <ac:spMkLst>
            <pc:docMk/>
            <pc:sldMk cId="2229448176" sldId="259"/>
            <ac:spMk id="7" creationId="{35362331-12B3-4AB3-A340-C76C673A4516}"/>
          </ac:spMkLst>
        </pc:spChg>
        <pc:spChg chg="mod">
          <ac:chgData name="Ellen Torfs" userId="c6aa1e10-4a12-4511-8c7c-135720d4f277" providerId="ADAL" clId="{B8FBF03E-714D-4917-A900-9229D8512CD9}" dt="2022-03-14T08:42:56.716" v="84" actId="1076"/>
          <ac:spMkLst>
            <pc:docMk/>
            <pc:sldMk cId="2229448176" sldId="259"/>
            <ac:spMk id="8" creationId="{34A5C7FB-C630-4F24-8C46-52387C645062}"/>
          </ac:spMkLst>
        </pc:spChg>
        <pc:spChg chg="mod">
          <ac:chgData name="Ellen Torfs" userId="c6aa1e10-4a12-4511-8c7c-135720d4f277" providerId="ADAL" clId="{B8FBF03E-714D-4917-A900-9229D8512CD9}" dt="2022-03-14T09:26:00.601" v="752" actId="2711"/>
          <ac:spMkLst>
            <pc:docMk/>
            <pc:sldMk cId="2229448176" sldId="259"/>
            <ac:spMk id="9" creationId="{E4915B3A-5332-4C37-9FF8-24CBCD286E2D}"/>
          </ac:spMkLst>
        </pc:spChg>
        <pc:spChg chg="mod">
          <ac:chgData name="Ellen Torfs" userId="c6aa1e10-4a12-4511-8c7c-135720d4f277" providerId="ADAL" clId="{B8FBF03E-714D-4917-A900-9229D8512CD9}" dt="2022-03-14T09:26:14.838" v="755" actId="14100"/>
          <ac:spMkLst>
            <pc:docMk/>
            <pc:sldMk cId="2229448176" sldId="259"/>
            <ac:spMk id="10" creationId="{7B7D63D3-B96E-415C-A60C-35C2BC58813D}"/>
          </ac:spMkLst>
        </pc:spChg>
        <pc:spChg chg="mod">
          <ac:chgData name="Ellen Torfs" userId="c6aa1e10-4a12-4511-8c7c-135720d4f277" providerId="ADAL" clId="{B8FBF03E-714D-4917-A900-9229D8512CD9}" dt="2022-03-14T09:00:56.268" v="394" actId="207"/>
          <ac:spMkLst>
            <pc:docMk/>
            <pc:sldMk cId="2229448176" sldId="259"/>
            <ac:spMk id="11" creationId="{F946975C-DEFB-4FFC-8BB6-D6D5243F69FB}"/>
          </ac:spMkLst>
        </pc:spChg>
        <pc:spChg chg="mod">
          <ac:chgData name="Ellen Torfs" userId="c6aa1e10-4a12-4511-8c7c-135720d4f277" providerId="ADAL" clId="{B8FBF03E-714D-4917-A900-9229D8512CD9}" dt="2022-03-14T09:00:59.134" v="395" actId="207"/>
          <ac:spMkLst>
            <pc:docMk/>
            <pc:sldMk cId="2229448176" sldId="259"/>
            <ac:spMk id="13" creationId="{1832F7DE-B622-4F77-B7CD-5CF7882EF0E2}"/>
          </ac:spMkLst>
        </pc:spChg>
      </pc:sldChg>
      <pc:sldChg chg="del">
        <pc:chgData name="Ellen Torfs" userId="c6aa1e10-4a12-4511-8c7c-135720d4f277" providerId="ADAL" clId="{B8FBF03E-714D-4917-A900-9229D8512CD9}" dt="2022-03-14T08:36:19.927" v="0" actId="47"/>
        <pc:sldMkLst>
          <pc:docMk/>
          <pc:sldMk cId="4106567982" sldId="259"/>
        </pc:sldMkLst>
      </pc:sldChg>
      <pc:sldChg chg="modSp add mod modClrScheme chgLayout">
        <pc:chgData name="Ellen Torfs" userId="c6aa1e10-4a12-4511-8c7c-135720d4f277" providerId="ADAL" clId="{B8FBF03E-714D-4917-A900-9229D8512CD9}" dt="2022-03-14T09:27:14.502" v="786" actId="1076"/>
        <pc:sldMkLst>
          <pc:docMk/>
          <pc:sldMk cId="617093651" sldId="260"/>
        </pc:sldMkLst>
        <pc:spChg chg="mod ord">
          <ac:chgData name="Ellen Torfs" userId="c6aa1e10-4a12-4511-8c7c-135720d4f277" providerId="ADAL" clId="{B8FBF03E-714D-4917-A900-9229D8512CD9}" dt="2022-03-14T09:27:07.350" v="785" actId="6549"/>
          <ac:spMkLst>
            <pc:docMk/>
            <pc:sldMk cId="617093651" sldId="260"/>
            <ac:spMk id="2" creationId="{2123B403-DA30-47F3-87D1-061253EF27BF}"/>
          </ac:spMkLst>
        </pc:spChg>
        <pc:spChg chg="mod ord">
          <ac:chgData name="Ellen Torfs" userId="c6aa1e10-4a12-4511-8c7c-135720d4f277" providerId="ADAL" clId="{B8FBF03E-714D-4917-A900-9229D8512CD9}" dt="2022-03-14T08:42:24.404" v="78" actId="700"/>
          <ac:spMkLst>
            <pc:docMk/>
            <pc:sldMk cId="617093651" sldId="260"/>
            <ac:spMk id="3" creationId="{CEB910D6-2325-47B5-9F37-40B43B12EC80}"/>
          </ac:spMkLst>
        </pc:spChg>
        <pc:spChg chg="mod ord">
          <ac:chgData name="Ellen Torfs" userId="c6aa1e10-4a12-4511-8c7c-135720d4f277" providerId="ADAL" clId="{B8FBF03E-714D-4917-A900-9229D8512CD9}" dt="2022-03-14T08:42:24.404" v="78" actId="700"/>
          <ac:spMkLst>
            <pc:docMk/>
            <pc:sldMk cId="617093651" sldId="260"/>
            <ac:spMk id="4" creationId="{A2259821-CC6A-48B0-AF8F-0B608880DD5A}"/>
          </ac:spMkLst>
        </pc:spChg>
        <pc:spChg chg="mod ord">
          <ac:chgData name="Ellen Torfs" userId="c6aa1e10-4a12-4511-8c7c-135720d4f277" providerId="ADAL" clId="{B8FBF03E-714D-4917-A900-9229D8512CD9}" dt="2022-03-14T08:42:24.404" v="78" actId="700"/>
          <ac:spMkLst>
            <pc:docMk/>
            <pc:sldMk cId="617093651" sldId="260"/>
            <ac:spMk id="5" creationId="{149344F5-48FD-44CF-A6E4-20C54327B5DA}"/>
          </ac:spMkLst>
        </pc:spChg>
        <pc:spChg chg="mod">
          <ac:chgData name="Ellen Torfs" userId="c6aa1e10-4a12-4511-8c7c-135720d4f277" providerId="ADAL" clId="{B8FBF03E-714D-4917-A900-9229D8512CD9}" dt="2022-03-14T09:27:14.502" v="786" actId="1076"/>
          <ac:spMkLst>
            <pc:docMk/>
            <pc:sldMk cId="617093651" sldId="260"/>
            <ac:spMk id="6" creationId="{BEB3025C-62DB-4D0E-9E66-DB1162B72237}"/>
          </ac:spMkLst>
        </pc:spChg>
      </pc:sldChg>
      <pc:sldChg chg="del">
        <pc:chgData name="Ellen Torfs" userId="c6aa1e10-4a12-4511-8c7c-135720d4f277" providerId="ADAL" clId="{B8FBF03E-714D-4917-A900-9229D8512CD9}" dt="2022-03-14T08:36:19.927" v="0" actId="47"/>
        <pc:sldMkLst>
          <pc:docMk/>
          <pc:sldMk cId="2315032535" sldId="260"/>
        </pc:sldMkLst>
      </pc:sldChg>
      <pc:sldChg chg="del">
        <pc:chgData name="Ellen Torfs" userId="c6aa1e10-4a12-4511-8c7c-135720d4f277" providerId="ADAL" clId="{B8FBF03E-714D-4917-A900-9229D8512CD9}" dt="2022-03-14T08:36:19.927" v="0" actId="47"/>
        <pc:sldMkLst>
          <pc:docMk/>
          <pc:sldMk cId="325143740" sldId="261"/>
        </pc:sldMkLst>
      </pc:sldChg>
      <pc:sldChg chg="modSp add mod modClrScheme chgLayout">
        <pc:chgData name="Ellen Torfs" userId="c6aa1e10-4a12-4511-8c7c-135720d4f277" providerId="ADAL" clId="{B8FBF03E-714D-4917-A900-9229D8512CD9}" dt="2022-03-14T11:42:46.428" v="1932" actId="20577"/>
        <pc:sldMkLst>
          <pc:docMk/>
          <pc:sldMk cId="553638552" sldId="261"/>
        </pc:sldMkLst>
        <pc:spChg chg="mod ord">
          <ac:chgData name="Ellen Torfs" userId="c6aa1e10-4a12-4511-8c7c-135720d4f277" providerId="ADAL" clId="{B8FBF03E-714D-4917-A900-9229D8512CD9}" dt="2022-03-14T11:42:46.428" v="1932" actId="20577"/>
          <ac:spMkLst>
            <pc:docMk/>
            <pc:sldMk cId="553638552" sldId="261"/>
            <ac:spMk id="2" creationId="{DF0244E2-9E52-489F-ADE1-818A4EF69FC9}"/>
          </ac:spMkLst>
        </pc:spChg>
        <pc:spChg chg="mod ord">
          <ac:chgData name="Ellen Torfs" userId="c6aa1e10-4a12-4511-8c7c-135720d4f277" providerId="ADAL" clId="{B8FBF03E-714D-4917-A900-9229D8512CD9}" dt="2022-03-14T08:46:57.923" v="129" actId="20577"/>
          <ac:spMkLst>
            <pc:docMk/>
            <pc:sldMk cId="553638552" sldId="261"/>
            <ac:spMk id="3" creationId="{A72F7CE8-3701-4AF5-B2B7-285F8487C6F4}"/>
          </ac:spMkLst>
        </pc:spChg>
        <pc:spChg chg="mod ord">
          <ac:chgData name="Ellen Torfs" userId="c6aa1e10-4a12-4511-8c7c-135720d4f277" providerId="ADAL" clId="{B8FBF03E-714D-4917-A900-9229D8512CD9}" dt="2022-03-14T08:42:24.404" v="78" actId="700"/>
          <ac:spMkLst>
            <pc:docMk/>
            <pc:sldMk cId="553638552" sldId="261"/>
            <ac:spMk id="4" creationId="{11E4E372-C950-48F4-B5C9-57B539D5A9FE}"/>
          </ac:spMkLst>
        </pc:spChg>
        <pc:spChg chg="mod ord">
          <ac:chgData name="Ellen Torfs" userId="c6aa1e10-4a12-4511-8c7c-135720d4f277" providerId="ADAL" clId="{B8FBF03E-714D-4917-A900-9229D8512CD9}" dt="2022-03-14T08:42:24.404" v="78" actId="700"/>
          <ac:spMkLst>
            <pc:docMk/>
            <pc:sldMk cId="553638552" sldId="261"/>
            <ac:spMk id="5" creationId="{7F1133D0-FE0D-4B02-A802-4A874E3E541E}"/>
          </ac:spMkLst>
        </pc:spChg>
      </pc:sldChg>
      <pc:sldChg chg="del">
        <pc:chgData name="Ellen Torfs" userId="c6aa1e10-4a12-4511-8c7c-135720d4f277" providerId="ADAL" clId="{B8FBF03E-714D-4917-A900-9229D8512CD9}" dt="2022-03-14T08:36:19.927" v="0" actId="47"/>
        <pc:sldMkLst>
          <pc:docMk/>
          <pc:sldMk cId="3633511631" sldId="262"/>
        </pc:sldMkLst>
      </pc:sldChg>
      <pc:sldChg chg="modSp add mod modClrScheme chgLayout">
        <pc:chgData name="Ellen Torfs" userId="c6aa1e10-4a12-4511-8c7c-135720d4f277" providerId="ADAL" clId="{B8FBF03E-714D-4917-A900-9229D8512CD9}" dt="2022-03-14T11:43:21.989" v="1943" actId="20577"/>
        <pc:sldMkLst>
          <pc:docMk/>
          <pc:sldMk cId="4288207076" sldId="262"/>
        </pc:sldMkLst>
        <pc:spChg chg="mod ord">
          <ac:chgData name="Ellen Torfs" userId="c6aa1e10-4a12-4511-8c7c-135720d4f277" providerId="ADAL" clId="{B8FBF03E-714D-4917-A900-9229D8512CD9}" dt="2022-03-14T11:43:21.989" v="1943" actId="20577"/>
          <ac:spMkLst>
            <pc:docMk/>
            <pc:sldMk cId="4288207076" sldId="262"/>
            <ac:spMk id="2" creationId="{89768BDE-650F-47C4-8ED0-1B8154F36395}"/>
          </ac:spMkLst>
        </pc:spChg>
        <pc:spChg chg="mod ord">
          <ac:chgData name="Ellen Torfs" userId="c6aa1e10-4a12-4511-8c7c-135720d4f277" providerId="ADAL" clId="{B8FBF03E-714D-4917-A900-9229D8512CD9}" dt="2022-03-14T08:42:24.404" v="78" actId="700"/>
          <ac:spMkLst>
            <pc:docMk/>
            <pc:sldMk cId="4288207076" sldId="262"/>
            <ac:spMk id="3" creationId="{48317550-65FB-496B-AD0E-AA1CBCCC6F74}"/>
          </ac:spMkLst>
        </pc:spChg>
        <pc:spChg chg="mod ord">
          <ac:chgData name="Ellen Torfs" userId="c6aa1e10-4a12-4511-8c7c-135720d4f277" providerId="ADAL" clId="{B8FBF03E-714D-4917-A900-9229D8512CD9}" dt="2022-03-14T08:42:24.404" v="78" actId="700"/>
          <ac:spMkLst>
            <pc:docMk/>
            <pc:sldMk cId="4288207076" sldId="262"/>
            <ac:spMk id="4" creationId="{901F5B86-4711-4C67-ABB7-765BC80C22C9}"/>
          </ac:spMkLst>
        </pc:spChg>
        <pc:spChg chg="mod ord">
          <ac:chgData name="Ellen Torfs" userId="c6aa1e10-4a12-4511-8c7c-135720d4f277" providerId="ADAL" clId="{B8FBF03E-714D-4917-A900-9229D8512CD9}" dt="2022-03-14T08:42:24.404" v="78" actId="700"/>
          <ac:spMkLst>
            <pc:docMk/>
            <pc:sldMk cId="4288207076" sldId="262"/>
            <ac:spMk id="5" creationId="{F14D5416-2484-4FAC-84E5-42B9632C3FCC}"/>
          </ac:spMkLst>
        </pc:spChg>
      </pc:sldChg>
      <pc:sldChg chg="modSp add mod modClrScheme chgLayout">
        <pc:chgData name="Ellen Torfs" userId="c6aa1e10-4a12-4511-8c7c-135720d4f277" providerId="ADAL" clId="{B8FBF03E-714D-4917-A900-9229D8512CD9}" dt="2022-03-16T10:27:49.261" v="5260" actId="20577"/>
        <pc:sldMkLst>
          <pc:docMk/>
          <pc:sldMk cId="857766641" sldId="263"/>
        </pc:sldMkLst>
        <pc:spChg chg="mod ord">
          <ac:chgData name="Ellen Torfs" userId="c6aa1e10-4a12-4511-8c7c-135720d4f277" providerId="ADAL" clId="{B8FBF03E-714D-4917-A900-9229D8512CD9}" dt="2022-03-16T10:27:49.261" v="5260" actId="20577"/>
          <ac:spMkLst>
            <pc:docMk/>
            <pc:sldMk cId="857766641" sldId="263"/>
            <ac:spMk id="2" creationId="{080FCAFA-C33B-4C25-B61D-07C34559901D}"/>
          </ac:spMkLst>
        </pc:spChg>
        <pc:spChg chg="mod ord">
          <ac:chgData name="Ellen Torfs" userId="c6aa1e10-4a12-4511-8c7c-135720d4f277" providerId="ADAL" clId="{B8FBF03E-714D-4917-A900-9229D8512CD9}" dt="2022-03-14T14:50:28.507" v="4584" actId="20577"/>
          <ac:spMkLst>
            <pc:docMk/>
            <pc:sldMk cId="857766641" sldId="263"/>
            <ac:spMk id="3" creationId="{5459CAC1-8266-404A-8930-471FCA5ABB5F}"/>
          </ac:spMkLst>
        </pc:spChg>
        <pc:spChg chg="mod ord">
          <ac:chgData name="Ellen Torfs" userId="c6aa1e10-4a12-4511-8c7c-135720d4f277" providerId="ADAL" clId="{B8FBF03E-714D-4917-A900-9229D8512CD9}" dt="2022-03-14T08:42:24.404" v="78" actId="700"/>
          <ac:spMkLst>
            <pc:docMk/>
            <pc:sldMk cId="857766641" sldId="263"/>
            <ac:spMk id="4" creationId="{F2BFE5DD-2935-46C8-A469-4BBBAFC96081}"/>
          </ac:spMkLst>
        </pc:spChg>
        <pc:spChg chg="mod ord">
          <ac:chgData name="Ellen Torfs" userId="c6aa1e10-4a12-4511-8c7c-135720d4f277" providerId="ADAL" clId="{B8FBF03E-714D-4917-A900-9229D8512CD9}" dt="2022-03-14T08:42:24.404" v="78" actId="700"/>
          <ac:spMkLst>
            <pc:docMk/>
            <pc:sldMk cId="857766641" sldId="263"/>
            <ac:spMk id="5" creationId="{ED83E41B-9C3A-489A-8D26-57B22E0EF76E}"/>
          </ac:spMkLst>
        </pc:spChg>
      </pc:sldChg>
      <pc:sldChg chg="addSp delSp modSp add mod modClrScheme chgLayout">
        <pc:chgData name="Ellen Torfs" userId="c6aa1e10-4a12-4511-8c7c-135720d4f277" providerId="ADAL" clId="{B8FBF03E-714D-4917-A900-9229D8512CD9}" dt="2022-03-14T11:12:43.895" v="1794" actId="20577"/>
        <pc:sldMkLst>
          <pc:docMk/>
          <pc:sldMk cId="2197774300" sldId="264"/>
        </pc:sldMkLst>
        <pc:spChg chg="mod ord">
          <ac:chgData name="Ellen Torfs" userId="c6aa1e10-4a12-4511-8c7c-135720d4f277" providerId="ADAL" clId="{B8FBF03E-714D-4917-A900-9229D8512CD9}" dt="2022-03-14T11:12:43.895" v="1794" actId="20577"/>
          <ac:spMkLst>
            <pc:docMk/>
            <pc:sldMk cId="2197774300" sldId="264"/>
            <ac:spMk id="2" creationId="{4202BAB8-5053-4E81-AB8A-728BA89F17C8}"/>
          </ac:spMkLst>
        </pc:spChg>
        <pc:spChg chg="mod ord">
          <ac:chgData name="Ellen Torfs" userId="c6aa1e10-4a12-4511-8c7c-135720d4f277" providerId="ADAL" clId="{B8FBF03E-714D-4917-A900-9229D8512CD9}" dt="2022-03-14T08:42:24.404" v="78" actId="700"/>
          <ac:spMkLst>
            <pc:docMk/>
            <pc:sldMk cId="2197774300" sldId="264"/>
            <ac:spMk id="3" creationId="{BB36E51A-C516-496F-ACCA-5FA367B2D633}"/>
          </ac:spMkLst>
        </pc:spChg>
        <pc:spChg chg="mod ord">
          <ac:chgData name="Ellen Torfs" userId="c6aa1e10-4a12-4511-8c7c-135720d4f277" providerId="ADAL" clId="{B8FBF03E-714D-4917-A900-9229D8512CD9}" dt="2022-03-14T08:42:24.404" v="78" actId="700"/>
          <ac:spMkLst>
            <pc:docMk/>
            <pc:sldMk cId="2197774300" sldId="264"/>
            <ac:spMk id="4" creationId="{F15B191D-1509-45EA-A65E-CDC3CE30305D}"/>
          </ac:spMkLst>
        </pc:spChg>
        <pc:spChg chg="mod ord">
          <ac:chgData name="Ellen Torfs" userId="c6aa1e10-4a12-4511-8c7c-135720d4f277" providerId="ADAL" clId="{B8FBF03E-714D-4917-A900-9229D8512CD9}" dt="2022-03-14T08:42:24.404" v="78" actId="700"/>
          <ac:spMkLst>
            <pc:docMk/>
            <pc:sldMk cId="2197774300" sldId="264"/>
            <ac:spMk id="5" creationId="{1B8302E9-0E1E-4C9F-8826-6B2D8DA0A7E1}"/>
          </ac:spMkLst>
        </pc:spChg>
        <pc:spChg chg="add mod">
          <ac:chgData name="Ellen Torfs" userId="c6aa1e10-4a12-4511-8c7c-135720d4f277" providerId="ADAL" clId="{B8FBF03E-714D-4917-A900-9229D8512CD9}" dt="2022-03-14T08:53:06.334" v="284" actId="14100"/>
          <ac:spMkLst>
            <pc:docMk/>
            <pc:sldMk cId="2197774300" sldId="264"/>
            <ac:spMk id="8" creationId="{7878F6F2-6886-49CF-87AB-3346DBC83FB8}"/>
          </ac:spMkLst>
        </pc:spChg>
        <pc:graphicFrameChg chg="del mod">
          <ac:chgData name="Ellen Torfs" userId="c6aa1e10-4a12-4511-8c7c-135720d4f277" providerId="ADAL" clId="{B8FBF03E-714D-4917-A900-9229D8512CD9}" dt="2022-03-14T08:52:52.783" v="280" actId="478"/>
          <ac:graphicFrameMkLst>
            <pc:docMk/>
            <pc:sldMk cId="2197774300" sldId="264"/>
            <ac:graphicFrameMk id="6" creationId="{63C268C6-5345-4691-9E0F-5EE2C1F02B3F}"/>
          </ac:graphicFrameMkLst>
        </pc:graphicFrameChg>
      </pc:sldChg>
      <pc:sldChg chg="modSp add mod modClrScheme chgLayout">
        <pc:chgData name="Ellen Torfs" userId="c6aa1e10-4a12-4511-8c7c-135720d4f277" providerId="ADAL" clId="{B8FBF03E-714D-4917-A900-9229D8512CD9}" dt="2022-03-14T11:44:21.467" v="1958" actId="207"/>
        <pc:sldMkLst>
          <pc:docMk/>
          <pc:sldMk cId="212391253" sldId="265"/>
        </pc:sldMkLst>
        <pc:spChg chg="mod ord">
          <ac:chgData name="Ellen Torfs" userId="c6aa1e10-4a12-4511-8c7c-135720d4f277" providerId="ADAL" clId="{B8FBF03E-714D-4917-A900-9229D8512CD9}" dt="2022-03-14T11:44:21.467" v="1958" actId="207"/>
          <ac:spMkLst>
            <pc:docMk/>
            <pc:sldMk cId="212391253" sldId="265"/>
            <ac:spMk id="2" creationId="{5F8796E7-6DD9-4DC5-9D8E-5F960B4EE5C5}"/>
          </ac:spMkLst>
        </pc:spChg>
        <pc:spChg chg="mod ord">
          <ac:chgData name="Ellen Torfs" userId="c6aa1e10-4a12-4511-8c7c-135720d4f277" providerId="ADAL" clId="{B8FBF03E-714D-4917-A900-9229D8512CD9}" dt="2022-03-14T08:42:24.404" v="78" actId="700"/>
          <ac:spMkLst>
            <pc:docMk/>
            <pc:sldMk cId="212391253" sldId="265"/>
            <ac:spMk id="3" creationId="{36936E5B-4475-498E-B96A-4448BBE589E7}"/>
          </ac:spMkLst>
        </pc:spChg>
        <pc:spChg chg="mod ord">
          <ac:chgData name="Ellen Torfs" userId="c6aa1e10-4a12-4511-8c7c-135720d4f277" providerId="ADAL" clId="{B8FBF03E-714D-4917-A900-9229D8512CD9}" dt="2022-03-14T08:42:24.404" v="78" actId="700"/>
          <ac:spMkLst>
            <pc:docMk/>
            <pc:sldMk cId="212391253" sldId="265"/>
            <ac:spMk id="4" creationId="{931FF847-6A9A-4BA6-8D3A-0F0FBBA86CE4}"/>
          </ac:spMkLst>
        </pc:spChg>
        <pc:spChg chg="mod ord">
          <ac:chgData name="Ellen Torfs" userId="c6aa1e10-4a12-4511-8c7c-135720d4f277" providerId="ADAL" clId="{B8FBF03E-714D-4917-A900-9229D8512CD9}" dt="2022-03-14T08:42:24.404" v="78" actId="700"/>
          <ac:spMkLst>
            <pc:docMk/>
            <pc:sldMk cId="212391253" sldId="265"/>
            <ac:spMk id="5" creationId="{043E7BE4-FD4D-416B-9F66-2E9CC7B0EA98}"/>
          </ac:spMkLst>
        </pc:spChg>
      </pc:sldChg>
      <pc:sldChg chg="addSp delSp modSp add mod modClrScheme chgLayout">
        <pc:chgData name="Ellen Torfs" userId="c6aa1e10-4a12-4511-8c7c-135720d4f277" providerId="ADAL" clId="{B8FBF03E-714D-4917-A900-9229D8512CD9}" dt="2022-03-14T11:45:38.114" v="2050" actId="1076"/>
        <pc:sldMkLst>
          <pc:docMk/>
          <pc:sldMk cId="464071367" sldId="266"/>
        </pc:sldMkLst>
        <pc:spChg chg="add mod ord">
          <ac:chgData name="Ellen Torfs" userId="c6aa1e10-4a12-4511-8c7c-135720d4f277" providerId="ADAL" clId="{B8FBF03E-714D-4917-A900-9229D8512CD9}" dt="2022-03-14T11:12:00.740" v="1724" actId="20577"/>
          <ac:spMkLst>
            <pc:docMk/>
            <pc:sldMk cId="464071367" sldId="266"/>
            <ac:spMk id="2" creationId="{172A960C-D733-4B7C-B715-BF00768F8A03}"/>
          </ac:spMkLst>
        </pc:spChg>
        <pc:spChg chg="mod ord">
          <ac:chgData name="Ellen Torfs" userId="c6aa1e10-4a12-4511-8c7c-135720d4f277" providerId="ADAL" clId="{B8FBF03E-714D-4917-A900-9229D8512CD9}" dt="2022-03-14T08:42:24.404" v="78" actId="700"/>
          <ac:spMkLst>
            <pc:docMk/>
            <pc:sldMk cId="464071367" sldId="266"/>
            <ac:spMk id="3" creationId="{18B0B9F8-7E0B-42B2-B7F8-51268D96BC54}"/>
          </ac:spMkLst>
        </pc:spChg>
        <pc:spChg chg="mod ord">
          <ac:chgData name="Ellen Torfs" userId="c6aa1e10-4a12-4511-8c7c-135720d4f277" providerId="ADAL" clId="{B8FBF03E-714D-4917-A900-9229D8512CD9}" dt="2022-03-14T08:42:24.404" v="78" actId="700"/>
          <ac:spMkLst>
            <pc:docMk/>
            <pc:sldMk cId="464071367" sldId="266"/>
            <ac:spMk id="4" creationId="{DD93F4BC-5BA8-4419-854D-09ADA2097FF2}"/>
          </ac:spMkLst>
        </pc:spChg>
        <pc:spChg chg="mod ord">
          <ac:chgData name="Ellen Torfs" userId="c6aa1e10-4a12-4511-8c7c-135720d4f277" providerId="ADAL" clId="{B8FBF03E-714D-4917-A900-9229D8512CD9}" dt="2022-03-14T08:42:24.404" v="78" actId="700"/>
          <ac:spMkLst>
            <pc:docMk/>
            <pc:sldMk cId="464071367" sldId="266"/>
            <ac:spMk id="5" creationId="{354E20CE-05CF-40E8-9B94-D935ED79FEB3}"/>
          </ac:spMkLst>
        </pc:spChg>
        <pc:spChg chg="add mod">
          <ac:chgData name="Ellen Torfs" userId="c6aa1e10-4a12-4511-8c7c-135720d4f277" providerId="ADAL" clId="{B8FBF03E-714D-4917-A900-9229D8512CD9}" dt="2022-03-14T11:45:38.114" v="2050" actId="1076"/>
          <ac:spMkLst>
            <pc:docMk/>
            <pc:sldMk cId="464071367" sldId="266"/>
            <ac:spMk id="7" creationId="{55489C03-6BA1-4A67-83F7-BF8C04C67183}"/>
          </ac:spMkLst>
        </pc:spChg>
        <pc:graphicFrameChg chg="del mod ord">
          <ac:chgData name="Ellen Torfs" userId="c6aa1e10-4a12-4511-8c7c-135720d4f277" providerId="ADAL" clId="{B8FBF03E-714D-4917-A900-9229D8512CD9}" dt="2022-03-14T08:56:18.007" v="317" actId="478"/>
          <ac:graphicFrameMkLst>
            <pc:docMk/>
            <pc:sldMk cId="464071367" sldId="266"/>
            <ac:graphicFrameMk id="6" creationId="{B724BD31-0E20-4E98-95FA-8D870D05807C}"/>
          </ac:graphicFrameMkLst>
        </pc:graphicFrameChg>
      </pc:sldChg>
      <pc:sldChg chg="del">
        <pc:chgData name="Ellen Torfs" userId="c6aa1e10-4a12-4511-8c7c-135720d4f277" providerId="ADAL" clId="{B8FBF03E-714D-4917-A900-9229D8512CD9}" dt="2022-03-14T08:36:19.927" v="0" actId="47"/>
        <pc:sldMkLst>
          <pc:docMk/>
          <pc:sldMk cId="1176536009" sldId="266"/>
        </pc:sldMkLst>
      </pc:sldChg>
      <pc:sldChg chg="del">
        <pc:chgData name="Ellen Torfs" userId="c6aa1e10-4a12-4511-8c7c-135720d4f277" providerId="ADAL" clId="{B8FBF03E-714D-4917-A900-9229D8512CD9}" dt="2022-03-14T08:36:19.927" v="0" actId="47"/>
        <pc:sldMkLst>
          <pc:docMk/>
          <pc:sldMk cId="2239219237" sldId="267"/>
        </pc:sldMkLst>
      </pc:sldChg>
      <pc:sldChg chg="addSp delSp modSp add mod modClrScheme chgLayout">
        <pc:chgData name="Ellen Torfs" userId="c6aa1e10-4a12-4511-8c7c-135720d4f277" providerId="ADAL" clId="{B8FBF03E-714D-4917-A900-9229D8512CD9}" dt="2022-03-14T11:14:53.981" v="1864" actId="27636"/>
        <pc:sldMkLst>
          <pc:docMk/>
          <pc:sldMk cId="3849220416" sldId="267"/>
        </pc:sldMkLst>
        <pc:spChg chg="mod ord">
          <ac:chgData name="Ellen Torfs" userId="c6aa1e10-4a12-4511-8c7c-135720d4f277" providerId="ADAL" clId="{B8FBF03E-714D-4917-A900-9229D8512CD9}" dt="2022-03-14T11:14:53.981" v="1864" actId="27636"/>
          <ac:spMkLst>
            <pc:docMk/>
            <pc:sldMk cId="3849220416" sldId="267"/>
            <ac:spMk id="2" creationId="{9C7C81C7-58C5-43EA-99CE-6C85D83B7642}"/>
          </ac:spMkLst>
        </pc:spChg>
        <pc:spChg chg="mod ord">
          <ac:chgData name="Ellen Torfs" userId="c6aa1e10-4a12-4511-8c7c-135720d4f277" providerId="ADAL" clId="{B8FBF03E-714D-4917-A900-9229D8512CD9}" dt="2022-03-14T08:42:24.404" v="78" actId="700"/>
          <ac:spMkLst>
            <pc:docMk/>
            <pc:sldMk cId="3849220416" sldId="267"/>
            <ac:spMk id="3" creationId="{64D3D605-6339-4F89-83F6-A099671560F9}"/>
          </ac:spMkLst>
        </pc:spChg>
        <pc:spChg chg="mod ord">
          <ac:chgData name="Ellen Torfs" userId="c6aa1e10-4a12-4511-8c7c-135720d4f277" providerId="ADAL" clId="{B8FBF03E-714D-4917-A900-9229D8512CD9}" dt="2022-03-14T08:42:24.404" v="78" actId="700"/>
          <ac:spMkLst>
            <pc:docMk/>
            <pc:sldMk cId="3849220416" sldId="267"/>
            <ac:spMk id="4" creationId="{3C8F74F1-3A18-4F7D-A93A-A7841C5A143D}"/>
          </ac:spMkLst>
        </pc:spChg>
        <pc:spChg chg="mod ord">
          <ac:chgData name="Ellen Torfs" userId="c6aa1e10-4a12-4511-8c7c-135720d4f277" providerId="ADAL" clId="{B8FBF03E-714D-4917-A900-9229D8512CD9}" dt="2022-03-14T08:42:24.404" v="78" actId="700"/>
          <ac:spMkLst>
            <pc:docMk/>
            <pc:sldMk cId="3849220416" sldId="267"/>
            <ac:spMk id="5" creationId="{540A364B-AAE8-4782-8788-E92DB1918F69}"/>
          </ac:spMkLst>
        </pc:spChg>
        <pc:spChg chg="add mod">
          <ac:chgData name="Ellen Torfs" userId="c6aa1e10-4a12-4511-8c7c-135720d4f277" providerId="ADAL" clId="{B8FBF03E-714D-4917-A900-9229D8512CD9}" dt="2022-03-14T11:14:03.388" v="1819" actId="20577"/>
          <ac:spMkLst>
            <pc:docMk/>
            <pc:sldMk cId="3849220416" sldId="267"/>
            <ac:spMk id="8" creationId="{C00BB5B8-DB93-4A89-8E49-596083390DA4}"/>
          </ac:spMkLst>
        </pc:spChg>
        <pc:graphicFrameChg chg="del mod">
          <ac:chgData name="Ellen Torfs" userId="c6aa1e10-4a12-4511-8c7c-135720d4f277" providerId="ADAL" clId="{B8FBF03E-714D-4917-A900-9229D8512CD9}" dt="2022-03-14T08:58:04.872" v="330" actId="478"/>
          <ac:graphicFrameMkLst>
            <pc:docMk/>
            <pc:sldMk cId="3849220416" sldId="267"/>
            <ac:graphicFrameMk id="6" creationId="{26B14EE4-B708-44BB-8DCB-01C997C84586}"/>
          </ac:graphicFrameMkLst>
        </pc:graphicFrameChg>
      </pc:sldChg>
      <pc:sldChg chg="modSp add mod">
        <pc:chgData name="Ellen Torfs" userId="c6aa1e10-4a12-4511-8c7c-135720d4f277" providerId="ADAL" clId="{B8FBF03E-714D-4917-A900-9229D8512CD9}" dt="2022-03-14T09:52:19.764" v="961" actId="6549"/>
        <pc:sldMkLst>
          <pc:docMk/>
          <pc:sldMk cId="1539443618" sldId="268"/>
        </pc:sldMkLst>
        <pc:spChg chg="mod">
          <ac:chgData name="Ellen Torfs" userId="c6aa1e10-4a12-4511-8c7c-135720d4f277" providerId="ADAL" clId="{B8FBF03E-714D-4917-A900-9229D8512CD9}" dt="2022-03-14T09:52:19.764" v="961" actId="6549"/>
          <ac:spMkLst>
            <pc:docMk/>
            <pc:sldMk cId="1539443618" sldId="268"/>
            <ac:spMk id="3" creationId="{4910A158-0309-4732-904F-18E61E4FC02C}"/>
          </ac:spMkLst>
        </pc:spChg>
        <pc:picChg chg="mod">
          <ac:chgData name="Ellen Torfs" userId="c6aa1e10-4a12-4511-8c7c-135720d4f277" providerId="ADAL" clId="{B8FBF03E-714D-4917-A900-9229D8512CD9}" dt="2022-03-14T09:33:40.982" v="844" actId="1076"/>
          <ac:picMkLst>
            <pc:docMk/>
            <pc:sldMk cId="1539443618" sldId="268"/>
            <ac:picMk id="8" creationId="{5E4F8BFA-93DC-4544-8D06-EFD5972CD027}"/>
          </ac:picMkLst>
        </pc:picChg>
      </pc:sldChg>
      <pc:sldChg chg="del">
        <pc:chgData name="Ellen Torfs" userId="c6aa1e10-4a12-4511-8c7c-135720d4f277" providerId="ADAL" clId="{B8FBF03E-714D-4917-A900-9229D8512CD9}" dt="2022-03-14T08:36:19.927" v="0" actId="47"/>
        <pc:sldMkLst>
          <pc:docMk/>
          <pc:sldMk cId="2717361152" sldId="268"/>
        </pc:sldMkLst>
      </pc:sldChg>
      <pc:sldChg chg="modSp add del mod modClrScheme chgLayout">
        <pc:chgData name="Ellen Torfs" userId="c6aa1e10-4a12-4511-8c7c-135720d4f277" providerId="ADAL" clId="{B8FBF03E-714D-4917-A900-9229D8512CD9}" dt="2022-03-14T09:00:15.431" v="391" actId="2696"/>
        <pc:sldMkLst>
          <pc:docMk/>
          <pc:sldMk cId="3575476112" sldId="268"/>
        </pc:sldMkLst>
        <pc:spChg chg="mod ord">
          <ac:chgData name="Ellen Torfs" userId="c6aa1e10-4a12-4511-8c7c-135720d4f277" providerId="ADAL" clId="{B8FBF03E-714D-4917-A900-9229D8512CD9}" dt="2022-03-14T08:42:24.404" v="78" actId="700"/>
          <ac:spMkLst>
            <pc:docMk/>
            <pc:sldMk cId="3575476112" sldId="268"/>
            <ac:spMk id="2" creationId="{8C3ECB77-A049-4AD7-B0C8-825E9BA33DDB}"/>
          </ac:spMkLst>
        </pc:spChg>
        <pc:spChg chg="mod ord">
          <ac:chgData name="Ellen Torfs" userId="c6aa1e10-4a12-4511-8c7c-135720d4f277" providerId="ADAL" clId="{B8FBF03E-714D-4917-A900-9229D8512CD9}" dt="2022-03-14T08:42:24.464" v="80" actId="27636"/>
          <ac:spMkLst>
            <pc:docMk/>
            <pc:sldMk cId="3575476112" sldId="268"/>
            <ac:spMk id="3" creationId="{4910A158-0309-4732-904F-18E61E4FC02C}"/>
          </ac:spMkLst>
        </pc:spChg>
        <pc:spChg chg="mod ord">
          <ac:chgData name="Ellen Torfs" userId="c6aa1e10-4a12-4511-8c7c-135720d4f277" providerId="ADAL" clId="{B8FBF03E-714D-4917-A900-9229D8512CD9}" dt="2022-03-14T08:42:24.404" v="78" actId="700"/>
          <ac:spMkLst>
            <pc:docMk/>
            <pc:sldMk cId="3575476112" sldId="268"/>
            <ac:spMk id="4" creationId="{B78AC35F-9556-4EE6-AE0D-6A6823AAD4B1}"/>
          </ac:spMkLst>
        </pc:spChg>
        <pc:spChg chg="mod ord">
          <ac:chgData name="Ellen Torfs" userId="c6aa1e10-4a12-4511-8c7c-135720d4f277" providerId="ADAL" clId="{B8FBF03E-714D-4917-A900-9229D8512CD9}" dt="2022-03-14T08:42:24.404" v="78" actId="700"/>
          <ac:spMkLst>
            <pc:docMk/>
            <pc:sldMk cId="3575476112" sldId="268"/>
            <ac:spMk id="5" creationId="{DEB31561-0BEB-4DB2-934C-C76010BB8D86}"/>
          </ac:spMkLst>
        </pc:spChg>
      </pc:sldChg>
      <pc:sldChg chg="del">
        <pc:chgData name="Ellen Torfs" userId="c6aa1e10-4a12-4511-8c7c-135720d4f277" providerId="ADAL" clId="{B8FBF03E-714D-4917-A900-9229D8512CD9}" dt="2022-03-14T08:36:19.927" v="0" actId="47"/>
        <pc:sldMkLst>
          <pc:docMk/>
          <pc:sldMk cId="1345787686" sldId="269"/>
        </pc:sldMkLst>
      </pc:sldChg>
      <pc:sldChg chg="addSp delSp modSp add mod modClrScheme chgLayout">
        <pc:chgData name="Ellen Torfs" userId="c6aa1e10-4a12-4511-8c7c-135720d4f277" providerId="ADAL" clId="{B8FBF03E-714D-4917-A900-9229D8512CD9}" dt="2022-03-14T11:18:23.471" v="1898" actId="20577"/>
        <pc:sldMkLst>
          <pc:docMk/>
          <pc:sldMk cId="4287829916" sldId="269"/>
        </pc:sldMkLst>
        <pc:spChg chg="mod ord">
          <ac:chgData name="Ellen Torfs" userId="c6aa1e10-4a12-4511-8c7c-135720d4f277" providerId="ADAL" clId="{B8FBF03E-714D-4917-A900-9229D8512CD9}" dt="2022-03-14T09:31:18.650" v="812" actId="20577"/>
          <ac:spMkLst>
            <pc:docMk/>
            <pc:sldMk cId="4287829916" sldId="269"/>
            <ac:spMk id="2" creationId="{F562C115-C809-483F-9F23-42662EC81BCE}"/>
          </ac:spMkLst>
        </pc:spChg>
        <pc:spChg chg="mod ord">
          <ac:chgData name="Ellen Torfs" userId="c6aa1e10-4a12-4511-8c7c-135720d4f277" providerId="ADAL" clId="{B8FBF03E-714D-4917-A900-9229D8512CD9}" dt="2022-03-14T08:42:24.404" v="78" actId="700"/>
          <ac:spMkLst>
            <pc:docMk/>
            <pc:sldMk cId="4287829916" sldId="269"/>
            <ac:spMk id="3" creationId="{6AB65D84-31B5-4F86-B32B-98A28FA732CD}"/>
          </ac:spMkLst>
        </pc:spChg>
        <pc:spChg chg="mod ord">
          <ac:chgData name="Ellen Torfs" userId="c6aa1e10-4a12-4511-8c7c-135720d4f277" providerId="ADAL" clId="{B8FBF03E-714D-4917-A900-9229D8512CD9}" dt="2022-03-14T08:42:24.404" v="78" actId="700"/>
          <ac:spMkLst>
            <pc:docMk/>
            <pc:sldMk cId="4287829916" sldId="269"/>
            <ac:spMk id="4" creationId="{6CDC6A1F-FD98-4355-A337-222BB4FD037E}"/>
          </ac:spMkLst>
        </pc:spChg>
        <pc:spChg chg="mod ord">
          <ac:chgData name="Ellen Torfs" userId="c6aa1e10-4a12-4511-8c7c-135720d4f277" providerId="ADAL" clId="{B8FBF03E-714D-4917-A900-9229D8512CD9}" dt="2022-03-14T08:42:24.404" v="78" actId="700"/>
          <ac:spMkLst>
            <pc:docMk/>
            <pc:sldMk cId="4287829916" sldId="269"/>
            <ac:spMk id="5" creationId="{850F1F6F-7C2C-4414-A79E-7B7A30125177}"/>
          </ac:spMkLst>
        </pc:spChg>
        <pc:spChg chg="add mod">
          <ac:chgData name="Ellen Torfs" userId="c6aa1e10-4a12-4511-8c7c-135720d4f277" providerId="ADAL" clId="{B8FBF03E-714D-4917-A900-9229D8512CD9}" dt="2022-03-14T11:17:39.770" v="1887" actId="20577"/>
          <ac:spMkLst>
            <pc:docMk/>
            <pc:sldMk cId="4287829916" sldId="269"/>
            <ac:spMk id="9" creationId="{EE762421-D0F5-4861-9A2E-4BDDAAA6B862}"/>
          </ac:spMkLst>
        </pc:spChg>
        <pc:spChg chg="add mod">
          <ac:chgData name="Ellen Torfs" userId="c6aa1e10-4a12-4511-8c7c-135720d4f277" providerId="ADAL" clId="{B8FBF03E-714D-4917-A900-9229D8512CD9}" dt="2022-03-14T11:18:23.471" v="1898" actId="20577"/>
          <ac:spMkLst>
            <pc:docMk/>
            <pc:sldMk cId="4287829916" sldId="269"/>
            <ac:spMk id="11" creationId="{E615D6C0-5EA6-49A0-ABE4-B6E061529434}"/>
          </ac:spMkLst>
        </pc:spChg>
        <pc:picChg chg="del mod">
          <ac:chgData name="Ellen Torfs" userId="c6aa1e10-4a12-4511-8c7c-135720d4f277" providerId="ADAL" clId="{B8FBF03E-714D-4917-A900-9229D8512CD9}" dt="2022-03-14T09:29:58.642" v="795" actId="478"/>
          <ac:picMkLst>
            <pc:docMk/>
            <pc:sldMk cId="4287829916" sldId="269"/>
            <ac:picMk id="10" creationId="{2E2EB2B4-9EBA-47E7-AE2A-697B9A5A4417}"/>
          </ac:picMkLst>
        </pc:picChg>
        <pc:picChg chg="del">
          <ac:chgData name="Ellen Torfs" userId="c6aa1e10-4a12-4511-8c7c-135720d4f277" providerId="ADAL" clId="{B8FBF03E-714D-4917-A900-9229D8512CD9}" dt="2022-03-14T09:30:21.457" v="801" actId="478"/>
          <ac:picMkLst>
            <pc:docMk/>
            <pc:sldMk cId="4287829916" sldId="269"/>
            <ac:picMk id="12" creationId="{FBCA7232-6F85-47AD-9000-5B525F52A31C}"/>
          </ac:picMkLst>
        </pc:picChg>
      </pc:sldChg>
      <pc:sldChg chg="del">
        <pc:chgData name="Ellen Torfs" userId="c6aa1e10-4a12-4511-8c7c-135720d4f277" providerId="ADAL" clId="{B8FBF03E-714D-4917-A900-9229D8512CD9}" dt="2022-03-14T08:36:19.927" v="0" actId="47"/>
        <pc:sldMkLst>
          <pc:docMk/>
          <pc:sldMk cId="2320584133" sldId="270"/>
        </pc:sldMkLst>
      </pc:sldChg>
      <pc:sldChg chg="modSp add mod ord modClrScheme chgLayout">
        <pc:chgData name="Ellen Torfs" userId="c6aa1e10-4a12-4511-8c7c-135720d4f277" providerId="ADAL" clId="{B8FBF03E-714D-4917-A900-9229D8512CD9}" dt="2022-03-14T12:05:02.367" v="2070" actId="20577"/>
        <pc:sldMkLst>
          <pc:docMk/>
          <pc:sldMk cId="2349942112" sldId="270"/>
        </pc:sldMkLst>
        <pc:spChg chg="mod ord">
          <ac:chgData name="Ellen Torfs" userId="c6aa1e10-4a12-4511-8c7c-135720d4f277" providerId="ADAL" clId="{B8FBF03E-714D-4917-A900-9229D8512CD9}" dt="2022-03-14T12:05:02.367" v="2070" actId="20577"/>
          <ac:spMkLst>
            <pc:docMk/>
            <pc:sldMk cId="2349942112" sldId="270"/>
            <ac:spMk id="2" creationId="{6F879A0F-358F-45A3-8350-3560C4BCE08C}"/>
          </ac:spMkLst>
        </pc:spChg>
        <pc:spChg chg="mod ord">
          <ac:chgData name="Ellen Torfs" userId="c6aa1e10-4a12-4511-8c7c-135720d4f277" providerId="ADAL" clId="{B8FBF03E-714D-4917-A900-9229D8512CD9}" dt="2022-03-14T08:42:24.404" v="78" actId="700"/>
          <ac:spMkLst>
            <pc:docMk/>
            <pc:sldMk cId="2349942112" sldId="270"/>
            <ac:spMk id="3" creationId="{EE7EBF2F-9519-4531-B693-67BC1390CFB6}"/>
          </ac:spMkLst>
        </pc:spChg>
        <pc:spChg chg="mod ord">
          <ac:chgData name="Ellen Torfs" userId="c6aa1e10-4a12-4511-8c7c-135720d4f277" providerId="ADAL" clId="{B8FBF03E-714D-4917-A900-9229D8512CD9}" dt="2022-03-14T08:42:24.404" v="78" actId="700"/>
          <ac:spMkLst>
            <pc:docMk/>
            <pc:sldMk cId="2349942112" sldId="270"/>
            <ac:spMk id="4" creationId="{B44CB90D-2D50-4D6B-B1E8-228A9C41AA85}"/>
          </ac:spMkLst>
        </pc:spChg>
        <pc:spChg chg="mod ord">
          <ac:chgData name="Ellen Torfs" userId="c6aa1e10-4a12-4511-8c7c-135720d4f277" providerId="ADAL" clId="{B8FBF03E-714D-4917-A900-9229D8512CD9}" dt="2022-03-14T08:42:24.404" v="78" actId="700"/>
          <ac:spMkLst>
            <pc:docMk/>
            <pc:sldMk cId="2349942112" sldId="270"/>
            <ac:spMk id="5" creationId="{BF3B5F59-D406-489F-82C0-0A3D66829668}"/>
          </ac:spMkLst>
        </pc:spChg>
      </pc:sldChg>
      <pc:sldChg chg="modSp add mod ord modClrScheme chgLayout">
        <pc:chgData name="Ellen Torfs" userId="c6aa1e10-4a12-4511-8c7c-135720d4f277" providerId="ADAL" clId="{B8FBF03E-714D-4917-A900-9229D8512CD9}" dt="2022-03-14T09:12:53.040" v="484"/>
        <pc:sldMkLst>
          <pc:docMk/>
          <pc:sldMk cId="2833836327" sldId="271"/>
        </pc:sldMkLst>
        <pc:spChg chg="mod ord">
          <ac:chgData name="Ellen Torfs" userId="c6aa1e10-4a12-4511-8c7c-135720d4f277" providerId="ADAL" clId="{B8FBF03E-714D-4917-A900-9229D8512CD9}" dt="2022-03-14T08:42:24.404" v="78" actId="700"/>
          <ac:spMkLst>
            <pc:docMk/>
            <pc:sldMk cId="2833836327" sldId="271"/>
            <ac:spMk id="2" creationId="{66EAAA44-8C15-40FC-86E5-9AF5D4E529C1}"/>
          </ac:spMkLst>
        </pc:spChg>
        <pc:spChg chg="mod ord">
          <ac:chgData name="Ellen Torfs" userId="c6aa1e10-4a12-4511-8c7c-135720d4f277" providerId="ADAL" clId="{B8FBF03E-714D-4917-A900-9229D8512CD9}" dt="2022-03-14T08:42:24.404" v="78" actId="700"/>
          <ac:spMkLst>
            <pc:docMk/>
            <pc:sldMk cId="2833836327" sldId="271"/>
            <ac:spMk id="3" creationId="{46C3CF6D-056F-4347-8C53-C675AA5121E2}"/>
          </ac:spMkLst>
        </pc:spChg>
        <pc:spChg chg="mod ord">
          <ac:chgData name="Ellen Torfs" userId="c6aa1e10-4a12-4511-8c7c-135720d4f277" providerId="ADAL" clId="{B8FBF03E-714D-4917-A900-9229D8512CD9}" dt="2022-03-14T08:42:24.404" v="78" actId="700"/>
          <ac:spMkLst>
            <pc:docMk/>
            <pc:sldMk cId="2833836327" sldId="271"/>
            <ac:spMk id="4" creationId="{F819BE14-839B-4548-B0A9-5E0A5F8746A6}"/>
          </ac:spMkLst>
        </pc:spChg>
        <pc:spChg chg="mod ord">
          <ac:chgData name="Ellen Torfs" userId="c6aa1e10-4a12-4511-8c7c-135720d4f277" providerId="ADAL" clId="{B8FBF03E-714D-4917-A900-9229D8512CD9}" dt="2022-03-14T08:42:24.404" v="78" actId="700"/>
          <ac:spMkLst>
            <pc:docMk/>
            <pc:sldMk cId="2833836327" sldId="271"/>
            <ac:spMk id="5" creationId="{68A93B91-A9D7-403E-BAD1-6C3D5114F83C}"/>
          </ac:spMkLst>
        </pc:spChg>
      </pc:sldChg>
      <pc:sldChg chg="modSp add mod modClrScheme chgLayout">
        <pc:chgData name="Ellen Torfs" userId="c6aa1e10-4a12-4511-8c7c-135720d4f277" providerId="ADAL" clId="{B8FBF03E-714D-4917-A900-9229D8512CD9}" dt="2022-03-14T14:53:50.975" v="4668" actId="20577"/>
        <pc:sldMkLst>
          <pc:docMk/>
          <pc:sldMk cId="3213470558" sldId="272"/>
        </pc:sldMkLst>
        <pc:spChg chg="mod ord">
          <ac:chgData name="Ellen Torfs" userId="c6aa1e10-4a12-4511-8c7c-135720d4f277" providerId="ADAL" clId="{B8FBF03E-714D-4917-A900-9229D8512CD9}" dt="2022-03-14T14:53:50.975" v="4668" actId="20577"/>
          <ac:spMkLst>
            <pc:docMk/>
            <pc:sldMk cId="3213470558" sldId="272"/>
            <ac:spMk id="2" creationId="{2513D172-08FD-47D1-A937-BD48C9B92AB6}"/>
          </ac:spMkLst>
        </pc:spChg>
        <pc:spChg chg="mod ord">
          <ac:chgData name="Ellen Torfs" userId="c6aa1e10-4a12-4511-8c7c-135720d4f277" providerId="ADAL" clId="{B8FBF03E-714D-4917-A900-9229D8512CD9}" dt="2022-03-14T14:51:12.119" v="4600" actId="20577"/>
          <ac:spMkLst>
            <pc:docMk/>
            <pc:sldMk cId="3213470558" sldId="272"/>
            <ac:spMk id="3" creationId="{18ACB6E3-C5F3-42E0-945D-1D14E0E29C4D}"/>
          </ac:spMkLst>
        </pc:spChg>
        <pc:spChg chg="mod ord">
          <ac:chgData name="Ellen Torfs" userId="c6aa1e10-4a12-4511-8c7c-135720d4f277" providerId="ADAL" clId="{B8FBF03E-714D-4917-A900-9229D8512CD9}" dt="2022-03-14T08:42:24.404" v="78" actId="700"/>
          <ac:spMkLst>
            <pc:docMk/>
            <pc:sldMk cId="3213470558" sldId="272"/>
            <ac:spMk id="4" creationId="{0922DF65-A086-433C-A391-8DD567940BF0}"/>
          </ac:spMkLst>
        </pc:spChg>
        <pc:spChg chg="mod ord">
          <ac:chgData name="Ellen Torfs" userId="c6aa1e10-4a12-4511-8c7c-135720d4f277" providerId="ADAL" clId="{B8FBF03E-714D-4917-A900-9229D8512CD9}" dt="2022-03-14T08:42:24.404" v="78" actId="700"/>
          <ac:spMkLst>
            <pc:docMk/>
            <pc:sldMk cId="3213470558" sldId="272"/>
            <ac:spMk id="5" creationId="{38649CAD-8979-42D1-A444-DA66F422A0DE}"/>
          </ac:spMkLst>
        </pc:spChg>
      </pc:sldChg>
      <pc:sldChg chg="del">
        <pc:chgData name="Ellen Torfs" userId="c6aa1e10-4a12-4511-8c7c-135720d4f277" providerId="ADAL" clId="{B8FBF03E-714D-4917-A900-9229D8512CD9}" dt="2022-03-14T08:36:19.927" v="0" actId="47"/>
        <pc:sldMkLst>
          <pc:docMk/>
          <pc:sldMk cId="3500371762" sldId="272"/>
        </pc:sldMkLst>
      </pc:sldChg>
      <pc:sldChg chg="modSp add del mod modClrScheme chgLayout">
        <pc:chgData name="Ellen Torfs" userId="c6aa1e10-4a12-4511-8c7c-135720d4f277" providerId="ADAL" clId="{B8FBF03E-714D-4917-A900-9229D8512CD9}" dt="2022-03-14T09:00:38.287" v="393" actId="2696"/>
        <pc:sldMkLst>
          <pc:docMk/>
          <pc:sldMk cId="3506492038" sldId="273"/>
        </pc:sldMkLst>
        <pc:spChg chg="mod ord">
          <ac:chgData name="Ellen Torfs" userId="c6aa1e10-4a12-4511-8c7c-135720d4f277" providerId="ADAL" clId="{B8FBF03E-714D-4917-A900-9229D8512CD9}" dt="2022-03-14T08:42:24.404" v="78" actId="700"/>
          <ac:spMkLst>
            <pc:docMk/>
            <pc:sldMk cId="3506492038" sldId="273"/>
            <ac:spMk id="2" creationId="{F562C115-C809-483F-9F23-42662EC81BCE}"/>
          </ac:spMkLst>
        </pc:spChg>
        <pc:spChg chg="mod ord">
          <ac:chgData name="Ellen Torfs" userId="c6aa1e10-4a12-4511-8c7c-135720d4f277" providerId="ADAL" clId="{B8FBF03E-714D-4917-A900-9229D8512CD9}" dt="2022-03-14T08:42:24.404" v="78" actId="700"/>
          <ac:spMkLst>
            <pc:docMk/>
            <pc:sldMk cId="3506492038" sldId="273"/>
            <ac:spMk id="3" creationId="{6AB65D84-31B5-4F86-B32B-98A28FA732CD}"/>
          </ac:spMkLst>
        </pc:spChg>
        <pc:spChg chg="mod ord">
          <ac:chgData name="Ellen Torfs" userId="c6aa1e10-4a12-4511-8c7c-135720d4f277" providerId="ADAL" clId="{B8FBF03E-714D-4917-A900-9229D8512CD9}" dt="2022-03-14T08:42:24.404" v="78" actId="700"/>
          <ac:spMkLst>
            <pc:docMk/>
            <pc:sldMk cId="3506492038" sldId="273"/>
            <ac:spMk id="4" creationId="{6CDC6A1F-FD98-4355-A337-222BB4FD037E}"/>
          </ac:spMkLst>
        </pc:spChg>
        <pc:spChg chg="mod ord">
          <ac:chgData name="Ellen Torfs" userId="c6aa1e10-4a12-4511-8c7c-135720d4f277" providerId="ADAL" clId="{B8FBF03E-714D-4917-A900-9229D8512CD9}" dt="2022-03-14T08:42:24.404" v="78" actId="700"/>
          <ac:spMkLst>
            <pc:docMk/>
            <pc:sldMk cId="3506492038" sldId="273"/>
            <ac:spMk id="5" creationId="{850F1F6F-7C2C-4414-A79E-7B7A30125177}"/>
          </ac:spMkLst>
        </pc:spChg>
      </pc:sldChg>
      <pc:sldChg chg="del">
        <pc:chgData name="Ellen Torfs" userId="c6aa1e10-4a12-4511-8c7c-135720d4f277" providerId="ADAL" clId="{B8FBF03E-714D-4917-A900-9229D8512CD9}" dt="2022-03-14T08:36:19.927" v="0" actId="47"/>
        <pc:sldMkLst>
          <pc:docMk/>
          <pc:sldMk cId="3714178738" sldId="273"/>
        </pc:sldMkLst>
      </pc:sldChg>
      <pc:sldChg chg="addSp modSp add mod ord modClrScheme chgLayout modNotesTx">
        <pc:chgData name="Ellen Torfs" userId="c6aa1e10-4a12-4511-8c7c-135720d4f277" providerId="ADAL" clId="{B8FBF03E-714D-4917-A900-9229D8512CD9}" dt="2022-03-14T14:13:46.280" v="4301" actId="20577"/>
        <pc:sldMkLst>
          <pc:docMk/>
          <pc:sldMk cId="286234188" sldId="274"/>
        </pc:sldMkLst>
        <pc:spChg chg="mod ord">
          <ac:chgData name="Ellen Torfs" userId="c6aa1e10-4a12-4511-8c7c-135720d4f277" providerId="ADAL" clId="{B8FBF03E-714D-4917-A900-9229D8512CD9}" dt="2022-03-14T13:05:32.991" v="3015" actId="6549"/>
          <ac:spMkLst>
            <pc:docMk/>
            <pc:sldMk cId="286234188" sldId="274"/>
            <ac:spMk id="2" creationId="{4D481399-6775-430E-8A7B-864078AFE36A}"/>
          </ac:spMkLst>
        </pc:spChg>
        <pc:spChg chg="mod ord">
          <ac:chgData name="Ellen Torfs" userId="c6aa1e10-4a12-4511-8c7c-135720d4f277" providerId="ADAL" clId="{B8FBF03E-714D-4917-A900-9229D8512CD9}" dt="2022-03-14T12:31:24.697" v="2742" actId="20577"/>
          <ac:spMkLst>
            <pc:docMk/>
            <pc:sldMk cId="286234188" sldId="274"/>
            <ac:spMk id="3" creationId="{4C6C9ADC-CE6C-4209-B936-8CE6AB186C63}"/>
          </ac:spMkLst>
        </pc:spChg>
        <pc:spChg chg="mod ord">
          <ac:chgData name="Ellen Torfs" userId="c6aa1e10-4a12-4511-8c7c-135720d4f277" providerId="ADAL" clId="{B8FBF03E-714D-4917-A900-9229D8512CD9}" dt="2022-03-14T08:42:24.404" v="78" actId="700"/>
          <ac:spMkLst>
            <pc:docMk/>
            <pc:sldMk cId="286234188" sldId="274"/>
            <ac:spMk id="4" creationId="{7CA0129F-4A83-4AA4-9323-E48F4E54BF97}"/>
          </ac:spMkLst>
        </pc:spChg>
        <pc:spChg chg="mod ord">
          <ac:chgData name="Ellen Torfs" userId="c6aa1e10-4a12-4511-8c7c-135720d4f277" providerId="ADAL" clId="{B8FBF03E-714D-4917-A900-9229D8512CD9}" dt="2022-03-14T08:42:24.404" v="78" actId="700"/>
          <ac:spMkLst>
            <pc:docMk/>
            <pc:sldMk cId="286234188" sldId="274"/>
            <ac:spMk id="5" creationId="{300884BF-9A60-4AB5-BA09-02EC73CE2B64}"/>
          </ac:spMkLst>
        </pc:spChg>
        <pc:spChg chg="mod">
          <ac:chgData name="Ellen Torfs" userId="c6aa1e10-4a12-4511-8c7c-135720d4f277" providerId="ADAL" clId="{B8FBF03E-714D-4917-A900-9229D8512CD9}" dt="2022-03-14T13:19:34.738" v="3489" actId="13926"/>
          <ac:spMkLst>
            <pc:docMk/>
            <pc:sldMk cId="286234188" sldId="274"/>
            <ac:spMk id="7" creationId="{1EA3A400-2A52-4298-89FB-912C45198C7B}"/>
          </ac:spMkLst>
        </pc:spChg>
        <pc:spChg chg="add mod">
          <ac:chgData name="Ellen Torfs" userId="c6aa1e10-4a12-4511-8c7c-135720d4f277" providerId="ADAL" clId="{B8FBF03E-714D-4917-A900-9229D8512CD9}" dt="2022-03-14T14:13:46.280" v="4301" actId="20577"/>
          <ac:spMkLst>
            <pc:docMk/>
            <pc:sldMk cId="286234188" sldId="274"/>
            <ac:spMk id="8" creationId="{77E95D7A-F24A-436D-865C-AE0D39C91088}"/>
          </ac:spMkLst>
        </pc:spChg>
      </pc:sldChg>
      <pc:sldChg chg="del">
        <pc:chgData name="Ellen Torfs" userId="c6aa1e10-4a12-4511-8c7c-135720d4f277" providerId="ADAL" clId="{B8FBF03E-714D-4917-A900-9229D8512CD9}" dt="2022-03-14T08:36:19.927" v="0" actId="47"/>
        <pc:sldMkLst>
          <pc:docMk/>
          <pc:sldMk cId="718267811" sldId="274"/>
        </pc:sldMkLst>
      </pc:sldChg>
      <pc:sldChg chg="modSp add mod ord modClrScheme chgLayout modNotesTx">
        <pc:chgData name="Ellen Torfs" userId="c6aa1e10-4a12-4511-8c7c-135720d4f277" providerId="ADAL" clId="{B8FBF03E-714D-4917-A900-9229D8512CD9}" dt="2022-03-14T15:35:14.682" v="5095" actId="14100"/>
        <pc:sldMkLst>
          <pc:docMk/>
          <pc:sldMk cId="2411301407" sldId="275"/>
        </pc:sldMkLst>
        <pc:spChg chg="mod ord">
          <ac:chgData name="Ellen Torfs" userId="c6aa1e10-4a12-4511-8c7c-135720d4f277" providerId="ADAL" clId="{B8FBF03E-714D-4917-A900-9229D8512CD9}" dt="2022-03-14T15:34:51.298" v="5091" actId="6549"/>
          <ac:spMkLst>
            <pc:docMk/>
            <pc:sldMk cId="2411301407" sldId="275"/>
            <ac:spMk id="2" creationId="{94E0F321-B0E6-4A1C-A964-06E9D328FABD}"/>
          </ac:spMkLst>
        </pc:spChg>
        <pc:spChg chg="mod ord">
          <ac:chgData name="Ellen Torfs" userId="c6aa1e10-4a12-4511-8c7c-135720d4f277" providerId="ADAL" clId="{B8FBF03E-714D-4917-A900-9229D8512CD9}" dt="2022-03-14T13:15:23.507" v="3226"/>
          <ac:spMkLst>
            <pc:docMk/>
            <pc:sldMk cId="2411301407" sldId="275"/>
            <ac:spMk id="3" creationId="{B1E65FFE-924D-415D-AFD6-7BC21CBD6F28}"/>
          </ac:spMkLst>
        </pc:spChg>
        <pc:spChg chg="mod ord">
          <ac:chgData name="Ellen Torfs" userId="c6aa1e10-4a12-4511-8c7c-135720d4f277" providerId="ADAL" clId="{B8FBF03E-714D-4917-A900-9229D8512CD9}" dt="2022-03-14T08:42:24.404" v="78" actId="700"/>
          <ac:spMkLst>
            <pc:docMk/>
            <pc:sldMk cId="2411301407" sldId="275"/>
            <ac:spMk id="4" creationId="{BD7792F9-1A5F-42BA-8501-36624469F60B}"/>
          </ac:spMkLst>
        </pc:spChg>
        <pc:spChg chg="mod ord">
          <ac:chgData name="Ellen Torfs" userId="c6aa1e10-4a12-4511-8c7c-135720d4f277" providerId="ADAL" clId="{B8FBF03E-714D-4917-A900-9229D8512CD9}" dt="2022-03-14T08:42:24.404" v="78" actId="700"/>
          <ac:spMkLst>
            <pc:docMk/>
            <pc:sldMk cId="2411301407" sldId="275"/>
            <ac:spMk id="5" creationId="{D3A26749-9AFB-4293-B33E-85D242B3ACB8}"/>
          </ac:spMkLst>
        </pc:spChg>
        <pc:picChg chg="mod">
          <ac:chgData name="Ellen Torfs" userId="c6aa1e10-4a12-4511-8c7c-135720d4f277" providerId="ADAL" clId="{B8FBF03E-714D-4917-A900-9229D8512CD9}" dt="2022-03-14T15:35:14.682" v="5095" actId="14100"/>
          <ac:picMkLst>
            <pc:docMk/>
            <pc:sldMk cId="2411301407" sldId="275"/>
            <ac:picMk id="1026" creationId="{2E5A9F36-4EC2-4FCB-AF39-36A9C31CD824}"/>
          </ac:picMkLst>
        </pc:picChg>
      </pc:sldChg>
      <pc:sldChg chg="modSp add mod ord modClrScheme chgLayout">
        <pc:chgData name="Ellen Torfs" userId="c6aa1e10-4a12-4511-8c7c-135720d4f277" providerId="ADAL" clId="{B8FBF03E-714D-4917-A900-9229D8512CD9}" dt="2022-03-14T14:15:30.189" v="4310" actId="20577"/>
        <pc:sldMkLst>
          <pc:docMk/>
          <pc:sldMk cId="2223724982" sldId="276"/>
        </pc:sldMkLst>
        <pc:spChg chg="mod ord">
          <ac:chgData name="Ellen Torfs" userId="c6aa1e10-4a12-4511-8c7c-135720d4f277" providerId="ADAL" clId="{B8FBF03E-714D-4917-A900-9229D8512CD9}" dt="2022-03-14T14:15:30.189" v="4310" actId="20577"/>
          <ac:spMkLst>
            <pc:docMk/>
            <pc:sldMk cId="2223724982" sldId="276"/>
            <ac:spMk id="2" creationId="{C3EE17E4-1D5E-451B-A018-8F5366CECF4F}"/>
          </ac:spMkLst>
        </pc:spChg>
        <pc:spChg chg="mod ord">
          <ac:chgData name="Ellen Torfs" userId="c6aa1e10-4a12-4511-8c7c-135720d4f277" providerId="ADAL" clId="{B8FBF03E-714D-4917-A900-9229D8512CD9}" dt="2022-03-14T08:42:24.404" v="78" actId="700"/>
          <ac:spMkLst>
            <pc:docMk/>
            <pc:sldMk cId="2223724982" sldId="276"/>
            <ac:spMk id="3" creationId="{EA88D248-67FE-47A5-B1B1-BCF472448C35}"/>
          </ac:spMkLst>
        </pc:spChg>
        <pc:spChg chg="mod ord">
          <ac:chgData name="Ellen Torfs" userId="c6aa1e10-4a12-4511-8c7c-135720d4f277" providerId="ADAL" clId="{B8FBF03E-714D-4917-A900-9229D8512CD9}" dt="2022-03-14T08:42:24.404" v="78" actId="700"/>
          <ac:spMkLst>
            <pc:docMk/>
            <pc:sldMk cId="2223724982" sldId="276"/>
            <ac:spMk id="4" creationId="{21920B10-A612-46B1-8A08-4BB29DBBB81D}"/>
          </ac:spMkLst>
        </pc:spChg>
        <pc:spChg chg="mod ord">
          <ac:chgData name="Ellen Torfs" userId="c6aa1e10-4a12-4511-8c7c-135720d4f277" providerId="ADAL" clId="{B8FBF03E-714D-4917-A900-9229D8512CD9}" dt="2022-03-14T08:42:24.404" v="78" actId="700"/>
          <ac:spMkLst>
            <pc:docMk/>
            <pc:sldMk cId="2223724982" sldId="276"/>
            <ac:spMk id="5" creationId="{12A8A657-C784-471A-9D52-891269E1C84C}"/>
          </ac:spMkLst>
        </pc:spChg>
      </pc:sldChg>
      <pc:sldChg chg="del">
        <pc:chgData name="Ellen Torfs" userId="c6aa1e10-4a12-4511-8c7c-135720d4f277" providerId="ADAL" clId="{B8FBF03E-714D-4917-A900-9229D8512CD9}" dt="2022-03-14T08:36:19.927" v="0" actId="47"/>
        <pc:sldMkLst>
          <pc:docMk/>
          <pc:sldMk cId="3586525674" sldId="276"/>
        </pc:sldMkLst>
      </pc:sldChg>
      <pc:sldChg chg="addSp delSp modSp add mod ord modClrScheme chgLayout">
        <pc:chgData name="Ellen Torfs" userId="c6aa1e10-4a12-4511-8c7c-135720d4f277" providerId="ADAL" clId="{B8FBF03E-714D-4917-A900-9229D8512CD9}" dt="2022-03-14T14:54:44.325" v="4698" actId="1076"/>
        <pc:sldMkLst>
          <pc:docMk/>
          <pc:sldMk cId="1224038606" sldId="277"/>
        </pc:sldMkLst>
        <pc:spChg chg="add del mod ord">
          <ac:chgData name="Ellen Torfs" userId="c6aa1e10-4a12-4511-8c7c-135720d4f277" providerId="ADAL" clId="{B8FBF03E-714D-4917-A900-9229D8512CD9}" dt="2022-03-14T10:22:22.850" v="1610" actId="478"/>
          <ac:spMkLst>
            <pc:docMk/>
            <pc:sldMk cId="1224038606" sldId="277"/>
            <ac:spMk id="2" creationId="{6116D7D6-A2EE-41DC-8351-7148BE5A8B5D}"/>
          </ac:spMkLst>
        </pc:spChg>
        <pc:spChg chg="mod ord">
          <ac:chgData name="Ellen Torfs" userId="c6aa1e10-4a12-4511-8c7c-135720d4f277" providerId="ADAL" clId="{B8FBF03E-714D-4917-A900-9229D8512CD9}" dt="2022-03-14T10:22:18.734" v="1609" actId="20577"/>
          <ac:spMkLst>
            <pc:docMk/>
            <pc:sldMk cId="1224038606" sldId="277"/>
            <ac:spMk id="3" creationId="{73762D8F-E931-420F-980F-7B97E7A13B91}"/>
          </ac:spMkLst>
        </pc:spChg>
        <pc:spChg chg="mod ord">
          <ac:chgData name="Ellen Torfs" userId="c6aa1e10-4a12-4511-8c7c-135720d4f277" providerId="ADAL" clId="{B8FBF03E-714D-4917-A900-9229D8512CD9}" dt="2022-03-14T08:42:24.404" v="78" actId="700"/>
          <ac:spMkLst>
            <pc:docMk/>
            <pc:sldMk cId="1224038606" sldId="277"/>
            <ac:spMk id="4" creationId="{FB81C78B-5B85-4E78-A6F2-BADD6CE91677}"/>
          </ac:spMkLst>
        </pc:spChg>
        <pc:spChg chg="mod ord">
          <ac:chgData name="Ellen Torfs" userId="c6aa1e10-4a12-4511-8c7c-135720d4f277" providerId="ADAL" clId="{B8FBF03E-714D-4917-A900-9229D8512CD9}" dt="2022-03-14T08:42:24.404" v="78" actId="700"/>
          <ac:spMkLst>
            <pc:docMk/>
            <pc:sldMk cId="1224038606" sldId="277"/>
            <ac:spMk id="5" creationId="{50ADF9F3-175A-4B91-9359-064E23B51A17}"/>
          </ac:spMkLst>
        </pc:spChg>
        <pc:spChg chg="add mod">
          <ac:chgData name="Ellen Torfs" userId="c6aa1e10-4a12-4511-8c7c-135720d4f277" providerId="ADAL" clId="{B8FBF03E-714D-4917-A900-9229D8512CD9}" dt="2022-03-14T10:23:21.637" v="1625" actId="13926"/>
          <ac:spMkLst>
            <pc:docMk/>
            <pc:sldMk cId="1224038606" sldId="277"/>
            <ac:spMk id="8" creationId="{0D30801A-B8C9-4B03-9F6D-F2513C573B72}"/>
          </ac:spMkLst>
        </pc:spChg>
        <pc:spChg chg="add mod">
          <ac:chgData name="Ellen Torfs" userId="c6aa1e10-4a12-4511-8c7c-135720d4f277" providerId="ADAL" clId="{B8FBF03E-714D-4917-A900-9229D8512CD9}" dt="2022-03-14T14:54:25.798" v="4670" actId="14100"/>
          <ac:spMkLst>
            <pc:docMk/>
            <pc:sldMk cId="1224038606" sldId="277"/>
            <ac:spMk id="9" creationId="{651648F3-829E-46D5-BB65-2CB2C21D4FAC}"/>
          </ac:spMkLst>
        </pc:spChg>
        <pc:spChg chg="add mod">
          <ac:chgData name="Ellen Torfs" userId="c6aa1e10-4a12-4511-8c7c-135720d4f277" providerId="ADAL" clId="{B8FBF03E-714D-4917-A900-9229D8512CD9}" dt="2022-03-14T14:54:44.325" v="4698" actId="1076"/>
          <ac:spMkLst>
            <pc:docMk/>
            <pc:sldMk cId="1224038606" sldId="277"/>
            <ac:spMk id="10" creationId="{AFEDCB33-3E1E-477A-AFE0-9A809F532960}"/>
          </ac:spMkLst>
        </pc:spChg>
        <pc:picChg chg="del mod ord">
          <ac:chgData name="Ellen Torfs" userId="c6aa1e10-4a12-4511-8c7c-135720d4f277" providerId="ADAL" clId="{B8FBF03E-714D-4917-A900-9229D8512CD9}" dt="2022-03-14T10:21:54.031" v="1590" actId="478"/>
          <ac:picMkLst>
            <pc:docMk/>
            <pc:sldMk cId="1224038606" sldId="277"/>
            <ac:picMk id="7" creationId="{95F22BF4-734C-4490-A700-5469A90677F6}"/>
          </ac:picMkLst>
        </pc:picChg>
      </pc:sldChg>
      <pc:sldChg chg="del">
        <pc:chgData name="Ellen Torfs" userId="c6aa1e10-4a12-4511-8c7c-135720d4f277" providerId="ADAL" clId="{B8FBF03E-714D-4917-A900-9229D8512CD9}" dt="2022-03-14T08:36:19.927" v="0" actId="47"/>
        <pc:sldMkLst>
          <pc:docMk/>
          <pc:sldMk cId="1863225011" sldId="277"/>
        </pc:sldMkLst>
      </pc:sldChg>
      <pc:sldChg chg="del">
        <pc:chgData name="Ellen Torfs" userId="c6aa1e10-4a12-4511-8c7c-135720d4f277" providerId="ADAL" clId="{B8FBF03E-714D-4917-A900-9229D8512CD9}" dt="2022-03-14T08:36:19.927" v="0" actId="47"/>
        <pc:sldMkLst>
          <pc:docMk/>
          <pc:sldMk cId="241133359" sldId="278"/>
        </pc:sldMkLst>
      </pc:sldChg>
      <pc:sldChg chg="addSp delSp modSp add mod ord modClrScheme chgLayout">
        <pc:chgData name="Ellen Torfs" userId="c6aa1e10-4a12-4511-8c7c-135720d4f277" providerId="ADAL" clId="{B8FBF03E-714D-4917-A900-9229D8512CD9}" dt="2022-03-14T10:24:47.965" v="1675" actId="13926"/>
        <pc:sldMkLst>
          <pc:docMk/>
          <pc:sldMk cId="1972090826" sldId="278"/>
        </pc:sldMkLst>
        <pc:spChg chg="add del mod ord">
          <ac:chgData name="Ellen Torfs" userId="c6aa1e10-4a12-4511-8c7c-135720d4f277" providerId="ADAL" clId="{B8FBF03E-714D-4917-A900-9229D8512CD9}" dt="2022-03-14T10:23:33.777" v="1626" actId="478"/>
          <ac:spMkLst>
            <pc:docMk/>
            <pc:sldMk cId="1972090826" sldId="278"/>
            <ac:spMk id="2" creationId="{7CA31F3D-D6EB-43C0-9F22-2723BC5DDB60}"/>
          </ac:spMkLst>
        </pc:spChg>
        <pc:spChg chg="mod ord">
          <ac:chgData name="Ellen Torfs" userId="c6aa1e10-4a12-4511-8c7c-135720d4f277" providerId="ADAL" clId="{B8FBF03E-714D-4917-A900-9229D8512CD9}" dt="2022-03-14T10:23:38.102" v="1628" actId="20577"/>
          <ac:spMkLst>
            <pc:docMk/>
            <pc:sldMk cId="1972090826" sldId="278"/>
            <ac:spMk id="3" creationId="{2DA0CD11-D34A-4D78-9C6B-0DDA4B3C2515}"/>
          </ac:spMkLst>
        </pc:spChg>
        <pc:spChg chg="mod ord">
          <ac:chgData name="Ellen Torfs" userId="c6aa1e10-4a12-4511-8c7c-135720d4f277" providerId="ADAL" clId="{B8FBF03E-714D-4917-A900-9229D8512CD9}" dt="2022-03-14T08:42:24.404" v="78" actId="700"/>
          <ac:spMkLst>
            <pc:docMk/>
            <pc:sldMk cId="1972090826" sldId="278"/>
            <ac:spMk id="4" creationId="{D4C370C4-3C25-400D-8259-8CA6BC1DA8CA}"/>
          </ac:spMkLst>
        </pc:spChg>
        <pc:spChg chg="mod ord">
          <ac:chgData name="Ellen Torfs" userId="c6aa1e10-4a12-4511-8c7c-135720d4f277" providerId="ADAL" clId="{B8FBF03E-714D-4917-A900-9229D8512CD9}" dt="2022-03-14T08:42:24.404" v="78" actId="700"/>
          <ac:spMkLst>
            <pc:docMk/>
            <pc:sldMk cId="1972090826" sldId="278"/>
            <ac:spMk id="5" creationId="{73088CFC-03A6-4E08-93DD-AD1981F6BE48}"/>
          </ac:spMkLst>
        </pc:spChg>
        <pc:spChg chg="add mod">
          <ac:chgData name="Ellen Torfs" userId="c6aa1e10-4a12-4511-8c7c-135720d4f277" providerId="ADAL" clId="{B8FBF03E-714D-4917-A900-9229D8512CD9}" dt="2022-03-14T10:24:47.965" v="1675" actId="13926"/>
          <ac:spMkLst>
            <pc:docMk/>
            <pc:sldMk cId="1972090826" sldId="278"/>
            <ac:spMk id="8" creationId="{CEF0337E-4D37-4CBF-8CA3-F9C3B23FA151}"/>
          </ac:spMkLst>
        </pc:spChg>
        <pc:picChg chg="del mod ord">
          <ac:chgData name="Ellen Torfs" userId="c6aa1e10-4a12-4511-8c7c-135720d4f277" providerId="ADAL" clId="{B8FBF03E-714D-4917-A900-9229D8512CD9}" dt="2022-03-14T10:23:44.037" v="1629" actId="478"/>
          <ac:picMkLst>
            <pc:docMk/>
            <pc:sldMk cId="1972090826" sldId="278"/>
            <ac:picMk id="7" creationId="{88064136-AC6F-4B7D-9DC3-626C620765D6}"/>
          </ac:picMkLst>
        </pc:picChg>
      </pc:sldChg>
      <pc:sldChg chg="del">
        <pc:chgData name="Ellen Torfs" userId="c6aa1e10-4a12-4511-8c7c-135720d4f277" providerId="ADAL" clId="{B8FBF03E-714D-4917-A900-9229D8512CD9}" dt="2022-03-14T08:36:19.927" v="0" actId="47"/>
        <pc:sldMkLst>
          <pc:docMk/>
          <pc:sldMk cId="479617111" sldId="279"/>
        </pc:sldMkLst>
      </pc:sldChg>
      <pc:sldChg chg="del">
        <pc:chgData name="Ellen Torfs" userId="c6aa1e10-4a12-4511-8c7c-135720d4f277" providerId="ADAL" clId="{B8FBF03E-714D-4917-A900-9229D8512CD9}" dt="2022-03-14T08:36:19.927" v="0" actId="47"/>
        <pc:sldMkLst>
          <pc:docMk/>
          <pc:sldMk cId="3060509581" sldId="280"/>
        </pc:sldMkLst>
      </pc:sldChg>
      <pc:sldChg chg="del">
        <pc:chgData name="Ellen Torfs" userId="c6aa1e10-4a12-4511-8c7c-135720d4f277" providerId="ADAL" clId="{B8FBF03E-714D-4917-A900-9229D8512CD9}" dt="2022-03-14T08:36:19.927" v="0" actId="47"/>
        <pc:sldMkLst>
          <pc:docMk/>
          <pc:sldMk cId="3932052736" sldId="281"/>
        </pc:sldMkLst>
      </pc:sldChg>
      <pc:sldChg chg="del">
        <pc:chgData name="Ellen Torfs" userId="c6aa1e10-4a12-4511-8c7c-135720d4f277" providerId="ADAL" clId="{B8FBF03E-714D-4917-A900-9229D8512CD9}" dt="2022-03-14T08:36:19.927" v="0" actId="47"/>
        <pc:sldMkLst>
          <pc:docMk/>
          <pc:sldMk cId="3405153476" sldId="282"/>
        </pc:sldMkLst>
      </pc:sldChg>
      <pc:sldChg chg="del">
        <pc:chgData name="Ellen Torfs" userId="c6aa1e10-4a12-4511-8c7c-135720d4f277" providerId="ADAL" clId="{B8FBF03E-714D-4917-A900-9229D8512CD9}" dt="2022-03-14T08:36:19.927" v="0" actId="47"/>
        <pc:sldMkLst>
          <pc:docMk/>
          <pc:sldMk cId="4135252230" sldId="283"/>
        </pc:sldMkLst>
      </pc:sldChg>
      <pc:sldChg chg="del">
        <pc:chgData name="Ellen Torfs" userId="c6aa1e10-4a12-4511-8c7c-135720d4f277" providerId="ADAL" clId="{B8FBF03E-714D-4917-A900-9229D8512CD9}" dt="2022-03-14T08:36:19.927" v="0" actId="47"/>
        <pc:sldMkLst>
          <pc:docMk/>
          <pc:sldMk cId="3725597418" sldId="284"/>
        </pc:sldMkLst>
      </pc:sldChg>
      <pc:sldChg chg="del">
        <pc:chgData name="Ellen Torfs" userId="c6aa1e10-4a12-4511-8c7c-135720d4f277" providerId="ADAL" clId="{B8FBF03E-714D-4917-A900-9229D8512CD9}" dt="2022-03-14T08:36:19.927" v="0" actId="47"/>
        <pc:sldMkLst>
          <pc:docMk/>
          <pc:sldMk cId="4043979919" sldId="285"/>
        </pc:sldMkLst>
      </pc:sldChg>
      <pc:sldChg chg="del">
        <pc:chgData name="Ellen Torfs" userId="c6aa1e10-4a12-4511-8c7c-135720d4f277" providerId="ADAL" clId="{B8FBF03E-714D-4917-A900-9229D8512CD9}" dt="2022-03-14T08:36:19.927" v="0" actId="47"/>
        <pc:sldMkLst>
          <pc:docMk/>
          <pc:sldMk cId="3256772791" sldId="286"/>
        </pc:sldMkLst>
      </pc:sldChg>
      <pc:sldChg chg="del">
        <pc:chgData name="Ellen Torfs" userId="c6aa1e10-4a12-4511-8c7c-135720d4f277" providerId="ADAL" clId="{B8FBF03E-714D-4917-A900-9229D8512CD9}" dt="2022-03-14T08:36:19.927" v="0" actId="47"/>
        <pc:sldMkLst>
          <pc:docMk/>
          <pc:sldMk cId="1232172950" sldId="287"/>
        </pc:sldMkLst>
      </pc:sldChg>
      <pc:sldChg chg="del">
        <pc:chgData name="Ellen Torfs" userId="c6aa1e10-4a12-4511-8c7c-135720d4f277" providerId="ADAL" clId="{B8FBF03E-714D-4917-A900-9229D8512CD9}" dt="2022-03-14T08:36:19.927" v="0" actId="47"/>
        <pc:sldMkLst>
          <pc:docMk/>
          <pc:sldMk cId="3978630103" sldId="288"/>
        </pc:sldMkLst>
      </pc:sldChg>
      <pc:sldChg chg="del">
        <pc:chgData name="Ellen Torfs" userId="c6aa1e10-4a12-4511-8c7c-135720d4f277" providerId="ADAL" clId="{B8FBF03E-714D-4917-A900-9229D8512CD9}" dt="2022-03-14T08:36:19.927" v="0" actId="47"/>
        <pc:sldMkLst>
          <pc:docMk/>
          <pc:sldMk cId="465232512" sldId="290"/>
        </pc:sldMkLst>
      </pc:sldChg>
      <pc:sldChg chg="del">
        <pc:chgData name="Ellen Torfs" userId="c6aa1e10-4a12-4511-8c7c-135720d4f277" providerId="ADAL" clId="{B8FBF03E-714D-4917-A900-9229D8512CD9}" dt="2022-03-14T08:36:19.927" v="0" actId="47"/>
        <pc:sldMkLst>
          <pc:docMk/>
          <pc:sldMk cId="3770783326" sldId="291"/>
        </pc:sldMkLst>
      </pc:sldChg>
      <pc:sldChg chg="del">
        <pc:chgData name="Ellen Torfs" userId="c6aa1e10-4a12-4511-8c7c-135720d4f277" providerId="ADAL" clId="{B8FBF03E-714D-4917-A900-9229D8512CD9}" dt="2022-03-14T08:36:19.927" v="0" actId="47"/>
        <pc:sldMkLst>
          <pc:docMk/>
          <pc:sldMk cId="1221687239" sldId="292"/>
        </pc:sldMkLst>
      </pc:sldChg>
      <pc:sldChg chg="del">
        <pc:chgData name="Ellen Torfs" userId="c6aa1e10-4a12-4511-8c7c-135720d4f277" providerId="ADAL" clId="{B8FBF03E-714D-4917-A900-9229D8512CD9}" dt="2022-03-14T08:36:19.927" v="0" actId="47"/>
        <pc:sldMkLst>
          <pc:docMk/>
          <pc:sldMk cId="3412045553" sldId="293"/>
        </pc:sldMkLst>
      </pc:sldChg>
      <pc:sldChg chg="del">
        <pc:chgData name="Ellen Torfs" userId="c6aa1e10-4a12-4511-8c7c-135720d4f277" providerId="ADAL" clId="{B8FBF03E-714D-4917-A900-9229D8512CD9}" dt="2022-03-14T08:36:19.927" v="0" actId="47"/>
        <pc:sldMkLst>
          <pc:docMk/>
          <pc:sldMk cId="1160860284" sldId="294"/>
        </pc:sldMkLst>
      </pc:sldChg>
      <pc:sldChg chg="del">
        <pc:chgData name="Ellen Torfs" userId="c6aa1e10-4a12-4511-8c7c-135720d4f277" providerId="ADAL" clId="{B8FBF03E-714D-4917-A900-9229D8512CD9}" dt="2022-03-14T08:36:19.927" v="0" actId="47"/>
        <pc:sldMkLst>
          <pc:docMk/>
          <pc:sldMk cId="3331648900" sldId="296"/>
        </pc:sldMkLst>
      </pc:sldChg>
      <pc:sldChg chg="del">
        <pc:chgData name="Ellen Torfs" userId="c6aa1e10-4a12-4511-8c7c-135720d4f277" providerId="ADAL" clId="{B8FBF03E-714D-4917-A900-9229D8512CD9}" dt="2022-03-14T08:36:19.927" v="0" actId="47"/>
        <pc:sldMkLst>
          <pc:docMk/>
          <pc:sldMk cId="4273270129" sldId="297"/>
        </pc:sldMkLst>
      </pc:sldChg>
      <pc:sldChg chg="del">
        <pc:chgData name="Ellen Torfs" userId="c6aa1e10-4a12-4511-8c7c-135720d4f277" providerId="ADAL" clId="{B8FBF03E-714D-4917-A900-9229D8512CD9}" dt="2022-03-14T08:36:19.927" v="0" actId="47"/>
        <pc:sldMkLst>
          <pc:docMk/>
          <pc:sldMk cId="1206687517" sldId="298"/>
        </pc:sldMkLst>
      </pc:sldChg>
      <pc:sldChg chg="del">
        <pc:chgData name="Ellen Torfs" userId="c6aa1e10-4a12-4511-8c7c-135720d4f277" providerId="ADAL" clId="{B8FBF03E-714D-4917-A900-9229D8512CD9}" dt="2022-03-14T08:36:19.927" v="0" actId="47"/>
        <pc:sldMkLst>
          <pc:docMk/>
          <pc:sldMk cId="1325872355" sldId="299"/>
        </pc:sldMkLst>
      </pc:sldChg>
      <pc:sldChg chg="del">
        <pc:chgData name="Ellen Torfs" userId="c6aa1e10-4a12-4511-8c7c-135720d4f277" providerId="ADAL" clId="{B8FBF03E-714D-4917-A900-9229D8512CD9}" dt="2022-03-14T08:36:19.927" v="0" actId="47"/>
        <pc:sldMkLst>
          <pc:docMk/>
          <pc:sldMk cId="2574256314" sldId="300"/>
        </pc:sldMkLst>
      </pc:sldChg>
      <pc:sldChg chg="addSp delSp modSp add mod modClrScheme chgLayout">
        <pc:chgData name="Ellen Torfs" userId="c6aa1e10-4a12-4511-8c7c-135720d4f277" providerId="ADAL" clId="{B8FBF03E-714D-4917-A900-9229D8512CD9}" dt="2022-03-14T11:17:32.233" v="1876" actId="20577"/>
        <pc:sldMkLst>
          <pc:docMk/>
          <pc:sldMk cId="3506492038" sldId="431"/>
        </pc:sldMkLst>
        <pc:spChg chg="mod ord">
          <ac:chgData name="Ellen Torfs" userId="c6aa1e10-4a12-4511-8c7c-135720d4f277" providerId="ADAL" clId="{B8FBF03E-714D-4917-A900-9229D8512CD9}" dt="2022-03-14T09:22:23.702" v="724" actId="20577"/>
          <ac:spMkLst>
            <pc:docMk/>
            <pc:sldMk cId="3506492038" sldId="431"/>
            <ac:spMk id="2" creationId="{F562C115-C809-483F-9F23-42662EC81BCE}"/>
          </ac:spMkLst>
        </pc:spChg>
        <pc:spChg chg="mod ord">
          <ac:chgData name="Ellen Torfs" userId="c6aa1e10-4a12-4511-8c7c-135720d4f277" providerId="ADAL" clId="{B8FBF03E-714D-4917-A900-9229D8512CD9}" dt="2022-03-14T09:15:00.655" v="495" actId="700"/>
          <ac:spMkLst>
            <pc:docMk/>
            <pc:sldMk cId="3506492038" sldId="431"/>
            <ac:spMk id="3" creationId="{6AB65D84-31B5-4F86-B32B-98A28FA732CD}"/>
          </ac:spMkLst>
        </pc:spChg>
        <pc:spChg chg="mod ord">
          <ac:chgData name="Ellen Torfs" userId="c6aa1e10-4a12-4511-8c7c-135720d4f277" providerId="ADAL" clId="{B8FBF03E-714D-4917-A900-9229D8512CD9}" dt="2022-03-14T09:15:00.655" v="495" actId="700"/>
          <ac:spMkLst>
            <pc:docMk/>
            <pc:sldMk cId="3506492038" sldId="431"/>
            <ac:spMk id="4" creationId="{6CDC6A1F-FD98-4355-A337-222BB4FD037E}"/>
          </ac:spMkLst>
        </pc:spChg>
        <pc:spChg chg="mod ord">
          <ac:chgData name="Ellen Torfs" userId="c6aa1e10-4a12-4511-8c7c-135720d4f277" providerId="ADAL" clId="{B8FBF03E-714D-4917-A900-9229D8512CD9}" dt="2022-03-14T09:18:57.088" v="618"/>
          <ac:spMkLst>
            <pc:docMk/>
            <pc:sldMk cId="3506492038" sldId="431"/>
            <ac:spMk id="5" creationId="{850F1F6F-7C2C-4414-A79E-7B7A30125177}"/>
          </ac:spMkLst>
        </pc:spChg>
        <pc:spChg chg="add mod">
          <ac:chgData name="Ellen Torfs" userId="c6aa1e10-4a12-4511-8c7c-135720d4f277" providerId="ADAL" clId="{B8FBF03E-714D-4917-A900-9229D8512CD9}" dt="2022-03-14T11:17:32.233" v="1876" actId="20577"/>
          <ac:spMkLst>
            <pc:docMk/>
            <pc:sldMk cId="3506492038" sldId="431"/>
            <ac:spMk id="10" creationId="{A369C19A-07B8-4CD8-8C7D-8743B0383364}"/>
          </ac:spMkLst>
        </pc:spChg>
        <pc:picChg chg="mod">
          <ac:chgData name="Ellen Torfs" userId="c6aa1e10-4a12-4511-8c7c-135720d4f277" providerId="ADAL" clId="{B8FBF03E-714D-4917-A900-9229D8512CD9}" dt="2022-03-14T09:29:07.357" v="794" actId="1035"/>
          <ac:picMkLst>
            <pc:docMk/>
            <pc:sldMk cId="3506492038" sldId="431"/>
            <ac:picMk id="7" creationId="{7617F923-EFF3-4A79-BDB3-CBD2A1A5CDBE}"/>
          </ac:picMkLst>
        </pc:picChg>
        <pc:picChg chg="del mod">
          <ac:chgData name="Ellen Torfs" userId="c6aa1e10-4a12-4511-8c7c-135720d4f277" providerId="ADAL" clId="{B8FBF03E-714D-4917-A900-9229D8512CD9}" dt="2022-03-14T09:20:28.080" v="664" actId="478"/>
          <ac:picMkLst>
            <pc:docMk/>
            <pc:sldMk cId="3506492038" sldId="431"/>
            <ac:picMk id="9" creationId="{BF21E051-4D35-41F6-A046-C531D9084CF8}"/>
          </ac:picMkLst>
        </pc:picChg>
      </pc:sldChg>
      <pc:sldChg chg="modSp new mod">
        <pc:chgData name="Ellen Torfs" userId="c6aa1e10-4a12-4511-8c7c-135720d4f277" providerId="ADAL" clId="{B8FBF03E-714D-4917-A900-9229D8512CD9}" dt="2022-03-14T14:50:39.746" v="4593" actId="20577"/>
        <pc:sldMkLst>
          <pc:docMk/>
          <pc:sldMk cId="1106628587" sldId="432"/>
        </pc:sldMkLst>
        <pc:spChg chg="mod">
          <ac:chgData name="Ellen Torfs" userId="c6aa1e10-4a12-4511-8c7c-135720d4f277" providerId="ADAL" clId="{B8FBF03E-714D-4917-A900-9229D8512CD9}" dt="2022-03-14T14:16:45.899" v="4312" actId="6549"/>
          <ac:spMkLst>
            <pc:docMk/>
            <pc:sldMk cId="1106628587" sldId="432"/>
            <ac:spMk id="2" creationId="{4423CFDD-C1D4-4592-AF66-4D36A41A0698}"/>
          </ac:spMkLst>
        </pc:spChg>
        <pc:spChg chg="mod">
          <ac:chgData name="Ellen Torfs" userId="c6aa1e10-4a12-4511-8c7c-135720d4f277" providerId="ADAL" clId="{B8FBF03E-714D-4917-A900-9229D8512CD9}" dt="2022-03-14T14:50:39.746" v="4593" actId="20577"/>
          <ac:spMkLst>
            <pc:docMk/>
            <pc:sldMk cId="1106628587" sldId="432"/>
            <ac:spMk id="3" creationId="{9666DDFA-1867-424E-B1BA-5274AD55A465}"/>
          </ac:spMkLst>
        </pc:spChg>
      </pc:sldChg>
      <pc:sldChg chg="addSp delSp modSp new mod">
        <pc:chgData name="Ellen Torfs" userId="c6aa1e10-4a12-4511-8c7c-135720d4f277" providerId="ADAL" clId="{B8FBF03E-714D-4917-A900-9229D8512CD9}" dt="2022-03-14T14:22:29.359" v="4501" actId="255"/>
        <pc:sldMkLst>
          <pc:docMk/>
          <pc:sldMk cId="1797935948" sldId="433"/>
        </pc:sldMkLst>
        <pc:spChg chg="mod">
          <ac:chgData name="Ellen Torfs" userId="c6aa1e10-4a12-4511-8c7c-135720d4f277" providerId="ADAL" clId="{B8FBF03E-714D-4917-A900-9229D8512CD9}" dt="2022-03-14T14:22:20.389" v="4499" actId="27636"/>
          <ac:spMkLst>
            <pc:docMk/>
            <pc:sldMk cId="1797935948" sldId="433"/>
            <ac:spMk id="2" creationId="{67227DD5-5CA1-4C90-83AA-3E01A8752494}"/>
          </ac:spMkLst>
        </pc:spChg>
        <pc:spChg chg="mod">
          <ac:chgData name="Ellen Torfs" userId="c6aa1e10-4a12-4511-8c7c-135720d4f277" providerId="ADAL" clId="{B8FBF03E-714D-4917-A900-9229D8512CD9}" dt="2022-03-14T13:21:20.729" v="3563" actId="20577"/>
          <ac:spMkLst>
            <pc:docMk/>
            <pc:sldMk cId="1797935948" sldId="433"/>
            <ac:spMk id="3" creationId="{E6D78E52-AAD8-4F17-AC16-7AF609DDBF08}"/>
          </ac:spMkLst>
        </pc:spChg>
        <pc:spChg chg="add del">
          <ac:chgData name="Ellen Torfs" userId="c6aa1e10-4a12-4511-8c7c-135720d4f277" providerId="ADAL" clId="{B8FBF03E-714D-4917-A900-9229D8512CD9}" dt="2022-03-14T14:07:15.884" v="4006" actId="478"/>
          <ac:spMkLst>
            <pc:docMk/>
            <pc:sldMk cId="1797935948" sldId="433"/>
            <ac:spMk id="7" creationId="{0BDE8CE3-2211-40C4-914E-25F3A8214147}"/>
          </ac:spMkLst>
        </pc:spChg>
        <pc:spChg chg="add mod">
          <ac:chgData name="Ellen Torfs" userId="c6aa1e10-4a12-4511-8c7c-135720d4f277" providerId="ADAL" clId="{B8FBF03E-714D-4917-A900-9229D8512CD9}" dt="2022-03-14T14:22:29.359" v="4501" actId="255"/>
          <ac:spMkLst>
            <pc:docMk/>
            <pc:sldMk cId="1797935948" sldId="433"/>
            <ac:spMk id="9" creationId="{ABDAB4AC-B936-40A7-9ADA-0671B63BD71D}"/>
          </ac:spMkLst>
        </pc:spChg>
      </pc:sldChg>
      <pc:sldChg chg="addSp delSp modSp add mod">
        <pc:chgData name="Ellen Torfs" userId="c6aa1e10-4a12-4511-8c7c-135720d4f277" providerId="ADAL" clId="{B8FBF03E-714D-4917-A900-9229D8512CD9}" dt="2022-03-14T14:25:17.071" v="4567" actId="20577"/>
        <pc:sldMkLst>
          <pc:docMk/>
          <pc:sldMk cId="3059235418" sldId="434"/>
        </pc:sldMkLst>
        <pc:spChg chg="mod">
          <ac:chgData name="Ellen Torfs" userId="c6aa1e10-4a12-4511-8c7c-135720d4f277" providerId="ADAL" clId="{B8FBF03E-714D-4917-A900-9229D8512CD9}" dt="2022-03-14T14:23:30.150" v="4528" actId="113"/>
          <ac:spMkLst>
            <pc:docMk/>
            <pc:sldMk cId="3059235418" sldId="434"/>
            <ac:spMk id="2" creationId="{67227DD5-5CA1-4C90-83AA-3E01A8752494}"/>
          </ac:spMkLst>
        </pc:spChg>
        <pc:spChg chg="add mod">
          <ac:chgData name="Ellen Torfs" userId="c6aa1e10-4a12-4511-8c7c-135720d4f277" providerId="ADAL" clId="{B8FBF03E-714D-4917-A900-9229D8512CD9}" dt="2022-03-14T14:25:17.071" v="4567" actId="20577"/>
          <ac:spMkLst>
            <pc:docMk/>
            <pc:sldMk cId="3059235418" sldId="434"/>
            <ac:spMk id="8" creationId="{1FF9E0F4-59A3-4706-8AA2-0191A3F00B5C}"/>
          </ac:spMkLst>
        </pc:spChg>
        <pc:spChg chg="del">
          <ac:chgData name="Ellen Torfs" userId="c6aa1e10-4a12-4511-8c7c-135720d4f277" providerId="ADAL" clId="{B8FBF03E-714D-4917-A900-9229D8512CD9}" dt="2022-03-14T14:09:06.417" v="4046" actId="478"/>
          <ac:spMkLst>
            <pc:docMk/>
            <pc:sldMk cId="3059235418" sldId="434"/>
            <ac:spMk id="9" creationId="{ABDAB4AC-B936-40A7-9ADA-0671B63BD71D}"/>
          </ac:spMkLst>
        </pc:spChg>
        <pc:spChg chg="add mod">
          <ac:chgData name="Ellen Torfs" userId="c6aa1e10-4a12-4511-8c7c-135720d4f277" providerId="ADAL" clId="{B8FBF03E-714D-4917-A900-9229D8512CD9}" dt="2022-03-14T14:23:42.631" v="4537" actId="20577"/>
          <ac:spMkLst>
            <pc:docMk/>
            <pc:sldMk cId="3059235418" sldId="434"/>
            <ac:spMk id="11" creationId="{FF36B8DA-3209-47DD-98CE-E3EE4C4C0F24}"/>
          </ac:spMkLst>
        </pc:spChg>
        <pc:cxnChg chg="add mod">
          <ac:chgData name="Ellen Torfs" userId="c6aa1e10-4a12-4511-8c7c-135720d4f277" providerId="ADAL" clId="{B8FBF03E-714D-4917-A900-9229D8512CD9}" dt="2022-03-14T14:12:31.830" v="4285" actId="1076"/>
          <ac:cxnSpMkLst>
            <pc:docMk/>
            <pc:sldMk cId="3059235418" sldId="434"/>
            <ac:cxnSpMk id="10" creationId="{E6CBEFC8-C787-43CC-9D14-BAEDD16F452E}"/>
          </ac:cxnSpMkLst>
        </pc:cxnChg>
      </pc:sldChg>
      <pc:sldChg chg="addSp delSp modSp new mod">
        <pc:chgData name="Ellen Torfs" userId="c6aa1e10-4a12-4511-8c7c-135720d4f277" providerId="ADAL" clId="{B8FBF03E-714D-4917-A900-9229D8512CD9}" dt="2022-03-14T15:36:10.004" v="5155" actId="20577"/>
        <pc:sldMkLst>
          <pc:docMk/>
          <pc:sldMk cId="2885643122" sldId="435"/>
        </pc:sldMkLst>
        <pc:spChg chg="mod">
          <ac:chgData name="Ellen Torfs" userId="c6aa1e10-4a12-4511-8c7c-135720d4f277" providerId="ADAL" clId="{B8FBF03E-714D-4917-A900-9229D8512CD9}" dt="2022-03-14T15:36:10.004" v="5155" actId="20577"/>
          <ac:spMkLst>
            <pc:docMk/>
            <pc:sldMk cId="2885643122" sldId="435"/>
            <ac:spMk id="2" creationId="{DBB3242A-8A90-4DDB-81F1-CD80F6689D69}"/>
          </ac:spMkLst>
        </pc:spChg>
        <pc:spChg chg="mod">
          <ac:chgData name="Ellen Torfs" userId="c6aa1e10-4a12-4511-8c7c-135720d4f277" providerId="ADAL" clId="{B8FBF03E-714D-4917-A900-9229D8512CD9}" dt="2022-03-14T15:31:43.290" v="4936" actId="20577"/>
          <ac:spMkLst>
            <pc:docMk/>
            <pc:sldMk cId="2885643122" sldId="435"/>
            <ac:spMk id="3" creationId="{7A0972E5-316D-4458-943A-C008ACED7888}"/>
          </ac:spMkLst>
        </pc:spChg>
        <pc:spChg chg="add del">
          <ac:chgData name="Ellen Torfs" userId="c6aa1e10-4a12-4511-8c7c-135720d4f277" providerId="ADAL" clId="{B8FBF03E-714D-4917-A900-9229D8512CD9}" dt="2022-03-14T15:32:42.125" v="5034"/>
          <ac:spMkLst>
            <pc:docMk/>
            <pc:sldMk cId="2885643122" sldId="435"/>
            <ac:spMk id="6" creationId="{9FE73588-4985-4770-85E4-E0EEF58BEABF}"/>
          </ac:spMkLst>
        </pc:spChg>
        <pc:spChg chg="add mod">
          <ac:chgData name="Ellen Torfs" userId="c6aa1e10-4a12-4511-8c7c-135720d4f277" providerId="ADAL" clId="{B8FBF03E-714D-4917-A900-9229D8512CD9}" dt="2022-03-14T15:35:34.699" v="5096" actId="1076"/>
          <ac:spMkLst>
            <pc:docMk/>
            <pc:sldMk cId="2885643122" sldId="435"/>
            <ac:spMk id="8" creationId="{79F67A36-FE98-4A00-AB71-CF2E084CA21F}"/>
          </ac:spMkLst>
        </pc:spChg>
        <pc:spChg chg="add del mod">
          <ac:chgData name="Ellen Torfs" userId="c6aa1e10-4a12-4511-8c7c-135720d4f277" providerId="ADAL" clId="{B8FBF03E-714D-4917-A900-9229D8512CD9}" dt="2022-03-14T15:34:37.394" v="5090"/>
          <ac:spMkLst>
            <pc:docMk/>
            <pc:sldMk cId="2885643122" sldId="435"/>
            <ac:spMk id="10" creationId="{45BD3CAB-598E-43D0-9B0F-229641E01BE0}"/>
          </ac:spMkLst>
        </pc:spChg>
      </pc:sldChg>
      <pc:sldChg chg="modSp new del mod">
        <pc:chgData name="Ellen Torfs" userId="c6aa1e10-4a12-4511-8c7c-135720d4f277" providerId="ADAL" clId="{B8FBF03E-714D-4917-A900-9229D8512CD9}" dt="2022-03-14T15:00:29.094" v="4734" actId="47"/>
        <pc:sldMkLst>
          <pc:docMk/>
          <pc:sldMk cId="2952561453" sldId="435"/>
        </pc:sldMkLst>
        <pc:spChg chg="mod">
          <ac:chgData name="Ellen Torfs" userId="c6aa1e10-4a12-4511-8c7c-135720d4f277" providerId="ADAL" clId="{B8FBF03E-714D-4917-A900-9229D8512CD9}" dt="2022-03-14T14:56:00.704" v="4733" actId="20577"/>
          <ac:spMkLst>
            <pc:docMk/>
            <pc:sldMk cId="2952561453" sldId="435"/>
            <ac:spMk id="3" creationId="{59E35E84-79C5-493D-B303-2548B9527805}"/>
          </ac:spMkLst>
        </pc:spChg>
      </pc:sldChg>
      <pc:sldChg chg="addSp modSp new mod">
        <pc:chgData name="Ellen Torfs" userId="c6aa1e10-4a12-4511-8c7c-135720d4f277" providerId="ADAL" clId="{B8FBF03E-714D-4917-A900-9229D8512CD9}" dt="2022-03-16T10:25:46.663" v="5225" actId="20577"/>
        <pc:sldMkLst>
          <pc:docMk/>
          <pc:sldMk cId="4041338386" sldId="436"/>
        </pc:sldMkLst>
        <pc:spChg chg="mod">
          <ac:chgData name="Ellen Torfs" userId="c6aa1e10-4a12-4511-8c7c-135720d4f277" providerId="ADAL" clId="{B8FBF03E-714D-4917-A900-9229D8512CD9}" dt="2022-03-16T10:25:46.663" v="5225" actId="20577"/>
          <ac:spMkLst>
            <pc:docMk/>
            <pc:sldMk cId="4041338386" sldId="436"/>
            <ac:spMk id="2" creationId="{6DCFBFDA-2AC3-4E51-A620-6FCEBE5684A5}"/>
          </ac:spMkLst>
        </pc:spChg>
        <pc:spChg chg="mod">
          <ac:chgData name="Ellen Torfs" userId="c6aa1e10-4a12-4511-8c7c-135720d4f277" providerId="ADAL" clId="{B8FBF03E-714D-4917-A900-9229D8512CD9}" dt="2022-03-16T10:24:48.983" v="5200" actId="6549"/>
          <ac:spMkLst>
            <pc:docMk/>
            <pc:sldMk cId="4041338386" sldId="436"/>
            <ac:spMk id="3" creationId="{7D0D2044-B174-44AA-BD7F-3F6C821F7EB4}"/>
          </ac:spMkLst>
        </pc:spChg>
        <pc:picChg chg="add mod">
          <ac:chgData name="Ellen Torfs" userId="c6aa1e10-4a12-4511-8c7c-135720d4f277" providerId="ADAL" clId="{B8FBF03E-714D-4917-A900-9229D8512CD9}" dt="2022-03-16T10:24:53.255" v="5201" actId="1076"/>
          <ac:picMkLst>
            <pc:docMk/>
            <pc:sldMk cId="4041338386" sldId="436"/>
            <ac:picMk id="1026" creationId="{4074BCA3-3838-4CFB-9417-D739902D08B0}"/>
          </ac:picMkLst>
        </pc:picChg>
      </pc:sldChg>
      <pc:sldChg chg="modSp new mod modNotesTx">
        <pc:chgData name="Ellen Torfs" userId="c6aa1e10-4a12-4511-8c7c-135720d4f277" providerId="ADAL" clId="{B8FBF03E-714D-4917-A900-9229D8512CD9}" dt="2022-03-16T10:32:53.662" v="5406" actId="6549"/>
        <pc:sldMkLst>
          <pc:docMk/>
          <pc:sldMk cId="3189749128" sldId="437"/>
        </pc:sldMkLst>
        <pc:spChg chg="mod">
          <ac:chgData name="Ellen Torfs" userId="c6aa1e10-4a12-4511-8c7c-135720d4f277" providerId="ADAL" clId="{B8FBF03E-714D-4917-A900-9229D8512CD9}" dt="2022-03-16T10:32:07.401" v="5303" actId="20577"/>
          <ac:spMkLst>
            <pc:docMk/>
            <pc:sldMk cId="3189749128" sldId="437"/>
            <ac:spMk id="2" creationId="{746DD8DC-406F-48C7-BCA7-D5BF61E44FD3}"/>
          </ac:spMkLst>
        </pc:spChg>
        <pc:spChg chg="mod">
          <ac:chgData name="Ellen Torfs" userId="c6aa1e10-4a12-4511-8c7c-135720d4f277" providerId="ADAL" clId="{B8FBF03E-714D-4917-A900-9229D8512CD9}" dt="2022-03-16T10:27:24.211" v="5250" actId="20577"/>
          <ac:spMkLst>
            <pc:docMk/>
            <pc:sldMk cId="3189749128" sldId="437"/>
            <ac:spMk id="3" creationId="{ECE7CF44-D7DA-4CC3-BD0B-9378F47C19C4}"/>
          </ac:spMkLst>
        </pc:spChg>
      </pc:sldChg>
      <pc:sldMasterChg chg="addSldLayout">
        <pc:chgData name="Ellen Torfs" userId="c6aa1e10-4a12-4511-8c7c-135720d4f277" providerId="ADAL" clId="{B8FBF03E-714D-4917-A900-9229D8512CD9}" dt="2022-03-14T08:36:55.581" v="3" actId="27028"/>
        <pc:sldMasterMkLst>
          <pc:docMk/>
          <pc:sldMasterMk cId="1375580336" sldId="2147483648"/>
        </pc:sldMasterMkLst>
        <pc:sldLayoutChg chg="add">
          <pc:chgData name="Ellen Torfs" userId="c6aa1e10-4a12-4511-8c7c-135720d4f277" providerId="ADAL" clId="{B8FBF03E-714D-4917-A900-9229D8512CD9}" dt="2022-03-14T08:36:55.544" v="1" actId="27028"/>
          <pc:sldLayoutMkLst>
            <pc:docMk/>
            <pc:sldMasterMk cId="1375580336" sldId="2147483648"/>
            <pc:sldLayoutMk cId="2998304378" sldId="2147483710"/>
          </pc:sldLayoutMkLst>
        </pc:sldLayoutChg>
        <pc:sldLayoutChg chg="add">
          <pc:chgData name="Ellen Torfs" userId="c6aa1e10-4a12-4511-8c7c-135720d4f277" providerId="ADAL" clId="{B8FBF03E-714D-4917-A900-9229D8512CD9}" dt="2022-03-14T08:36:55.581" v="3" actId="27028"/>
          <pc:sldLayoutMkLst>
            <pc:docMk/>
            <pc:sldMasterMk cId="1375580336" sldId="2147483648"/>
            <pc:sldLayoutMk cId="4267727375" sldId="214748371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D1AFA60D-1107-43F1-9C19-0E54314700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F854E7A7-0636-43E3-9644-88BC3A1ECB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6D5C64-84FA-4397-9F15-B8EFAD728C9A}" type="datetimeFigureOut">
              <a:rPr lang="nl-BE" smtClean="0"/>
              <a:t>20/04/2022</a:t>
            </a:fld>
            <a:endParaRPr lang="nl-BE"/>
          </a:p>
        </p:txBody>
      </p:sp>
      <p:sp>
        <p:nvSpPr>
          <p:cNvPr id="4" name="Tijdelijke aanduiding voor voettekst 3">
            <a:extLst>
              <a:ext uri="{FF2B5EF4-FFF2-40B4-BE49-F238E27FC236}">
                <a16:creationId xmlns:a16="http://schemas.microsoft.com/office/drawing/2014/main" id="{8FDF2C5D-7E31-4265-BE75-4B05B26CF25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21CAB660-587C-4B77-A60E-04FDC2D03E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056FC6-7783-49A4-882A-75CEA66B7B90}" type="slidenum">
              <a:rPr lang="nl-BE" smtClean="0"/>
              <a:t>‹#›</a:t>
            </a:fld>
            <a:endParaRPr lang="nl-BE"/>
          </a:p>
        </p:txBody>
      </p:sp>
    </p:spTree>
    <p:extLst>
      <p:ext uri="{BB962C8B-B14F-4D97-AF65-F5344CB8AC3E}">
        <p14:creationId xmlns:p14="http://schemas.microsoft.com/office/powerpoint/2010/main" val="7172033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202753-A4CE-462A-8F17-9039B686C85C}" type="datetimeFigureOut">
              <a:rPr lang="nl-BE" smtClean="0"/>
              <a:t>20/04/2022</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DEC093-E33E-4B54-8DF9-8D56486FC8F7}" type="slidenum">
              <a:rPr lang="nl-BE" smtClean="0"/>
              <a:t>‹#›</a:t>
            </a:fld>
            <a:endParaRPr lang="nl-BE"/>
          </a:p>
        </p:txBody>
      </p:sp>
    </p:spTree>
    <p:extLst>
      <p:ext uri="{BB962C8B-B14F-4D97-AF65-F5344CB8AC3E}">
        <p14:creationId xmlns:p14="http://schemas.microsoft.com/office/powerpoint/2010/main" val="1127823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dotnet/api/system.idisposable.dispose"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docs.microsoft.com/en-us/dotnet/api/system.idisposabl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arial" panose="020B0604020202020204" pitchFamily="34" charset="0"/>
              </a:rPr>
              <a:t>IOC is as design principle providing some high-level guidelines to remove the tight-coupled dependencies between classes in order to make the application more decoupled, maintainable and testable.  </a:t>
            </a:r>
          </a:p>
          <a:p>
            <a:endParaRPr lang="en-US" b="0" i="0" dirty="0">
              <a:solidFill>
                <a:srgbClr val="000000"/>
              </a:solidFill>
              <a:effectLst/>
              <a:latin typeface="arial" panose="020B0604020202020204" pitchFamily="34" charset="0"/>
            </a:endParaRPr>
          </a:p>
          <a:p>
            <a:r>
              <a:rPr lang="en-US" b="0" i="0" dirty="0">
                <a:solidFill>
                  <a:srgbClr val="000000"/>
                </a:solidFill>
                <a:effectLst/>
                <a:latin typeface="arial" panose="020B0604020202020204" pitchFamily="34" charset="0"/>
              </a:rPr>
              <a:t>DI is the corresponding design pattern that implements IOC and instructs us in detail how to develop loosely coupled code.</a:t>
            </a:r>
            <a:br>
              <a:rPr lang="en-US" b="0" i="0" dirty="0">
                <a:solidFill>
                  <a:srgbClr val="000000"/>
                </a:solidFill>
                <a:effectLst/>
                <a:latin typeface="arial" panose="020B0604020202020204" pitchFamily="34" charset="0"/>
              </a:rPr>
            </a:br>
            <a:r>
              <a:rPr lang="en-US" b="0" i="0" dirty="0">
                <a:solidFill>
                  <a:srgbClr val="000000"/>
                </a:solidFill>
                <a:effectLst/>
                <a:latin typeface="arial" panose="020B0604020202020204" pitchFamily="34" charset="0"/>
              </a:rPr>
              <a:t>Using the Dependency Injection design pattern, we can move the dependent objects creation and binding outside of the class that depends on it and provide this object differently to the dependent class.</a:t>
            </a:r>
            <a:endParaRPr lang="en-US" dirty="0"/>
          </a:p>
        </p:txBody>
      </p:sp>
      <p:sp>
        <p:nvSpPr>
          <p:cNvPr id="4" name="Slide Number Placeholder 3"/>
          <p:cNvSpPr>
            <a:spLocks noGrp="1"/>
          </p:cNvSpPr>
          <p:nvPr>
            <p:ph type="sldNum" sz="quarter" idx="5"/>
          </p:nvPr>
        </p:nvSpPr>
        <p:spPr/>
        <p:txBody>
          <a:bodyPr/>
          <a:lstStyle/>
          <a:p>
            <a:fld id="{89ED9555-764A-4B78-873A-3D7406AAEA2B}" type="slidenum">
              <a:rPr lang="nl-BE" smtClean="0"/>
              <a:pPr/>
              <a:t>9</a:t>
            </a:fld>
            <a:endParaRPr lang="nl-BE"/>
          </a:p>
        </p:txBody>
      </p:sp>
    </p:spTree>
    <p:extLst>
      <p:ext uri="{BB962C8B-B14F-4D97-AF65-F5344CB8AC3E}">
        <p14:creationId xmlns:p14="http://schemas.microsoft.com/office/powerpoint/2010/main" val="319798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DEC093-E33E-4B54-8DF9-8D56486FC8F7}" type="slidenum">
              <a:rPr lang="nl-BE" smtClean="0"/>
              <a:t>10</a:t>
            </a:fld>
            <a:endParaRPr lang="nl-BE"/>
          </a:p>
        </p:txBody>
      </p:sp>
    </p:spTree>
    <p:extLst>
      <p:ext uri="{BB962C8B-B14F-4D97-AF65-F5344CB8AC3E}">
        <p14:creationId xmlns:p14="http://schemas.microsoft.com/office/powerpoint/2010/main" val="3135155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ED9555-764A-4B78-873A-3D7406AAEA2B}" type="slidenum">
              <a:rPr lang="nl-BE" smtClean="0"/>
              <a:pPr/>
              <a:t>12</a:t>
            </a:fld>
            <a:endParaRPr lang="nl-BE"/>
          </a:p>
        </p:txBody>
      </p:sp>
    </p:spTree>
    <p:extLst>
      <p:ext uri="{BB962C8B-B14F-4D97-AF65-F5344CB8AC3E}">
        <p14:creationId xmlns:p14="http://schemas.microsoft.com/office/powerpoint/2010/main" val="2844694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4171A"/>
                </a:solidFill>
                <a:effectLst/>
                <a:latin typeface="Arial" panose="020B0604020202020204" pitchFamily="34" charset="0"/>
              </a:rPr>
              <a:t>Mocks are meant as test doubles.</a:t>
            </a:r>
          </a:p>
          <a:p>
            <a:r>
              <a:rPr lang="en-US" b="0" i="0" dirty="0">
                <a:solidFill>
                  <a:srgbClr val="444444"/>
                </a:solidFill>
                <a:effectLst/>
                <a:latin typeface="Roboto" panose="02000000000000000000" pitchFamily="2" charset="0"/>
              </a:rPr>
              <a:t>The concept of mocking is to simulate the input parameters and the results returned by your method.</a:t>
            </a:r>
            <a:endParaRPr lang="en-US" dirty="0"/>
          </a:p>
        </p:txBody>
      </p:sp>
      <p:sp>
        <p:nvSpPr>
          <p:cNvPr id="4" name="Slide Number Placeholder 3"/>
          <p:cNvSpPr>
            <a:spLocks noGrp="1"/>
          </p:cNvSpPr>
          <p:nvPr>
            <p:ph type="sldNum" sz="quarter" idx="5"/>
          </p:nvPr>
        </p:nvSpPr>
        <p:spPr/>
        <p:txBody>
          <a:bodyPr/>
          <a:lstStyle/>
          <a:p>
            <a:fld id="{89ED9555-764A-4B78-873A-3D7406AAEA2B}" type="slidenum">
              <a:rPr lang="nl-BE" smtClean="0"/>
              <a:pPr/>
              <a:t>15</a:t>
            </a:fld>
            <a:endParaRPr lang="nl-BE"/>
          </a:p>
        </p:txBody>
      </p:sp>
    </p:spTree>
    <p:extLst>
      <p:ext uri="{BB962C8B-B14F-4D97-AF65-F5344CB8AC3E}">
        <p14:creationId xmlns:p14="http://schemas.microsoft.com/office/powerpoint/2010/main" val="1329075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https://riptutorial.com/moq</a:t>
            </a:r>
            <a:br>
              <a:rPr lang="en-US" dirty="0"/>
            </a:br>
            <a:endParaRPr lang="en-US" dirty="0"/>
          </a:p>
          <a:p>
            <a:r>
              <a:rPr lang="en-US" b="0" i="0" dirty="0" err="1">
                <a:solidFill>
                  <a:srgbClr val="14171A"/>
                </a:solidFill>
                <a:effectLst/>
                <a:latin typeface="Arial" panose="020B0604020202020204" pitchFamily="34" charset="0"/>
              </a:rPr>
              <a:t>Moq</a:t>
            </a:r>
            <a:r>
              <a:rPr lang="en-US" b="0" i="0" dirty="0">
                <a:solidFill>
                  <a:srgbClr val="14171A"/>
                </a:solidFill>
                <a:effectLst/>
                <a:latin typeface="Arial" panose="020B0604020202020204" pitchFamily="34" charset="0"/>
              </a:rPr>
              <a:t> is a mocking library for </a:t>
            </a:r>
            <a:r>
              <a:rPr lang="en-US" b="0" i="0" dirty="0" err="1">
                <a:solidFill>
                  <a:srgbClr val="14171A"/>
                </a:solidFill>
                <a:effectLst/>
                <a:latin typeface="Arial" panose="020B0604020202020204" pitchFamily="34" charset="0"/>
              </a:rPr>
              <a:t>.Net</a:t>
            </a:r>
            <a:r>
              <a:rPr lang="en-US" b="0" i="0" dirty="0">
                <a:solidFill>
                  <a:srgbClr val="14171A"/>
                </a:solidFill>
                <a:effectLst/>
                <a:latin typeface="Arial" panose="020B0604020202020204" pitchFamily="34" charset="0"/>
              </a:rPr>
              <a:t>. It allows interactions with dependencies to be simulated and verified in order to facilitate unit testing.</a:t>
            </a:r>
            <a:endParaRPr lang="en-US" dirty="0"/>
          </a:p>
        </p:txBody>
      </p:sp>
      <p:sp>
        <p:nvSpPr>
          <p:cNvPr id="4" name="Slide Number Placeholder 3"/>
          <p:cNvSpPr>
            <a:spLocks noGrp="1"/>
          </p:cNvSpPr>
          <p:nvPr>
            <p:ph type="sldNum" sz="quarter" idx="5"/>
          </p:nvPr>
        </p:nvSpPr>
        <p:spPr/>
        <p:txBody>
          <a:bodyPr/>
          <a:lstStyle/>
          <a:p>
            <a:fld id="{89ED9555-764A-4B78-873A-3D7406AAEA2B}" type="slidenum">
              <a:rPr lang="nl-BE" smtClean="0"/>
              <a:pPr/>
              <a:t>16</a:t>
            </a:fld>
            <a:endParaRPr lang="nl-BE"/>
          </a:p>
        </p:txBody>
      </p:sp>
    </p:spTree>
    <p:extLst>
      <p:ext uri="{BB962C8B-B14F-4D97-AF65-F5344CB8AC3E}">
        <p14:creationId xmlns:p14="http://schemas.microsoft.com/office/powerpoint/2010/main" val="4169927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DEC093-E33E-4B54-8DF9-8D56486FC8F7}" type="slidenum">
              <a:rPr lang="nl-BE" smtClean="0"/>
              <a:t>20</a:t>
            </a:fld>
            <a:endParaRPr lang="nl-BE"/>
          </a:p>
        </p:txBody>
      </p:sp>
    </p:spTree>
    <p:extLst>
      <p:ext uri="{BB962C8B-B14F-4D97-AF65-F5344CB8AC3E}">
        <p14:creationId xmlns:p14="http://schemas.microsoft.com/office/powerpoint/2010/main" val="1034555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DEC093-E33E-4B54-8DF9-8D56486FC8F7}" type="slidenum">
              <a:rPr lang="nl-BE" smtClean="0"/>
              <a:t>21</a:t>
            </a:fld>
            <a:endParaRPr lang="nl-BE"/>
          </a:p>
        </p:txBody>
      </p:sp>
    </p:spTree>
    <p:extLst>
      <p:ext uri="{BB962C8B-B14F-4D97-AF65-F5344CB8AC3E}">
        <p14:creationId xmlns:p14="http://schemas.microsoft.com/office/powerpoint/2010/main" val="953984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ED9555-764A-4B78-873A-3D7406AAEA2B}" type="slidenum">
              <a:rPr lang="nl-BE" smtClean="0"/>
              <a:pPr/>
              <a:t>25</a:t>
            </a:fld>
            <a:endParaRPr lang="nl-BE"/>
          </a:p>
        </p:txBody>
      </p:sp>
    </p:spTree>
    <p:extLst>
      <p:ext uri="{BB962C8B-B14F-4D97-AF65-F5344CB8AC3E}">
        <p14:creationId xmlns:p14="http://schemas.microsoft.com/office/powerpoint/2010/main" val="839652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Dispose is not necessary.</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The container is responsible for cleanup of types it creates, and calls </a:t>
            </a:r>
            <a:r>
              <a:rPr lang="en-US" b="0" i="0" u="none" strike="noStrike" dirty="0">
                <a:effectLst/>
                <a:latin typeface="Segoe UI" panose="020B0502040204020203" pitchFamily="34" charset="0"/>
                <a:hlinkClick r:id="rId3"/>
              </a:rPr>
              <a:t>Dispose</a:t>
            </a:r>
            <a:r>
              <a:rPr lang="en-US" b="0" i="0" dirty="0">
                <a:solidFill>
                  <a:srgbClr val="171717"/>
                </a:solidFill>
                <a:effectLst/>
                <a:latin typeface="Segoe UI" panose="020B0502040204020203" pitchFamily="34" charset="0"/>
              </a:rPr>
              <a:t> on </a:t>
            </a:r>
            <a:r>
              <a:rPr lang="en-US" b="0" i="0" u="none" strike="noStrike" dirty="0" err="1">
                <a:effectLst/>
                <a:latin typeface="Segoe UI" panose="020B0502040204020203" pitchFamily="34" charset="0"/>
                <a:hlinkClick r:id="rId4"/>
              </a:rPr>
              <a:t>IDisposable</a:t>
            </a:r>
            <a:r>
              <a:rPr lang="en-US" b="0" i="0" dirty="0">
                <a:solidFill>
                  <a:srgbClr val="171717"/>
                </a:solidFill>
                <a:effectLst/>
                <a:latin typeface="Segoe UI" panose="020B0502040204020203" pitchFamily="34" charset="0"/>
              </a:rPr>
              <a:t> instances. Services resolved from the container should never be disposed by the developer. If a type or factory is registered as a singleton, the container disposes the singleton automatically.</a:t>
            </a:r>
            <a:endParaRPr lang="en-US" dirty="0"/>
          </a:p>
        </p:txBody>
      </p:sp>
      <p:sp>
        <p:nvSpPr>
          <p:cNvPr id="4" name="Slide Number Placeholder 3"/>
          <p:cNvSpPr>
            <a:spLocks noGrp="1"/>
          </p:cNvSpPr>
          <p:nvPr>
            <p:ph type="sldNum" sz="quarter" idx="5"/>
          </p:nvPr>
        </p:nvSpPr>
        <p:spPr/>
        <p:txBody>
          <a:bodyPr/>
          <a:lstStyle/>
          <a:p>
            <a:fld id="{89ED9555-764A-4B78-873A-3D7406AAEA2B}" type="slidenum">
              <a:rPr lang="nl-BE" smtClean="0"/>
              <a:pPr/>
              <a:t>29</a:t>
            </a:fld>
            <a:endParaRPr lang="nl-BE"/>
          </a:p>
        </p:txBody>
      </p:sp>
    </p:spTree>
    <p:extLst>
      <p:ext uri="{BB962C8B-B14F-4D97-AF65-F5344CB8AC3E}">
        <p14:creationId xmlns:p14="http://schemas.microsoft.com/office/powerpoint/2010/main" val="20350191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LIDE (logo TM -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AE7DD8-F70C-4901-B757-CB8FE3DDDA44}"/>
              </a:ext>
            </a:extLst>
          </p:cNvPr>
          <p:cNvSpPr>
            <a:spLocks noGrp="1"/>
          </p:cNvSpPr>
          <p:nvPr>
            <p:ph type="title" hasCustomPrompt="1"/>
          </p:nvPr>
        </p:nvSpPr>
        <p:spPr>
          <a:xfrm>
            <a:off x="0" y="2201910"/>
            <a:ext cx="12192000" cy="2951998"/>
          </a:xfrm>
        </p:spPr>
        <p:txBody>
          <a:bodyPr lIns="2880000" tIns="360000" rIns="2880000" bIns="360000" anchor="ctr"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pic>
        <p:nvPicPr>
          <p:cNvPr id="7" name="Afbeelding 6">
            <a:extLst>
              <a:ext uri="{FF2B5EF4-FFF2-40B4-BE49-F238E27FC236}">
                <a16:creationId xmlns:a16="http://schemas.microsoft.com/office/drawing/2014/main" id="{DC3E4781-3AA5-4CC5-87E8-33A9927C75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32000" y="450000"/>
            <a:ext cx="1728000" cy="678335"/>
          </a:xfrm>
          <a:prstGeom prst="rect">
            <a:avLst/>
          </a:prstGeom>
        </p:spPr>
      </p:pic>
      <p:sp>
        <p:nvSpPr>
          <p:cNvPr id="31" name="Tijdelijke aanduiding voor voettekst 30">
            <a:extLst>
              <a:ext uri="{FF2B5EF4-FFF2-40B4-BE49-F238E27FC236}">
                <a16:creationId xmlns:a16="http://schemas.microsoft.com/office/drawing/2014/main" id="{476E3DA5-7A62-4F2C-8D6E-E6090A04CDFC}"/>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 ITF APP/AI</a:t>
            </a:r>
            <a:endParaRPr lang="nl-BE" dirty="0"/>
          </a:p>
        </p:txBody>
      </p:sp>
      <p:cxnSp>
        <p:nvCxnSpPr>
          <p:cNvPr id="9" name="Rechte verbindingslijn 8">
            <a:extLst>
              <a:ext uri="{FF2B5EF4-FFF2-40B4-BE49-F238E27FC236}">
                <a16:creationId xmlns:a16="http://schemas.microsoft.com/office/drawing/2014/main" id="{C73E5831-453F-4BB0-BCB3-A5AFC8EB6856}"/>
              </a:ext>
            </a:extLst>
          </p:cNvPr>
          <p:cNvCxnSpPr>
            <a:cxnSpLocks/>
          </p:cNvCxnSpPr>
          <p:nvPr userDrawn="1"/>
        </p:nvCxnSpPr>
        <p:spPr>
          <a:xfrm>
            <a:off x="5286000" y="5153910"/>
            <a:ext cx="162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6C07781-C431-4C49-BE36-91B3FCD7D74F}"/>
              </a:ext>
            </a:extLst>
          </p:cNvPr>
          <p:cNvCxnSpPr>
            <a:cxnSpLocks/>
          </p:cNvCxnSpPr>
          <p:nvPr userDrawn="1"/>
        </p:nvCxnSpPr>
        <p:spPr>
          <a:xfrm>
            <a:off x="5376000" y="2201910"/>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jdelijke aanduiding voor dianummer 31">
            <a:extLst>
              <a:ext uri="{FF2B5EF4-FFF2-40B4-BE49-F238E27FC236}">
                <a16:creationId xmlns:a16="http://schemas.microsoft.com/office/drawing/2014/main" id="{E92BBF08-2BAC-4713-AB8F-5F26E6F5334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
        <p:nvSpPr>
          <p:cNvPr id="10" name="Tijdelijke aanduiding voor datum 29">
            <a:extLst>
              <a:ext uri="{FF2B5EF4-FFF2-40B4-BE49-F238E27FC236}">
                <a16:creationId xmlns:a16="http://schemas.microsoft.com/office/drawing/2014/main" id="{E94E272F-B75A-4E57-8F7F-74B34515784D}"/>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DB1621D6-1B10-4F1E-8CC0-1F71FD8A2903}" type="datetime1">
              <a:rPr lang="nl-BE" smtClean="0"/>
              <a:t>20/04/2022</a:t>
            </a:fld>
            <a:endParaRPr lang="nl-BE" dirty="0"/>
          </a:p>
        </p:txBody>
      </p:sp>
    </p:spTree>
    <p:extLst>
      <p:ext uri="{BB962C8B-B14F-4D97-AF65-F5344CB8AC3E}">
        <p14:creationId xmlns:p14="http://schemas.microsoft.com/office/powerpoint/2010/main" val="3482471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SLIDE (modern) | Titel + tekst (2 kolommen)">
    <p:spTree>
      <p:nvGrpSpPr>
        <p:cNvPr id="1" name=""/>
        <p:cNvGrpSpPr/>
        <p:nvPr/>
      </p:nvGrpSpPr>
      <p:grpSpPr>
        <a:xfrm>
          <a:off x="0" y="0"/>
          <a:ext cx="0" cy="0"/>
          <a:chOff x="0" y="0"/>
          <a:chExt cx="0" cy="0"/>
        </a:xfrm>
      </p:grpSpPr>
      <p:sp>
        <p:nvSpPr>
          <p:cNvPr id="14" name="Tijdelijke aanduiding voor tekst 3">
            <a:extLst>
              <a:ext uri="{FF2B5EF4-FFF2-40B4-BE49-F238E27FC236}">
                <a16:creationId xmlns:a16="http://schemas.microsoft.com/office/drawing/2014/main" id="{CE540E57-272D-46B0-ADFC-B229EEF9C0A6}"/>
              </a:ext>
            </a:extLst>
          </p:cNvPr>
          <p:cNvSpPr>
            <a:spLocks noGrp="1"/>
          </p:cNvSpPr>
          <p:nvPr>
            <p:ph type="body" sz="quarter" idx="26" hasCustomPrompt="1"/>
          </p:nvPr>
        </p:nvSpPr>
        <p:spPr>
          <a:xfrm>
            <a:off x="720000" y="899999"/>
            <a:ext cx="5376000" cy="5436827"/>
          </a:xfrm>
          <a:solidFill>
            <a:schemeClr val="bg1">
              <a:lumMod val="95000"/>
            </a:schemeClr>
          </a:solidFill>
        </p:spPr>
        <p:txBody>
          <a:bodyPr lIns="540000" tIns="1080000" rIns="540000" bIns="54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2" name="Tijdelijke aanduiding voor datum 11">
            <a:extLst>
              <a:ext uri="{FF2B5EF4-FFF2-40B4-BE49-F238E27FC236}">
                <a16:creationId xmlns:a16="http://schemas.microsoft.com/office/drawing/2014/main" id="{1DBB631F-8BAA-4B79-909C-DA7004EE512D}"/>
              </a:ext>
            </a:extLst>
          </p:cNvPr>
          <p:cNvSpPr>
            <a:spLocks noGrp="1"/>
          </p:cNvSpPr>
          <p:nvPr>
            <p:ph type="dt" sz="half" idx="22"/>
          </p:nvPr>
        </p:nvSpPr>
        <p:spPr/>
        <p:txBody>
          <a:bodyPr/>
          <a:lstStyle/>
          <a:p>
            <a:pPr algn="ctr"/>
            <a:fld id="{94196D79-1234-4CD5-9F0D-5C5F1FD06D7F}" type="datetime1">
              <a:rPr lang="nl-BE" smtClean="0"/>
              <a:t>20/04/2022</a:t>
            </a:fld>
            <a:endParaRPr lang="nl-BE" dirty="0"/>
          </a:p>
        </p:txBody>
      </p:sp>
      <p:sp>
        <p:nvSpPr>
          <p:cNvPr id="13" name="Tijdelijke aanduiding voor voettekst 12">
            <a:extLst>
              <a:ext uri="{FF2B5EF4-FFF2-40B4-BE49-F238E27FC236}">
                <a16:creationId xmlns:a16="http://schemas.microsoft.com/office/drawing/2014/main" id="{38191E7D-D53A-4C99-A032-21A039B997BB}"/>
              </a:ext>
            </a:extLst>
          </p:cNvPr>
          <p:cNvSpPr>
            <a:spLocks noGrp="1"/>
          </p:cNvSpPr>
          <p:nvPr>
            <p:ph type="ftr" sz="quarter" idx="23"/>
          </p:nvPr>
        </p:nvSpPr>
        <p:spPr/>
        <p:txBody>
          <a:bodyPr/>
          <a:lstStyle/>
          <a:p>
            <a:r>
              <a:rPr lang="en-US"/>
              <a:t>2 ITF APP/AI</a:t>
            </a:r>
            <a:endParaRPr lang="nl-BE" sz="950" dirty="0"/>
          </a:p>
        </p:txBody>
      </p:sp>
      <p:sp>
        <p:nvSpPr>
          <p:cNvPr id="16" name="Tijdelijke aanduiding voor dianummer 15">
            <a:extLst>
              <a:ext uri="{FF2B5EF4-FFF2-40B4-BE49-F238E27FC236}">
                <a16:creationId xmlns:a16="http://schemas.microsoft.com/office/drawing/2014/main" id="{A0E33986-99E9-4456-975D-E42DCBB0A927}"/>
              </a:ext>
            </a:extLst>
          </p:cNvPr>
          <p:cNvSpPr>
            <a:spLocks noGrp="1"/>
          </p:cNvSpPr>
          <p:nvPr>
            <p:ph type="sldNum" sz="quarter" idx="24"/>
          </p:nvPr>
        </p:nvSpPr>
        <p:spPr/>
        <p:txBody>
          <a:bodyPr/>
          <a:lstStyle/>
          <a:p>
            <a:fld id="{763F2D79-C75E-42E1-AD06-AE3EAB2BE1D7}" type="slidenum">
              <a:rPr lang="nl-BE" smtClean="0"/>
              <a:pPr/>
              <a:t>‹#›</a:t>
            </a:fld>
            <a:endParaRPr lang="nl-BE" sz="1200" dirty="0"/>
          </a:p>
        </p:txBody>
      </p:sp>
      <p:sp>
        <p:nvSpPr>
          <p:cNvPr id="18" name="Tijdelijke aanduiding voor tekst 3">
            <a:extLst>
              <a:ext uri="{FF2B5EF4-FFF2-40B4-BE49-F238E27FC236}">
                <a16:creationId xmlns:a16="http://schemas.microsoft.com/office/drawing/2014/main" id="{FD05A45D-64E7-4C33-9B8C-37BD4C6A2272}"/>
              </a:ext>
            </a:extLst>
          </p:cNvPr>
          <p:cNvSpPr>
            <a:spLocks noGrp="1"/>
          </p:cNvSpPr>
          <p:nvPr>
            <p:ph type="body" sz="quarter" idx="27" hasCustomPrompt="1"/>
          </p:nvPr>
        </p:nvSpPr>
        <p:spPr>
          <a:xfrm>
            <a:off x="6096000" y="899999"/>
            <a:ext cx="5377200" cy="5436827"/>
          </a:xfrm>
          <a:solidFill>
            <a:schemeClr val="bg1">
              <a:lumMod val="95000"/>
            </a:schemeClr>
          </a:solidFill>
        </p:spPr>
        <p:txBody>
          <a:bodyPr lIns="540000" tIns="1080000" rIns="540000" bIns="54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tel 1">
            <a:extLst>
              <a:ext uri="{FF2B5EF4-FFF2-40B4-BE49-F238E27FC236}">
                <a16:creationId xmlns:a16="http://schemas.microsoft.com/office/drawing/2014/main" id="{4213E099-D4E4-4CD2-B405-F4A7978F9E37}"/>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322140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SLIDE (modern) | Titel + tekst (vergelijking)">
    <p:spTree>
      <p:nvGrpSpPr>
        <p:cNvPr id="1" name=""/>
        <p:cNvGrpSpPr/>
        <p:nvPr/>
      </p:nvGrpSpPr>
      <p:grpSpPr>
        <a:xfrm>
          <a:off x="0" y="0"/>
          <a:ext cx="0" cy="0"/>
          <a:chOff x="0" y="0"/>
          <a:chExt cx="0" cy="0"/>
        </a:xfrm>
      </p:grpSpPr>
      <p:sp>
        <p:nvSpPr>
          <p:cNvPr id="25" name="Tijdelijke aanduiding voor tekst 3">
            <a:extLst>
              <a:ext uri="{FF2B5EF4-FFF2-40B4-BE49-F238E27FC236}">
                <a16:creationId xmlns:a16="http://schemas.microsoft.com/office/drawing/2014/main" id="{49F1C515-C386-44BE-893E-23E9404AD358}"/>
              </a:ext>
            </a:extLst>
          </p:cNvPr>
          <p:cNvSpPr>
            <a:spLocks noGrp="1"/>
          </p:cNvSpPr>
          <p:nvPr>
            <p:ph type="body" sz="quarter" idx="33" hasCustomPrompt="1"/>
          </p:nvPr>
        </p:nvSpPr>
        <p:spPr>
          <a:xfrm>
            <a:off x="6454800" y="899999"/>
            <a:ext cx="5018400" cy="5436827"/>
          </a:xfrm>
          <a:solidFill>
            <a:schemeClr val="bg1">
              <a:lumMod val="95000"/>
            </a:schemeClr>
          </a:solidFill>
        </p:spPr>
        <p:txBody>
          <a:bodyPr lIns="360000" tIns="90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899999"/>
            <a:ext cx="5018400" cy="5436827"/>
          </a:xfrm>
          <a:solidFill>
            <a:schemeClr val="bg1">
              <a:lumMod val="95000"/>
            </a:schemeClr>
          </a:solidFill>
        </p:spPr>
        <p:txBody>
          <a:bodyPr lIns="360000" tIns="90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BF880630-F4F1-4981-BADC-6AE476ABAB64}" type="datetime1">
              <a:rPr lang="nl-BE" smtClean="0"/>
              <a:t>20/04/2022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 ITF APP/AI</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dirty="0"/>
          </a:p>
        </p:txBody>
      </p:sp>
      <p:sp>
        <p:nvSpPr>
          <p:cNvPr id="9" name="Titel 1">
            <a:extLst>
              <a:ext uri="{FF2B5EF4-FFF2-40B4-BE49-F238E27FC236}">
                <a16:creationId xmlns:a16="http://schemas.microsoft.com/office/drawing/2014/main" id="{93A76050-E5C0-4DAE-9BA3-37671900D843}"/>
              </a:ext>
            </a:extLst>
          </p:cNvPr>
          <p:cNvSpPr>
            <a:spLocks noGrp="1"/>
          </p:cNvSpPr>
          <p:nvPr>
            <p:ph type="title" hasCustomPrompt="1"/>
          </p:nvPr>
        </p:nvSpPr>
        <p:spPr>
          <a:xfrm>
            <a:off x="718800" y="594000"/>
            <a:ext cx="5018400" cy="779188"/>
          </a:xfrm>
          <a:noFill/>
        </p:spPr>
        <p:txBody>
          <a:bodyPr wrap="square" lIns="360000" tIns="0" rIns="360000" bIns="0" anchor="t" anchorCtr="0">
            <a:spAutoFit/>
          </a:bodyPr>
          <a:lstStyle>
            <a:lvl1pPr>
              <a:defRPr sz="4200" baseline="10000">
                <a:solidFill>
                  <a:schemeClr val="bg1"/>
                </a:solidFill>
                <a:highlight>
                  <a:srgbClr val="F04C25"/>
                </a:highlight>
              </a:defRPr>
            </a:lvl1pPr>
          </a:lstStyle>
          <a:p>
            <a:r>
              <a:rPr lang="nl-NL" dirty="0"/>
              <a:t>Klik om titel toe te voegen</a:t>
            </a:r>
            <a:endParaRPr lang="nl-BE" dirty="0"/>
          </a:p>
        </p:txBody>
      </p:sp>
      <p:sp>
        <p:nvSpPr>
          <p:cNvPr id="13" name="Tijdelijke aanduiding voor tekst 17">
            <a:extLst>
              <a:ext uri="{FF2B5EF4-FFF2-40B4-BE49-F238E27FC236}">
                <a16:creationId xmlns:a16="http://schemas.microsoft.com/office/drawing/2014/main" id="{DCA98BDB-F2F0-47B0-9638-3893E0C3232F}"/>
              </a:ext>
            </a:extLst>
          </p:cNvPr>
          <p:cNvSpPr>
            <a:spLocks noGrp="1"/>
          </p:cNvSpPr>
          <p:nvPr>
            <p:ph type="body" sz="quarter" idx="28" hasCustomPrompt="1"/>
          </p:nvPr>
        </p:nvSpPr>
        <p:spPr>
          <a:xfrm>
            <a:off x="6454800" y="594429"/>
            <a:ext cx="5018400" cy="779188"/>
          </a:xfrm>
        </p:spPr>
        <p:txBody>
          <a:bodyPr wrap="square" lIns="360000" tIns="0" rIns="360000" bIns="0" anchor="t" anchorCtr="0">
            <a:spAutoFit/>
          </a:bodyPr>
          <a:lstStyle>
            <a:lvl1pPr algn="l">
              <a:lnSpc>
                <a:spcPct val="90000"/>
              </a:lnSpc>
              <a:defRPr sz="4200" baseline="10000">
                <a:solidFill>
                  <a:schemeClr val="bg1">
                    <a:lumMod val="95000"/>
                  </a:schemeClr>
                </a:solidFill>
                <a:highlight>
                  <a:srgbClr val="F04C25"/>
                </a:highlight>
                <a:latin typeface="Poppins ExtraLight" panose="00000300000000000000" pitchFamily="2" charset="0"/>
                <a:cs typeface="Poppins ExtraLight" panose="00000300000000000000" pitchFamily="2" charset="0"/>
              </a:defRPr>
            </a:lvl1pPr>
          </a:lstStyle>
          <a:p>
            <a:pPr lvl="0"/>
            <a:r>
              <a:rPr lang="nl-NL" dirty="0"/>
              <a:t>Klik om titel toe te voegen</a:t>
            </a:r>
            <a:endParaRPr lang="nl-BE" dirty="0"/>
          </a:p>
        </p:txBody>
      </p:sp>
    </p:spTree>
    <p:extLst>
      <p:ext uri="{BB962C8B-B14F-4D97-AF65-F5344CB8AC3E}">
        <p14:creationId xmlns:p14="http://schemas.microsoft.com/office/powerpoint/2010/main" val="1033257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SLIDE (modern) | Tekst">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507343"/>
            <a:ext cx="10752000" cy="5829470"/>
          </a:xfrm>
          <a:solidFill>
            <a:schemeClr val="bg1">
              <a:lumMod val="95000"/>
            </a:schemeClr>
          </a:solidFill>
        </p:spPr>
        <p:txBody>
          <a:bodyPr lIns="720000" tIns="720000" rIns="720000" bIns="720000"/>
          <a:lstStyle>
            <a:lvl1pPr marL="0" indent="0">
              <a:buSzPct val="100000"/>
              <a:buFontTx/>
              <a:buNone/>
              <a:defRPr sz="2400">
                <a:solidFill>
                  <a:schemeClr val="bg1"/>
                </a:solidFill>
                <a:highlight>
                  <a:srgbClr val="F04C25"/>
                </a:highlight>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B182DD5B-03D9-4317-AAB5-C265811CAD2E}" type="datetime1">
              <a:rPr lang="nl-BE" smtClean="0"/>
              <a:t>20/04/2022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 ITF APP/AI</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dirty="0"/>
          </a:p>
        </p:txBody>
      </p:sp>
    </p:spTree>
    <p:extLst>
      <p:ext uri="{BB962C8B-B14F-4D97-AF65-F5344CB8AC3E}">
        <p14:creationId xmlns:p14="http://schemas.microsoft.com/office/powerpoint/2010/main" val="351990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SLIDE (modern) | Titel + tekst + foto">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899999"/>
            <a:ext cx="5558400" cy="5436829"/>
          </a:xfrm>
          <a:solidFill>
            <a:schemeClr val="bg1">
              <a:lumMod val="95000"/>
            </a:schemeClr>
          </a:solidFill>
        </p:spPr>
        <p:txBody>
          <a:bodyPr lIns="360000" tIns="900000" rIns="54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5004EF9C-16D9-4FA6-A315-7A877AECE087}" type="datetime1">
              <a:rPr lang="nl-BE" smtClean="0"/>
              <a:t>20/04/2022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 ITF APP/AI</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dirty="0"/>
          </a:p>
        </p:txBody>
      </p:sp>
      <p:sp>
        <p:nvSpPr>
          <p:cNvPr id="26" name="Tijdelijke aanduiding voor afbeelding 4">
            <a:extLst>
              <a:ext uri="{FF2B5EF4-FFF2-40B4-BE49-F238E27FC236}">
                <a16:creationId xmlns:a16="http://schemas.microsoft.com/office/drawing/2014/main" id="{8A35AAD3-058F-4826-AB46-14FE5593EB6C}"/>
              </a:ext>
            </a:extLst>
          </p:cNvPr>
          <p:cNvSpPr>
            <a:spLocks noGrp="1"/>
          </p:cNvSpPr>
          <p:nvPr>
            <p:ph type="pic" sz="quarter" idx="27" hasCustomPrompt="1"/>
          </p:nvPr>
        </p:nvSpPr>
        <p:spPr>
          <a:xfrm>
            <a:off x="6638400" y="899997"/>
            <a:ext cx="4834799" cy="543682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9" name="Titel 1">
            <a:extLst>
              <a:ext uri="{FF2B5EF4-FFF2-40B4-BE49-F238E27FC236}">
                <a16:creationId xmlns:a16="http://schemas.microsoft.com/office/drawing/2014/main" id="{5C99B6F0-515C-4E82-BE72-3BB6E4B096B4}"/>
              </a:ext>
            </a:extLst>
          </p:cNvPr>
          <p:cNvSpPr>
            <a:spLocks noGrp="1"/>
          </p:cNvSpPr>
          <p:nvPr>
            <p:ph type="title" hasCustomPrompt="1"/>
          </p:nvPr>
        </p:nvSpPr>
        <p:spPr>
          <a:xfrm>
            <a:off x="718799" y="594000"/>
            <a:ext cx="5558399" cy="391389"/>
          </a:xfrm>
          <a:noFill/>
        </p:spPr>
        <p:txBody>
          <a:bodyPr wrap="square" lIns="360000" tIns="0" rIns="360000" bIns="0" anchor="t" anchorCtr="0">
            <a:spAutoFit/>
          </a:bodyPr>
          <a:lstStyle>
            <a:lvl1pPr>
              <a:defRPr sz="42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2232975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SLIDE (modern) | Foto + tekst">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6998400" y="507343"/>
            <a:ext cx="4473600" cy="5829470"/>
          </a:xfrm>
          <a:solidFill>
            <a:schemeClr val="bg1">
              <a:lumMod val="95000"/>
            </a:schemeClr>
          </a:solidFill>
        </p:spPr>
        <p:txBody>
          <a:bodyPr lIns="360000" tIns="900000" rIns="360000" bIns="360000"/>
          <a:lstStyle>
            <a:lvl1pPr marL="0" indent="0">
              <a:defRPr sz="2400">
                <a:solidFill>
                  <a:schemeClr val="bg1"/>
                </a:solidFill>
                <a:highlight>
                  <a:srgbClr val="F04C25"/>
                </a:highlight>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93F8D56F-CCE4-420E-8E33-45FD28571C4F}" type="datetime1">
              <a:rPr lang="nl-BE" smtClean="0"/>
              <a:t>20/04/2022</a:t>
            </a:fld>
            <a:endParaRPr lang="nl-BE" dirty="0"/>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 ITF APP/AI</a:t>
            </a:r>
            <a:endParaRPr lang="nl-BE" sz="950" dirty="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dirty="0"/>
          </a:p>
        </p:txBody>
      </p:sp>
      <p:sp>
        <p:nvSpPr>
          <p:cNvPr id="8" name="Tijdelijke aanduiding voor afbeelding 4">
            <a:extLst>
              <a:ext uri="{FF2B5EF4-FFF2-40B4-BE49-F238E27FC236}">
                <a16:creationId xmlns:a16="http://schemas.microsoft.com/office/drawing/2014/main" id="{52425314-5DA9-4203-BA49-4881B378C381}"/>
              </a:ext>
            </a:extLst>
          </p:cNvPr>
          <p:cNvSpPr>
            <a:spLocks noGrp="1"/>
          </p:cNvSpPr>
          <p:nvPr>
            <p:ph type="pic" sz="quarter" idx="26" hasCustomPrompt="1"/>
          </p:nvPr>
        </p:nvSpPr>
        <p:spPr>
          <a:xfrm>
            <a:off x="720000" y="507342"/>
            <a:ext cx="5918400" cy="5829471"/>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Tree>
    <p:extLst>
      <p:ext uri="{BB962C8B-B14F-4D97-AF65-F5344CB8AC3E}">
        <p14:creationId xmlns:p14="http://schemas.microsoft.com/office/powerpoint/2010/main" val="1905576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TOSLIDE (modern) | Foto + bijschrift">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0" y="0"/>
            <a:ext cx="12192000"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3" name="Tijdelijke aanduiding voor tekst 17">
            <a:extLst>
              <a:ext uri="{FF2B5EF4-FFF2-40B4-BE49-F238E27FC236}">
                <a16:creationId xmlns:a16="http://schemas.microsoft.com/office/drawing/2014/main" id="{29374930-9895-44D2-B136-29147121C609}"/>
              </a:ext>
            </a:extLst>
          </p:cNvPr>
          <p:cNvSpPr>
            <a:spLocks noGrp="1"/>
          </p:cNvSpPr>
          <p:nvPr>
            <p:ph type="body" sz="quarter" idx="22" hasCustomPrompt="1"/>
          </p:nvPr>
        </p:nvSpPr>
        <p:spPr>
          <a:xfrm>
            <a:off x="1080000" y="1080000"/>
            <a:ext cx="4680000" cy="984885"/>
          </a:xfrm>
        </p:spPr>
        <p:txBody>
          <a:bodyPr lIns="0" tIns="0" rIns="0" bIns="0" anchor="t" anchorCtr="0">
            <a:spAutoFit/>
          </a:bodyPr>
          <a:lstStyle>
            <a:lvl1pPr algn="l">
              <a:lnSpc>
                <a:spcPct val="100000"/>
              </a:lnSpc>
              <a:defRPr sz="4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31" name="Tijdelijke aanduiding voor dianummer 30">
            <a:extLst>
              <a:ext uri="{FF2B5EF4-FFF2-40B4-BE49-F238E27FC236}">
                <a16:creationId xmlns:a16="http://schemas.microsoft.com/office/drawing/2014/main" id="{230D93FD-2A89-49DC-B490-B52B47BEEE0D}"/>
              </a:ext>
            </a:extLst>
          </p:cNvPr>
          <p:cNvSpPr>
            <a:spLocks noGrp="1"/>
          </p:cNvSpPr>
          <p:nvPr>
            <p:ph type="sldNum" sz="quarter" idx="25"/>
          </p:nvPr>
        </p:nvSpPr>
        <p:spPr/>
        <p:txBody>
          <a:bodyPr/>
          <a:lstStyle/>
          <a:p>
            <a:fld id="{763F2D79-C75E-42E1-AD06-AE3EAB2BE1D7}" type="slidenum">
              <a:rPr lang="nl-BE" smtClean="0"/>
              <a:pPr/>
              <a:t>‹#›</a:t>
            </a:fld>
            <a:endParaRPr lang="nl-BE" sz="1200" dirty="0"/>
          </a:p>
        </p:txBody>
      </p:sp>
      <p:sp>
        <p:nvSpPr>
          <p:cNvPr id="7" name="Tijdelijke aanduiding voor datum 3">
            <a:extLst>
              <a:ext uri="{FF2B5EF4-FFF2-40B4-BE49-F238E27FC236}">
                <a16:creationId xmlns:a16="http://schemas.microsoft.com/office/drawing/2014/main" id="{F9F0B4F9-1D9B-4907-A7EE-F0140AA6F7E7}"/>
              </a:ext>
            </a:extLst>
          </p:cNvPr>
          <p:cNvSpPr>
            <a:spLocks noGrp="1"/>
          </p:cNvSpPr>
          <p:nvPr>
            <p:ph type="dt" sz="half" idx="2"/>
          </p:nvPr>
        </p:nvSpPr>
        <p:spPr>
          <a:xfrm>
            <a:off x="540000" y="6509899"/>
            <a:ext cx="977465" cy="164370"/>
          </a:xfrm>
          <a:prstGeom prst="rect">
            <a:avLst/>
          </a:prstGeom>
          <a:solidFill>
            <a:schemeClr val="bg1"/>
          </a:solid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5E5C7A04-EEC0-407C-808E-650197836854}" type="datetime1">
              <a:rPr lang="nl-BE" smtClean="0"/>
              <a:t>20/04/2022</a:t>
            </a:fld>
            <a:endParaRPr lang="nl-BE" dirty="0"/>
          </a:p>
        </p:txBody>
      </p:sp>
      <p:sp>
        <p:nvSpPr>
          <p:cNvPr id="8" name="Tijdelijke aanduiding voor voettekst 4">
            <a:extLst>
              <a:ext uri="{FF2B5EF4-FFF2-40B4-BE49-F238E27FC236}">
                <a16:creationId xmlns:a16="http://schemas.microsoft.com/office/drawing/2014/main" id="{5DE7DC23-B179-402E-8C63-C090FED05ABF}"/>
              </a:ext>
            </a:extLst>
          </p:cNvPr>
          <p:cNvSpPr>
            <a:spLocks noGrp="1"/>
          </p:cNvSpPr>
          <p:nvPr>
            <p:ph type="ftr" sz="quarter" idx="3"/>
          </p:nvPr>
        </p:nvSpPr>
        <p:spPr>
          <a:xfrm>
            <a:off x="4296000" y="6475084"/>
            <a:ext cx="3600000" cy="234000"/>
          </a:xfrm>
          <a:prstGeom prst="rect">
            <a:avLst/>
          </a:prstGeom>
          <a:solidFill>
            <a:schemeClr val="bg1"/>
          </a:solid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a:t>2 ITF APP/AI</a:t>
            </a:r>
            <a:endParaRPr lang="nl-BE" sz="950" dirty="0"/>
          </a:p>
        </p:txBody>
      </p:sp>
    </p:spTree>
    <p:extLst>
      <p:ext uri="{BB962C8B-B14F-4D97-AF65-F5344CB8AC3E}">
        <p14:creationId xmlns:p14="http://schemas.microsoft.com/office/powerpoint/2010/main" val="4196327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TOSLIDE (modern) | Titel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20000" y="899999"/>
            <a:ext cx="10753200" cy="5436827"/>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34" name="Tijdelijke aanduiding voor datum 33">
            <a:extLst>
              <a:ext uri="{FF2B5EF4-FFF2-40B4-BE49-F238E27FC236}">
                <a16:creationId xmlns:a16="http://schemas.microsoft.com/office/drawing/2014/main" id="{9B57BD74-BC9A-4FF8-B30E-D09C8D8357C9}"/>
              </a:ext>
            </a:extLst>
          </p:cNvPr>
          <p:cNvSpPr>
            <a:spLocks noGrp="1"/>
          </p:cNvSpPr>
          <p:nvPr>
            <p:ph type="dt" sz="half" idx="22"/>
          </p:nvPr>
        </p:nvSpPr>
        <p:spPr/>
        <p:txBody>
          <a:bodyPr/>
          <a:lstStyle/>
          <a:p>
            <a:pPr algn="ctr"/>
            <a:fld id="{5CDECD35-9C54-4AFC-9BDF-F0ED98BC321E}" type="datetime1">
              <a:rPr lang="nl-BE" smtClean="0"/>
              <a:t>20/04/2022</a:t>
            </a:fld>
            <a:endParaRPr lang="nl-BE" dirty="0"/>
          </a:p>
        </p:txBody>
      </p:sp>
      <p:sp>
        <p:nvSpPr>
          <p:cNvPr id="35" name="Tijdelijke aanduiding voor voettekst 34">
            <a:extLst>
              <a:ext uri="{FF2B5EF4-FFF2-40B4-BE49-F238E27FC236}">
                <a16:creationId xmlns:a16="http://schemas.microsoft.com/office/drawing/2014/main" id="{7381EC05-8CB9-4E96-8BD7-CF9E7F1A7B75}"/>
              </a:ext>
            </a:extLst>
          </p:cNvPr>
          <p:cNvSpPr>
            <a:spLocks noGrp="1"/>
          </p:cNvSpPr>
          <p:nvPr>
            <p:ph type="ftr" sz="quarter" idx="23"/>
          </p:nvPr>
        </p:nvSpPr>
        <p:spPr/>
        <p:txBody>
          <a:bodyPr/>
          <a:lstStyle/>
          <a:p>
            <a:r>
              <a:rPr lang="en-US"/>
              <a:t>2 ITF APP/AI</a:t>
            </a:r>
            <a:endParaRPr lang="nl-BE" sz="950" dirty="0"/>
          </a:p>
        </p:txBody>
      </p:sp>
      <p:sp>
        <p:nvSpPr>
          <p:cNvPr id="36" name="Tijdelijke aanduiding voor dianummer 35">
            <a:extLst>
              <a:ext uri="{FF2B5EF4-FFF2-40B4-BE49-F238E27FC236}">
                <a16:creationId xmlns:a16="http://schemas.microsoft.com/office/drawing/2014/main" id="{D762F318-6043-441E-829A-99F0B3B1A3AC}"/>
              </a:ext>
            </a:extLst>
          </p:cNvPr>
          <p:cNvSpPr>
            <a:spLocks noGrp="1"/>
          </p:cNvSpPr>
          <p:nvPr>
            <p:ph type="sldNum" sz="quarter" idx="24"/>
          </p:nvPr>
        </p:nvSpPr>
        <p:spPr/>
        <p:txBody>
          <a:bodyPr/>
          <a:lstStyle/>
          <a:p>
            <a:fld id="{763F2D79-C75E-42E1-AD06-AE3EAB2BE1D7}" type="slidenum">
              <a:rPr lang="nl-BE" smtClean="0"/>
              <a:pPr/>
              <a:t>‹#›</a:t>
            </a:fld>
            <a:endParaRPr lang="nl-BE" sz="1200" dirty="0"/>
          </a:p>
        </p:txBody>
      </p:sp>
      <p:sp>
        <p:nvSpPr>
          <p:cNvPr id="7" name="Titel 1">
            <a:extLst>
              <a:ext uri="{FF2B5EF4-FFF2-40B4-BE49-F238E27FC236}">
                <a16:creationId xmlns:a16="http://schemas.microsoft.com/office/drawing/2014/main" id="{41703677-C24B-4F3A-9C3A-F58B131B6293}"/>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3967330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TOSLIDE (modern) | 2 foto's + titel ">
    <p:spTree>
      <p:nvGrpSpPr>
        <p:cNvPr id="1" name=""/>
        <p:cNvGrpSpPr/>
        <p:nvPr/>
      </p:nvGrpSpPr>
      <p:grpSpPr>
        <a:xfrm>
          <a:off x="0" y="0"/>
          <a:ext cx="0" cy="0"/>
          <a:chOff x="0" y="0"/>
          <a:chExt cx="0" cy="0"/>
        </a:xfrm>
      </p:grpSpPr>
      <p:sp>
        <p:nvSpPr>
          <p:cNvPr id="8" name="Tijdelijke aanduiding voor afbeelding 4">
            <a:extLst>
              <a:ext uri="{FF2B5EF4-FFF2-40B4-BE49-F238E27FC236}">
                <a16:creationId xmlns:a16="http://schemas.microsoft.com/office/drawing/2014/main" id="{9E06D7AC-5F2D-4324-8726-C6B6C944CB13}"/>
              </a:ext>
            </a:extLst>
          </p:cNvPr>
          <p:cNvSpPr>
            <a:spLocks noGrp="1"/>
          </p:cNvSpPr>
          <p:nvPr>
            <p:ph type="pic" sz="quarter" idx="26" hasCustomPrompt="1"/>
          </p:nvPr>
        </p:nvSpPr>
        <p:spPr>
          <a:xfrm>
            <a:off x="720000" y="899999"/>
            <a:ext cx="5018400" cy="5436833"/>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9" name="Tijdelijke aanduiding voor afbeelding 4">
            <a:extLst>
              <a:ext uri="{FF2B5EF4-FFF2-40B4-BE49-F238E27FC236}">
                <a16:creationId xmlns:a16="http://schemas.microsoft.com/office/drawing/2014/main" id="{684FF161-1946-4DEB-8A00-C244CC554673}"/>
              </a:ext>
            </a:extLst>
          </p:cNvPr>
          <p:cNvSpPr>
            <a:spLocks noGrp="1"/>
          </p:cNvSpPr>
          <p:nvPr>
            <p:ph type="pic" sz="quarter" idx="27" hasCustomPrompt="1"/>
          </p:nvPr>
        </p:nvSpPr>
        <p:spPr>
          <a:xfrm>
            <a:off x="6454800" y="899999"/>
            <a:ext cx="5018400" cy="5436833"/>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6" name="Tijdelijke aanduiding voor datum 5">
            <a:extLst>
              <a:ext uri="{FF2B5EF4-FFF2-40B4-BE49-F238E27FC236}">
                <a16:creationId xmlns:a16="http://schemas.microsoft.com/office/drawing/2014/main" id="{C05C482C-E6A5-4A8C-BD69-2CC9730E59B2}"/>
              </a:ext>
            </a:extLst>
          </p:cNvPr>
          <p:cNvSpPr>
            <a:spLocks noGrp="1"/>
          </p:cNvSpPr>
          <p:nvPr>
            <p:ph type="dt" sz="half" idx="29"/>
          </p:nvPr>
        </p:nvSpPr>
        <p:spPr/>
        <p:txBody>
          <a:bodyPr/>
          <a:lstStyle/>
          <a:p>
            <a:pPr algn="ctr"/>
            <a:fld id="{E6927BBD-19DC-4F76-B7BF-587042739585}" type="datetime1">
              <a:rPr lang="nl-BE" smtClean="0"/>
              <a:t>20/04/2022</a:t>
            </a:fld>
            <a:endParaRPr lang="nl-BE" dirty="0"/>
          </a:p>
        </p:txBody>
      </p:sp>
      <p:sp>
        <p:nvSpPr>
          <p:cNvPr id="7" name="Tijdelijke aanduiding voor voettekst 6">
            <a:extLst>
              <a:ext uri="{FF2B5EF4-FFF2-40B4-BE49-F238E27FC236}">
                <a16:creationId xmlns:a16="http://schemas.microsoft.com/office/drawing/2014/main" id="{0FFCF1AD-5EDC-43D1-AD7A-495F71C9B902}"/>
              </a:ext>
            </a:extLst>
          </p:cNvPr>
          <p:cNvSpPr>
            <a:spLocks noGrp="1"/>
          </p:cNvSpPr>
          <p:nvPr>
            <p:ph type="ftr" sz="quarter" idx="30"/>
          </p:nvPr>
        </p:nvSpPr>
        <p:spPr/>
        <p:txBody>
          <a:bodyPr/>
          <a:lstStyle/>
          <a:p>
            <a:r>
              <a:rPr lang="en-US"/>
              <a:t>2 ITF APP/AI</a:t>
            </a:r>
            <a:endParaRPr lang="nl-BE" sz="950" dirty="0"/>
          </a:p>
        </p:txBody>
      </p:sp>
      <p:sp>
        <p:nvSpPr>
          <p:cNvPr id="16" name="Tijdelijke aanduiding voor dianummer 15">
            <a:extLst>
              <a:ext uri="{FF2B5EF4-FFF2-40B4-BE49-F238E27FC236}">
                <a16:creationId xmlns:a16="http://schemas.microsoft.com/office/drawing/2014/main" id="{9F1B529F-F95D-4333-AEE7-F025929050B0}"/>
              </a:ext>
            </a:extLst>
          </p:cNvPr>
          <p:cNvSpPr>
            <a:spLocks noGrp="1"/>
          </p:cNvSpPr>
          <p:nvPr>
            <p:ph type="sldNum" sz="quarter" idx="31"/>
          </p:nvPr>
        </p:nvSpPr>
        <p:spPr/>
        <p:txBody>
          <a:bodyPr/>
          <a:lstStyle/>
          <a:p>
            <a:fld id="{763F2D79-C75E-42E1-AD06-AE3EAB2BE1D7}" type="slidenum">
              <a:rPr lang="nl-BE" smtClean="0"/>
              <a:pPr/>
              <a:t>‹#›</a:t>
            </a:fld>
            <a:endParaRPr lang="nl-BE" sz="1200" dirty="0"/>
          </a:p>
        </p:txBody>
      </p:sp>
      <p:sp>
        <p:nvSpPr>
          <p:cNvPr id="10" name="Titel 1">
            <a:extLst>
              <a:ext uri="{FF2B5EF4-FFF2-40B4-BE49-F238E27FC236}">
                <a16:creationId xmlns:a16="http://schemas.microsoft.com/office/drawing/2014/main" id="{B5DB806C-D844-4D5A-9B27-DEDC009CF603}"/>
              </a:ext>
            </a:extLst>
          </p:cNvPr>
          <p:cNvSpPr>
            <a:spLocks noGrp="1"/>
          </p:cNvSpPr>
          <p:nvPr>
            <p:ph type="title" hasCustomPrompt="1"/>
          </p:nvPr>
        </p:nvSpPr>
        <p:spPr>
          <a:xfrm>
            <a:off x="718800" y="594000"/>
            <a:ext cx="5018400" cy="779188"/>
          </a:xfrm>
          <a:noFill/>
        </p:spPr>
        <p:txBody>
          <a:bodyPr wrap="square" lIns="360000" tIns="0" rIns="360000" bIns="0" anchor="t" anchorCtr="0">
            <a:spAutoFit/>
          </a:bodyPr>
          <a:lstStyle>
            <a:lvl1pPr algn="ctr">
              <a:defRPr sz="4200" baseline="10000">
                <a:solidFill>
                  <a:schemeClr val="bg1"/>
                </a:solidFill>
                <a:highlight>
                  <a:srgbClr val="F04C25"/>
                </a:highlight>
              </a:defRPr>
            </a:lvl1pPr>
          </a:lstStyle>
          <a:p>
            <a:r>
              <a:rPr lang="nl-NL" dirty="0"/>
              <a:t>Klik om titel toe te voegen</a:t>
            </a:r>
            <a:endParaRPr lang="nl-BE" dirty="0"/>
          </a:p>
        </p:txBody>
      </p:sp>
      <p:sp>
        <p:nvSpPr>
          <p:cNvPr id="14" name="Tijdelijke aanduiding voor tekst 17">
            <a:extLst>
              <a:ext uri="{FF2B5EF4-FFF2-40B4-BE49-F238E27FC236}">
                <a16:creationId xmlns:a16="http://schemas.microsoft.com/office/drawing/2014/main" id="{787E6624-70AC-4E78-9420-ED6EB909C98D}"/>
              </a:ext>
            </a:extLst>
          </p:cNvPr>
          <p:cNvSpPr>
            <a:spLocks noGrp="1"/>
          </p:cNvSpPr>
          <p:nvPr>
            <p:ph type="body" sz="quarter" idx="28" hasCustomPrompt="1"/>
          </p:nvPr>
        </p:nvSpPr>
        <p:spPr>
          <a:xfrm>
            <a:off x="6454800" y="594429"/>
            <a:ext cx="5018400" cy="779188"/>
          </a:xfrm>
        </p:spPr>
        <p:txBody>
          <a:bodyPr wrap="square" lIns="540000" tIns="0" rIns="540000" bIns="0" anchor="t" anchorCtr="0">
            <a:spAutoFit/>
          </a:bodyPr>
          <a:lstStyle>
            <a:lvl1pPr algn="ctr">
              <a:lnSpc>
                <a:spcPct val="90000"/>
              </a:lnSpc>
              <a:defRPr sz="4200" baseline="10000">
                <a:solidFill>
                  <a:schemeClr val="bg1">
                    <a:lumMod val="95000"/>
                  </a:schemeClr>
                </a:solidFill>
                <a:highlight>
                  <a:srgbClr val="F04C25"/>
                </a:highlight>
                <a:latin typeface="Poppins ExtraLight" panose="00000300000000000000" pitchFamily="2" charset="0"/>
                <a:cs typeface="Poppins ExtraLight" panose="00000300000000000000" pitchFamily="2" charset="0"/>
              </a:defRPr>
            </a:lvl1pPr>
          </a:lstStyle>
          <a:p>
            <a:pPr lvl="0"/>
            <a:r>
              <a:rPr lang="nl-NL" dirty="0"/>
              <a:t>Klik om titel toe te voegen</a:t>
            </a:r>
            <a:endParaRPr lang="nl-BE" dirty="0"/>
          </a:p>
        </p:txBody>
      </p:sp>
    </p:spTree>
    <p:extLst>
      <p:ext uri="{BB962C8B-B14F-4D97-AF65-F5344CB8AC3E}">
        <p14:creationId xmlns:p14="http://schemas.microsoft.com/office/powerpoint/2010/main" val="485647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TOSLIDE (modern) | 2 foto's + bijschrift">
    <p:spTree>
      <p:nvGrpSpPr>
        <p:cNvPr id="1" name=""/>
        <p:cNvGrpSpPr/>
        <p:nvPr/>
      </p:nvGrpSpPr>
      <p:grpSpPr>
        <a:xfrm>
          <a:off x="0" y="0"/>
          <a:ext cx="0" cy="0"/>
          <a:chOff x="0" y="0"/>
          <a:chExt cx="0" cy="0"/>
        </a:xfrm>
      </p:grpSpPr>
      <p:sp>
        <p:nvSpPr>
          <p:cNvPr id="8" name="Tijdelijke aanduiding voor afbeelding 4">
            <a:extLst>
              <a:ext uri="{FF2B5EF4-FFF2-40B4-BE49-F238E27FC236}">
                <a16:creationId xmlns:a16="http://schemas.microsoft.com/office/drawing/2014/main" id="{9E06D7AC-5F2D-4324-8726-C6B6C944CB13}"/>
              </a:ext>
            </a:extLst>
          </p:cNvPr>
          <p:cNvSpPr>
            <a:spLocks noGrp="1"/>
          </p:cNvSpPr>
          <p:nvPr>
            <p:ph type="pic" sz="quarter" idx="26" hasCustomPrompt="1"/>
          </p:nvPr>
        </p:nvSpPr>
        <p:spPr>
          <a:xfrm>
            <a:off x="720000" y="507343"/>
            <a:ext cx="5018400" cy="5829490"/>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9" name="Tijdelijke aanduiding voor afbeelding 4">
            <a:extLst>
              <a:ext uri="{FF2B5EF4-FFF2-40B4-BE49-F238E27FC236}">
                <a16:creationId xmlns:a16="http://schemas.microsoft.com/office/drawing/2014/main" id="{684FF161-1946-4DEB-8A00-C244CC554673}"/>
              </a:ext>
            </a:extLst>
          </p:cNvPr>
          <p:cNvSpPr>
            <a:spLocks noGrp="1"/>
          </p:cNvSpPr>
          <p:nvPr>
            <p:ph type="pic" sz="quarter" idx="27" hasCustomPrompt="1"/>
          </p:nvPr>
        </p:nvSpPr>
        <p:spPr>
          <a:xfrm>
            <a:off x="6454800" y="507343"/>
            <a:ext cx="5018400" cy="5829490"/>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11" name="Tijdelijke aanduiding voor tekst 17">
            <a:extLst>
              <a:ext uri="{FF2B5EF4-FFF2-40B4-BE49-F238E27FC236}">
                <a16:creationId xmlns:a16="http://schemas.microsoft.com/office/drawing/2014/main" id="{90FB4182-FA1E-4B62-836A-FC299AD42839}"/>
              </a:ext>
            </a:extLst>
          </p:cNvPr>
          <p:cNvSpPr>
            <a:spLocks noGrp="1"/>
          </p:cNvSpPr>
          <p:nvPr>
            <p:ph type="body" sz="quarter" idx="22" hasCustomPrompt="1"/>
          </p:nvPr>
        </p:nvSpPr>
        <p:spPr>
          <a:xfrm>
            <a:off x="720000"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12" name="Tijdelijke aanduiding voor tekst 17">
            <a:extLst>
              <a:ext uri="{FF2B5EF4-FFF2-40B4-BE49-F238E27FC236}">
                <a16:creationId xmlns:a16="http://schemas.microsoft.com/office/drawing/2014/main" id="{4B854F65-663B-40A7-9F09-DB3664C14950}"/>
              </a:ext>
            </a:extLst>
          </p:cNvPr>
          <p:cNvSpPr>
            <a:spLocks noGrp="1"/>
          </p:cNvSpPr>
          <p:nvPr>
            <p:ph type="body" sz="quarter" idx="28" hasCustomPrompt="1"/>
          </p:nvPr>
        </p:nvSpPr>
        <p:spPr>
          <a:xfrm>
            <a:off x="6454800"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6" name="Tijdelijke aanduiding voor datum 5">
            <a:extLst>
              <a:ext uri="{FF2B5EF4-FFF2-40B4-BE49-F238E27FC236}">
                <a16:creationId xmlns:a16="http://schemas.microsoft.com/office/drawing/2014/main" id="{06BD2019-7B01-4801-BBE7-A6394BADEF34}"/>
              </a:ext>
            </a:extLst>
          </p:cNvPr>
          <p:cNvSpPr>
            <a:spLocks noGrp="1"/>
          </p:cNvSpPr>
          <p:nvPr>
            <p:ph type="dt" sz="half" idx="29"/>
          </p:nvPr>
        </p:nvSpPr>
        <p:spPr/>
        <p:txBody>
          <a:bodyPr/>
          <a:lstStyle/>
          <a:p>
            <a:pPr algn="ctr"/>
            <a:fld id="{CC003576-7B10-4F2C-96DF-FF6BE278C6DA}" type="datetime1">
              <a:rPr lang="nl-BE" smtClean="0"/>
              <a:t>20/04/2022</a:t>
            </a:fld>
            <a:endParaRPr lang="nl-BE" dirty="0"/>
          </a:p>
        </p:txBody>
      </p:sp>
      <p:sp>
        <p:nvSpPr>
          <p:cNvPr id="7" name="Tijdelijke aanduiding voor voettekst 6">
            <a:extLst>
              <a:ext uri="{FF2B5EF4-FFF2-40B4-BE49-F238E27FC236}">
                <a16:creationId xmlns:a16="http://schemas.microsoft.com/office/drawing/2014/main" id="{5CA2246B-348D-40B7-9941-6E7E0C838056}"/>
              </a:ext>
            </a:extLst>
          </p:cNvPr>
          <p:cNvSpPr>
            <a:spLocks noGrp="1"/>
          </p:cNvSpPr>
          <p:nvPr>
            <p:ph type="ftr" sz="quarter" idx="30"/>
          </p:nvPr>
        </p:nvSpPr>
        <p:spPr/>
        <p:txBody>
          <a:bodyPr/>
          <a:lstStyle/>
          <a:p>
            <a:r>
              <a:rPr lang="en-US"/>
              <a:t>2 ITF APP/AI</a:t>
            </a:r>
            <a:endParaRPr lang="nl-BE" sz="950" dirty="0"/>
          </a:p>
        </p:txBody>
      </p:sp>
      <p:sp>
        <p:nvSpPr>
          <p:cNvPr id="17" name="Tijdelijke aanduiding voor dianummer 16">
            <a:extLst>
              <a:ext uri="{FF2B5EF4-FFF2-40B4-BE49-F238E27FC236}">
                <a16:creationId xmlns:a16="http://schemas.microsoft.com/office/drawing/2014/main" id="{19254FC2-4EB9-4808-890D-B0CB59F04D64}"/>
              </a:ext>
            </a:extLst>
          </p:cNvPr>
          <p:cNvSpPr>
            <a:spLocks noGrp="1"/>
          </p:cNvSpPr>
          <p:nvPr>
            <p:ph type="sldNum" sz="quarter" idx="31"/>
          </p:nvPr>
        </p:nvSpPr>
        <p:spPr/>
        <p:txBody>
          <a:bodyPr/>
          <a:lstStyle/>
          <a:p>
            <a:fld id="{763F2D79-C75E-42E1-AD06-AE3EAB2BE1D7}" type="slidenum">
              <a:rPr lang="nl-BE" smtClean="0"/>
              <a:pPr/>
              <a:t>‹#›</a:t>
            </a:fld>
            <a:endParaRPr lang="nl-BE" sz="1200" dirty="0"/>
          </a:p>
        </p:txBody>
      </p:sp>
    </p:spTree>
    <p:extLst>
      <p:ext uri="{BB962C8B-B14F-4D97-AF65-F5344CB8AC3E}">
        <p14:creationId xmlns:p14="http://schemas.microsoft.com/office/powerpoint/2010/main" val="87452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103C2B65-A301-421D-969B-BCEE59BCFDCF}"/>
              </a:ext>
            </a:extLst>
          </p:cNvPr>
          <p:cNvSpPr>
            <a:spLocks noGrp="1"/>
          </p:cNvSpPr>
          <p:nvPr>
            <p:ph type="body" sz="quarter" idx="13" hasCustomPrompt="1"/>
          </p:nvPr>
        </p:nvSpPr>
        <p:spPr>
          <a:xfrm>
            <a:off x="0" y="1450800"/>
            <a:ext cx="12191999" cy="4881780"/>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cxnSp>
        <p:nvCxnSpPr>
          <p:cNvPr id="11" name="Rechte verbindingslijn 10">
            <a:extLst>
              <a:ext uri="{FF2B5EF4-FFF2-40B4-BE49-F238E27FC236}">
                <a16:creationId xmlns:a16="http://schemas.microsoft.com/office/drawing/2014/main" id="{0338E9D2-DE50-401B-A335-B7905E78DF1F}"/>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8" name="Tijdelijke aanduiding voor datum 17">
            <a:extLst>
              <a:ext uri="{FF2B5EF4-FFF2-40B4-BE49-F238E27FC236}">
                <a16:creationId xmlns:a16="http://schemas.microsoft.com/office/drawing/2014/main" id="{98B24A2C-0F1C-480C-A953-042A19D16109}"/>
              </a:ext>
            </a:extLst>
          </p:cNvPr>
          <p:cNvSpPr>
            <a:spLocks noGrp="1"/>
          </p:cNvSpPr>
          <p:nvPr>
            <p:ph type="dt" sz="half" idx="14"/>
          </p:nvPr>
        </p:nvSpPr>
        <p:spPr/>
        <p:txBody>
          <a:bodyPr/>
          <a:lstStyle/>
          <a:p>
            <a:pPr algn="ctr"/>
            <a:fld id="{EB1AC77C-791C-4925-A2E3-C1C20812EF03}" type="datetime1">
              <a:rPr lang="nl-BE" smtClean="0"/>
              <a:t>20/04/2022</a:t>
            </a:fld>
            <a:endParaRPr lang="nl-BE" dirty="0"/>
          </a:p>
        </p:txBody>
      </p:sp>
      <p:sp>
        <p:nvSpPr>
          <p:cNvPr id="19" name="Tijdelijke aanduiding voor voettekst 18">
            <a:extLst>
              <a:ext uri="{FF2B5EF4-FFF2-40B4-BE49-F238E27FC236}">
                <a16:creationId xmlns:a16="http://schemas.microsoft.com/office/drawing/2014/main" id="{925ED2DD-A939-4147-B990-24C2080C0F01}"/>
              </a:ext>
            </a:extLst>
          </p:cNvPr>
          <p:cNvSpPr>
            <a:spLocks noGrp="1"/>
          </p:cNvSpPr>
          <p:nvPr>
            <p:ph type="ftr" sz="quarter" idx="15"/>
          </p:nvPr>
        </p:nvSpPr>
        <p:spPr/>
        <p:txBody>
          <a:bodyPr/>
          <a:lstStyle/>
          <a:p>
            <a:r>
              <a:rPr lang="en-US"/>
              <a:t>2 ITF APP/AI</a:t>
            </a:r>
            <a:endParaRPr lang="nl-BE" sz="950" dirty="0"/>
          </a:p>
        </p:txBody>
      </p:sp>
      <p:sp>
        <p:nvSpPr>
          <p:cNvPr id="20" name="Tijdelijke aanduiding voor dianummer 19">
            <a:extLst>
              <a:ext uri="{FF2B5EF4-FFF2-40B4-BE49-F238E27FC236}">
                <a16:creationId xmlns:a16="http://schemas.microsoft.com/office/drawing/2014/main" id="{ADFC5CA9-2A29-4CB7-91CC-6538D861D53C}"/>
              </a:ext>
            </a:extLst>
          </p:cNvPr>
          <p:cNvSpPr>
            <a:spLocks noGrp="1"/>
          </p:cNvSpPr>
          <p:nvPr>
            <p:ph type="sldNum" sz="quarter" idx="16"/>
          </p:nvPr>
        </p:nvSpPr>
        <p:spPr/>
        <p:txBody>
          <a:bodyPr/>
          <a:lstStyle/>
          <a:p>
            <a:fld id="{763F2D79-C75E-42E1-AD06-AE3EAB2BE1D7}" type="slidenum">
              <a:rPr lang="nl-BE" smtClean="0"/>
              <a:pPr/>
              <a:t>‹#›</a:t>
            </a:fld>
            <a:endParaRPr lang="nl-BE" sz="1200" dirty="0"/>
          </a:p>
        </p:txBody>
      </p:sp>
      <p:sp>
        <p:nvSpPr>
          <p:cNvPr id="22" name="Titel 25">
            <a:extLst>
              <a:ext uri="{FF2B5EF4-FFF2-40B4-BE49-F238E27FC236}">
                <a16:creationId xmlns:a16="http://schemas.microsoft.com/office/drawing/2014/main" id="{916D2C36-C84B-4568-ACA2-22B0E1E7F0E5}"/>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3" name="Tijdelijke aanduiding voor tekst 2">
            <a:extLst>
              <a:ext uri="{FF2B5EF4-FFF2-40B4-BE49-F238E27FC236}">
                <a16:creationId xmlns:a16="http://schemas.microsoft.com/office/drawing/2014/main" id="{3C9B44E1-042B-43B8-B54F-3C6DBCBE37F3}"/>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3124739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SLIDE (logo TM - NL) + onder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0FC3E42-D88F-423A-8700-8709059C7F22}"/>
              </a:ext>
            </a:extLst>
          </p:cNvPr>
          <p:cNvSpPr>
            <a:spLocks noGrp="1"/>
          </p:cNvSpPr>
          <p:nvPr>
            <p:ph type="body" idx="1" hasCustomPrompt="1"/>
          </p:nvPr>
        </p:nvSpPr>
        <p:spPr>
          <a:xfrm>
            <a:off x="0" y="3895153"/>
            <a:ext cx="12193200" cy="1093285"/>
          </a:xfrm>
        </p:spPr>
        <p:txBody>
          <a:bodyPr lIns="3780000" tIns="360000" rIns="3780000" bIns="360000">
            <a:spAutoFit/>
          </a:bodyPr>
          <a:lstStyle>
            <a:lvl1pPr marL="0" indent="0" algn="ctr">
              <a:lnSpc>
                <a:spcPct val="110000"/>
              </a:lnSpc>
              <a:buNone/>
              <a:defRPr sz="2100" cap="all" baseline="0">
                <a:solidFill>
                  <a:schemeClr val="bg1"/>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sp>
        <p:nvSpPr>
          <p:cNvPr id="16" name="Titel 1">
            <a:extLst>
              <a:ext uri="{FF2B5EF4-FFF2-40B4-BE49-F238E27FC236}">
                <a16:creationId xmlns:a16="http://schemas.microsoft.com/office/drawing/2014/main" id="{F9117F13-491C-49B1-8A86-804DB469012A}"/>
              </a:ext>
            </a:extLst>
          </p:cNvPr>
          <p:cNvSpPr>
            <a:spLocks noGrp="1"/>
          </p:cNvSpPr>
          <p:nvPr>
            <p:ph type="title" hasCustomPrompt="1"/>
          </p:nvPr>
        </p:nvSpPr>
        <p:spPr>
          <a:xfrm>
            <a:off x="0" y="1382490"/>
            <a:ext cx="12192000" cy="2512663"/>
          </a:xfrm>
        </p:spPr>
        <p:txBody>
          <a:bodyPr lIns="2880000" tIns="360000" rIns="2880000" bIns="360000" anchor="b"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cxnSp>
        <p:nvCxnSpPr>
          <p:cNvPr id="17" name="Rechte verbindingslijn 16">
            <a:extLst>
              <a:ext uri="{FF2B5EF4-FFF2-40B4-BE49-F238E27FC236}">
                <a16:creationId xmlns:a16="http://schemas.microsoft.com/office/drawing/2014/main" id="{48CC6BA2-FB13-4E2E-AE23-9437591CAC03}"/>
              </a:ext>
            </a:extLst>
          </p:cNvPr>
          <p:cNvCxnSpPr>
            <a:cxnSpLocks/>
          </p:cNvCxnSpPr>
          <p:nvPr userDrawn="1"/>
        </p:nvCxnSpPr>
        <p:spPr>
          <a:xfrm>
            <a:off x="5376000" y="3895153"/>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24" name="Afbeelding 23">
            <a:extLst>
              <a:ext uri="{FF2B5EF4-FFF2-40B4-BE49-F238E27FC236}">
                <a16:creationId xmlns:a16="http://schemas.microsoft.com/office/drawing/2014/main" id="{E507FC37-3C24-4364-8EE9-06C0D373573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32000" y="450000"/>
            <a:ext cx="1728000" cy="678335"/>
          </a:xfrm>
          <a:prstGeom prst="rect">
            <a:avLst/>
          </a:prstGeom>
        </p:spPr>
      </p:pic>
      <p:sp>
        <p:nvSpPr>
          <p:cNvPr id="32" name="Tijdelijke aanduiding voor voettekst 30">
            <a:extLst>
              <a:ext uri="{FF2B5EF4-FFF2-40B4-BE49-F238E27FC236}">
                <a16:creationId xmlns:a16="http://schemas.microsoft.com/office/drawing/2014/main" id="{4DF3213D-4079-48DF-80F5-E3EE61590DE0}"/>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 ITF APP/AI</a:t>
            </a:r>
            <a:endParaRPr lang="nl-BE" dirty="0"/>
          </a:p>
        </p:txBody>
      </p:sp>
      <p:sp>
        <p:nvSpPr>
          <p:cNvPr id="35" name="Tijdelijke aanduiding voor datum 29">
            <a:extLst>
              <a:ext uri="{FF2B5EF4-FFF2-40B4-BE49-F238E27FC236}">
                <a16:creationId xmlns:a16="http://schemas.microsoft.com/office/drawing/2014/main" id="{579D1B10-DC5A-4201-9186-96A112925916}"/>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6AA9A1B7-CD1E-4F67-8F58-2E7EB3A2212C}" type="datetime1">
              <a:rPr lang="nl-BE" smtClean="0"/>
              <a:t>20/04/2022</a:t>
            </a:fld>
            <a:endParaRPr lang="nl-BE" dirty="0"/>
          </a:p>
        </p:txBody>
      </p:sp>
      <p:sp>
        <p:nvSpPr>
          <p:cNvPr id="38" name="Tijdelijke aanduiding voor dianummer 31">
            <a:extLst>
              <a:ext uri="{FF2B5EF4-FFF2-40B4-BE49-F238E27FC236}">
                <a16:creationId xmlns:a16="http://schemas.microsoft.com/office/drawing/2014/main" id="{B93F2C7D-3A60-4D59-A3D9-E84F6EDAA842}"/>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Tree>
    <p:extLst>
      <p:ext uri="{BB962C8B-B14F-4D97-AF65-F5344CB8AC3E}">
        <p14:creationId xmlns:p14="http://schemas.microsoft.com/office/powerpoint/2010/main" val="3205373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2 kolommen)">
    <p:spTree>
      <p:nvGrpSpPr>
        <p:cNvPr id="1" name=""/>
        <p:cNvGrpSpPr/>
        <p:nvPr/>
      </p:nvGrpSpPr>
      <p:grpSpPr>
        <a:xfrm>
          <a:off x="0" y="0"/>
          <a:ext cx="0" cy="0"/>
          <a:chOff x="0" y="0"/>
          <a:chExt cx="0" cy="0"/>
        </a:xfrm>
      </p:grpSpPr>
      <p:sp>
        <p:nvSpPr>
          <p:cNvPr id="20" name="Tijdelijke aanduiding voor datum 19">
            <a:extLst>
              <a:ext uri="{FF2B5EF4-FFF2-40B4-BE49-F238E27FC236}">
                <a16:creationId xmlns:a16="http://schemas.microsoft.com/office/drawing/2014/main" id="{3B20E41C-D9E9-47DB-8EA1-26E7A7FF1C10}"/>
              </a:ext>
            </a:extLst>
          </p:cNvPr>
          <p:cNvSpPr>
            <a:spLocks noGrp="1"/>
          </p:cNvSpPr>
          <p:nvPr>
            <p:ph type="dt" sz="half" idx="23"/>
          </p:nvPr>
        </p:nvSpPr>
        <p:spPr/>
        <p:txBody>
          <a:bodyPr/>
          <a:lstStyle/>
          <a:p>
            <a:pPr algn="ctr"/>
            <a:fld id="{7E7EC1F8-2697-4E23-9937-353FCB8FB167}" type="datetime1">
              <a:rPr lang="nl-BE" smtClean="0"/>
              <a:t>20/04/2022</a:t>
            </a:fld>
            <a:endParaRPr lang="nl-BE" dirty="0"/>
          </a:p>
        </p:txBody>
      </p:sp>
      <p:sp>
        <p:nvSpPr>
          <p:cNvPr id="21" name="Tijdelijke aanduiding voor voettekst 20">
            <a:extLst>
              <a:ext uri="{FF2B5EF4-FFF2-40B4-BE49-F238E27FC236}">
                <a16:creationId xmlns:a16="http://schemas.microsoft.com/office/drawing/2014/main" id="{552189E3-5991-4783-903E-4643725CC04F}"/>
              </a:ext>
            </a:extLst>
          </p:cNvPr>
          <p:cNvSpPr>
            <a:spLocks noGrp="1"/>
          </p:cNvSpPr>
          <p:nvPr>
            <p:ph type="ftr" sz="quarter" idx="24"/>
          </p:nvPr>
        </p:nvSpPr>
        <p:spPr/>
        <p:txBody>
          <a:bodyPr/>
          <a:lstStyle/>
          <a:p>
            <a:r>
              <a:rPr lang="en-US"/>
              <a:t>2 ITF APP/AI</a:t>
            </a:r>
            <a:endParaRPr lang="nl-BE" sz="950" dirty="0"/>
          </a:p>
        </p:txBody>
      </p:sp>
      <p:sp>
        <p:nvSpPr>
          <p:cNvPr id="22" name="Tijdelijke aanduiding voor dianummer 21">
            <a:extLst>
              <a:ext uri="{FF2B5EF4-FFF2-40B4-BE49-F238E27FC236}">
                <a16:creationId xmlns:a16="http://schemas.microsoft.com/office/drawing/2014/main" id="{FF004BBC-23C4-43A2-8305-42064CC62390}"/>
              </a:ext>
            </a:extLst>
          </p:cNvPr>
          <p:cNvSpPr>
            <a:spLocks noGrp="1"/>
          </p:cNvSpPr>
          <p:nvPr>
            <p:ph type="sldNum" sz="quarter" idx="25"/>
          </p:nvPr>
        </p:nvSpPr>
        <p:spPr/>
        <p:txBody>
          <a:bodyPr/>
          <a:lstStyle/>
          <a:p>
            <a:fld id="{763F2D79-C75E-42E1-AD06-AE3EAB2BE1D7}" type="slidenum">
              <a:rPr lang="nl-BE" smtClean="0"/>
              <a:pPr/>
              <a:t>‹#›</a:t>
            </a:fld>
            <a:endParaRPr lang="nl-BE" sz="1200" dirty="0"/>
          </a:p>
        </p:txBody>
      </p:sp>
      <p:cxnSp>
        <p:nvCxnSpPr>
          <p:cNvPr id="12" name="Rechte verbindingslijn 11">
            <a:extLst>
              <a:ext uri="{FF2B5EF4-FFF2-40B4-BE49-F238E27FC236}">
                <a16:creationId xmlns:a16="http://schemas.microsoft.com/office/drawing/2014/main" id="{F649716A-08AF-4147-826B-8966B31C12C7}"/>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31" name="Titel 25">
            <a:extLst>
              <a:ext uri="{FF2B5EF4-FFF2-40B4-BE49-F238E27FC236}">
                <a16:creationId xmlns:a16="http://schemas.microsoft.com/office/drawing/2014/main" id="{E3B618DD-31A0-4AA3-B58F-E1328C8251EB}"/>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34" name="Tijdelijke aanduiding voor tekst 3">
            <a:extLst>
              <a:ext uri="{FF2B5EF4-FFF2-40B4-BE49-F238E27FC236}">
                <a16:creationId xmlns:a16="http://schemas.microsoft.com/office/drawing/2014/main" id="{C6B1A670-88D1-4030-832F-718475113E83}"/>
              </a:ext>
            </a:extLst>
          </p:cNvPr>
          <p:cNvSpPr>
            <a:spLocks noGrp="1"/>
          </p:cNvSpPr>
          <p:nvPr>
            <p:ph type="body" sz="quarter" idx="28" hasCustomPrompt="1"/>
          </p:nvPr>
        </p:nvSpPr>
        <p:spPr>
          <a:xfrm>
            <a:off x="6253200" y="1450800"/>
            <a:ext cx="5400000" cy="4886033"/>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35" name="Tijdelijke aanduiding voor tekst 3">
            <a:extLst>
              <a:ext uri="{FF2B5EF4-FFF2-40B4-BE49-F238E27FC236}">
                <a16:creationId xmlns:a16="http://schemas.microsoft.com/office/drawing/2014/main" id="{E280D0B1-5122-4851-899B-CF566EE8C688}"/>
              </a:ext>
            </a:extLst>
          </p:cNvPr>
          <p:cNvSpPr>
            <a:spLocks noGrp="1"/>
          </p:cNvSpPr>
          <p:nvPr>
            <p:ph type="body" sz="quarter" idx="29" hasCustomPrompt="1"/>
          </p:nvPr>
        </p:nvSpPr>
        <p:spPr>
          <a:xfrm>
            <a:off x="360000" y="1450801"/>
            <a:ext cx="5400000" cy="4886032"/>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tekst 2">
            <a:extLst>
              <a:ext uri="{FF2B5EF4-FFF2-40B4-BE49-F238E27FC236}">
                <a16:creationId xmlns:a16="http://schemas.microsoft.com/office/drawing/2014/main" id="{843811A1-C116-4B84-A8C6-8C568CC59097}"/>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28405828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SLIDE (klassiek) | Hoofding + tekst">
    <p:spTree>
      <p:nvGrpSpPr>
        <p:cNvPr id="1" name=""/>
        <p:cNvGrpSpPr/>
        <p:nvPr/>
      </p:nvGrpSpPr>
      <p:grpSpPr>
        <a:xfrm>
          <a:off x="0" y="0"/>
          <a:ext cx="0" cy="0"/>
          <a:chOff x="0" y="0"/>
          <a:chExt cx="0" cy="0"/>
        </a:xfrm>
      </p:grpSpPr>
      <p:sp>
        <p:nvSpPr>
          <p:cNvPr id="8" name="Tijdelijke aanduiding voor tekst 3">
            <a:extLst>
              <a:ext uri="{FF2B5EF4-FFF2-40B4-BE49-F238E27FC236}">
                <a16:creationId xmlns:a16="http://schemas.microsoft.com/office/drawing/2014/main" id="{B7235CD8-22E1-4C70-90A1-F2BA51967FA8}"/>
              </a:ext>
            </a:extLst>
          </p:cNvPr>
          <p:cNvSpPr>
            <a:spLocks noGrp="1"/>
          </p:cNvSpPr>
          <p:nvPr>
            <p:ph type="body" sz="quarter" idx="27" hasCustomPrompt="1"/>
          </p:nvPr>
        </p:nvSpPr>
        <p:spPr>
          <a:xfrm>
            <a:off x="0" y="563692"/>
            <a:ext cx="12191999" cy="5768889"/>
          </a:xfrm>
        </p:spPr>
        <p:txBody>
          <a:bodyPr lIns="1080000" tIns="720000" rIns="1080000" bIns="72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34" name="Tijdelijke aanduiding voor datum 33">
            <a:extLst>
              <a:ext uri="{FF2B5EF4-FFF2-40B4-BE49-F238E27FC236}">
                <a16:creationId xmlns:a16="http://schemas.microsoft.com/office/drawing/2014/main" id="{8934CAFA-9964-4BDD-B9F3-8CCA718B5DA0}"/>
              </a:ext>
            </a:extLst>
          </p:cNvPr>
          <p:cNvSpPr>
            <a:spLocks noGrp="1"/>
          </p:cNvSpPr>
          <p:nvPr>
            <p:ph type="dt" sz="half" idx="23"/>
          </p:nvPr>
        </p:nvSpPr>
        <p:spPr/>
        <p:txBody>
          <a:bodyPr/>
          <a:lstStyle/>
          <a:p>
            <a:pPr algn="ctr"/>
            <a:fld id="{073882EA-7692-41B4-BB9D-53CFBA92C2B0}" type="datetime1">
              <a:rPr lang="nl-BE" smtClean="0"/>
              <a:t>20/04/2022</a:t>
            </a:fld>
            <a:endParaRPr lang="nl-BE" dirty="0"/>
          </a:p>
        </p:txBody>
      </p:sp>
      <p:sp>
        <p:nvSpPr>
          <p:cNvPr id="35" name="Tijdelijke aanduiding voor voettekst 34">
            <a:extLst>
              <a:ext uri="{FF2B5EF4-FFF2-40B4-BE49-F238E27FC236}">
                <a16:creationId xmlns:a16="http://schemas.microsoft.com/office/drawing/2014/main" id="{71F9BDE8-C4C3-4D22-9346-36E19E435B52}"/>
              </a:ext>
            </a:extLst>
          </p:cNvPr>
          <p:cNvSpPr>
            <a:spLocks noGrp="1"/>
          </p:cNvSpPr>
          <p:nvPr>
            <p:ph type="ftr" sz="quarter" idx="24"/>
          </p:nvPr>
        </p:nvSpPr>
        <p:spPr/>
        <p:txBody>
          <a:bodyPr/>
          <a:lstStyle/>
          <a:p>
            <a:r>
              <a:rPr lang="en-US"/>
              <a:t>2 ITF APP/AI</a:t>
            </a:r>
            <a:endParaRPr lang="nl-BE" sz="950" dirty="0"/>
          </a:p>
        </p:txBody>
      </p:sp>
      <p:sp>
        <p:nvSpPr>
          <p:cNvPr id="36" name="Tijdelijke aanduiding voor dianummer 35">
            <a:extLst>
              <a:ext uri="{FF2B5EF4-FFF2-40B4-BE49-F238E27FC236}">
                <a16:creationId xmlns:a16="http://schemas.microsoft.com/office/drawing/2014/main" id="{8630F9EE-81FB-4BF1-AA92-8B67B17BB740}"/>
              </a:ext>
            </a:extLst>
          </p:cNvPr>
          <p:cNvSpPr>
            <a:spLocks noGrp="1"/>
          </p:cNvSpPr>
          <p:nvPr>
            <p:ph type="sldNum" sz="quarter" idx="25"/>
          </p:nvPr>
        </p:nvSpPr>
        <p:spPr/>
        <p:txBody>
          <a:bodyPr/>
          <a:lstStyle/>
          <a:p>
            <a:fld id="{763F2D79-C75E-42E1-AD06-AE3EAB2BE1D7}" type="slidenum">
              <a:rPr lang="nl-BE" smtClean="0"/>
              <a:pPr/>
              <a:t>‹#›</a:t>
            </a:fld>
            <a:endParaRPr lang="nl-BE" sz="1200" dirty="0"/>
          </a:p>
        </p:txBody>
      </p:sp>
      <p:sp>
        <p:nvSpPr>
          <p:cNvPr id="9" name="Tijdelijke aanduiding voor tekst 2">
            <a:extLst>
              <a:ext uri="{FF2B5EF4-FFF2-40B4-BE49-F238E27FC236}">
                <a16:creationId xmlns:a16="http://schemas.microsoft.com/office/drawing/2014/main" id="{6675CD05-387C-48C3-B544-C9CC686EBD94}"/>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3945661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762456" y="0"/>
            <a:ext cx="4429543"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dirty="0"/>
              <a:t>Klik (op pictogram) </a:t>
            </a:r>
            <a:br>
              <a:rPr lang="nl-BE" dirty="0"/>
            </a:br>
            <a:r>
              <a:rPr lang="nl-BE" dirty="0"/>
              <a:t>om foto toe te voegen</a:t>
            </a:r>
          </a:p>
        </p:txBody>
      </p:sp>
      <p:sp>
        <p:nvSpPr>
          <p:cNvPr id="4" name="Tijdelijke aanduiding voor tekst 3">
            <a:extLst>
              <a:ext uri="{FF2B5EF4-FFF2-40B4-BE49-F238E27FC236}">
                <a16:creationId xmlns:a16="http://schemas.microsoft.com/office/drawing/2014/main" id="{103C2B65-A301-421D-969B-BCEE59BCFDCF}"/>
              </a:ext>
            </a:extLst>
          </p:cNvPr>
          <p:cNvSpPr>
            <a:spLocks noGrp="1"/>
          </p:cNvSpPr>
          <p:nvPr>
            <p:ph type="body" sz="quarter" idx="13" hasCustomPrompt="1"/>
          </p:nvPr>
        </p:nvSpPr>
        <p:spPr>
          <a:xfrm>
            <a:off x="1" y="1450800"/>
            <a:ext cx="7762454"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8" name="Tijdelijke aanduiding voor datum 17">
            <a:extLst>
              <a:ext uri="{FF2B5EF4-FFF2-40B4-BE49-F238E27FC236}">
                <a16:creationId xmlns:a16="http://schemas.microsoft.com/office/drawing/2014/main" id="{F4680EA1-7501-4090-A742-4CE25417AF0B}"/>
              </a:ext>
            </a:extLst>
          </p:cNvPr>
          <p:cNvSpPr>
            <a:spLocks noGrp="1"/>
          </p:cNvSpPr>
          <p:nvPr>
            <p:ph type="dt" sz="half" idx="18"/>
          </p:nvPr>
        </p:nvSpPr>
        <p:spPr/>
        <p:txBody>
          <a:bodyPr/>
          <a:lstStyle/>
          <a:p>
            <a:pPr algn="ctr"/>
            <a:fld id="{89AA0213-999D-47D3-A926-38102A2E2003}" type="datetime1">
              <a:rPr lang="nl-BE" smtClean="0"/>
              <a:t>20/04/2022</a:t>
            </a:fld>
            <a:endParaRPr lang="nl-BE" dirty="0"/>
          </a:p>
        </p:txBody>
      </p:sp>
      <p:sp>
        <p:nvSpPr>
          <p:cNvPr id="19" name="Tijdelijke aanduiding voor voettekst 18">
            <a:extLst>
              <a:ext uri="{FF2B5EF4-FFF2-40B4-BE49-F238E27FC236}">
                <a16:creationId xmlns:a16="http://schemas.microsoft.com/office/drawing/2014/main" id="{B7F1DE8B-CEB2-4355-AEAB-D92ED1E45F0D}"/>
              </a:ext>
            </a:extLst>
          </p:cNvPr>
          <p:cNvSpPr>
            <a:spLocks noGrp="1"/>
          </p:cNvSpPr>
          <p:nvPr>
            <p:ph type="ftr" sz="quarter" idx="19"/>
          </p:nvPr>
        </p:nvSpPr>
        <p:spPr/>
        <p:txBody>
          <a:bodyPr/>
          <a:lstStyle/>
          <a:p>
            <a:r>
              <a:rPr lang="en-US"/>
              <a:t>2 ITF APP/AI</a:t>
            </a:r>
            <a:endParaRPr lang="nl-BE" sz="950" dirty="0"/>
          </a:p>
        </p:txBody>
      </p:sp>
      <p:sp>
        <p:nvSpPr>
          <p:cNvPr id="20" name="Tijdelijke aanduiding voor dianummer 19">
            <a:extLst>
              <a:ext uri="{FF2B5EF4-FFF2-40B4-BE49-F238E27FC236}">
                <a16:creationId xmlns:a16="http://schemas.microsoft.com/office/drawing/2014/main" id="{B4F4E130-24C9-4F73-BB59-8CA41717F97A}"/>
              </a:ext>
            </a:extLst>
          </p:cNvPr>
          <p:cNvSpPr>
            <a:spLocks noGrp="1"/>
          </p:cNvSpPr>
          <p:nvPr>
            <p:ph type="sldNum" sz="quarter" idx="20"/>
          </p:nvPr>
        </p:nvSpPr>
        <p:spPr/>
        <p:txBody>
          <a:bodyPr/>
          <a:lstStyle/>
          <a:p>
            <a:fld id="{763F2D79-C75E-42E1-AD06-AE3EAB2BE1D7}" type="slidenum">
              <a:rPr lang="nl-BE" smtClean="0"/>
              <a:pPr/>
              <a:t>‹#›</a:t>
            </a:fld>
            <a:endParaRPr lang="nl-BE" sz="1200" dirty="0"/>
          </a:p>
        </p:txBody>
      </p:sp>
      <p:cxnSp>
        <p:nvCxnSpPr>
          <p:cNvPr id="11" name="Rechte verbindingslijn 10">
            <a:extLst>
              <a:ext uri="{FF2B5EF4-FFF2-40B4-BE49-F238E27FC236}">
                <a16:creationId xmlns:a16="http://schemas.microsoft.com/office/drawing/2014/main" id="{5A52B906-308B-4FA5-96BE-27B3AF7EADAF}"/>
              </a:ext>
            </a:extLst>
          </p:cNvPr>
          <p:cNvCxnSpPr>
            <a:cxnSpLocks/>
          </p:cNvCxnSpPr>
          <p:nvPr userDrawn="1"/>
        </p:nvCxnSpPr>
        <p:spPr>
          <a:xfrm>
            <a:off x="336000" y="1440000"/>
            <a:ext cx="7056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4C134D1C-9AC1-41E0-8BE5-28C6571C3A0C}"/>
              </a:ext>
            </a:extLst>
          </p:cNvPr>
          <p:cNvSpPr>
            <a:spLocks noGrp="1"/>
          </p:cNvSpPr>
          <p:nvPr>
            <p:ph type="title" hasCustomPrompt="1"/>
          </p:nvPr>
        </p:nvSpPr>
        <p:spPr>
          <a:xfrm>
            <a:off x="0" y="569018"/>
            <a:ext cx="7220065" cy="866730"/>
          </a:xfrm>
          <a:solidFill>
            <a:schemeClr val="bg1">
              <a:alpha val="80000"/>
            </a:schemeClr>
          </a:solidFill>
        </p:spPr>
        <p:txBody>
          <a:bodyPr wrap="none" lIns="720000" tIns="252000" rIns="720000" bIns="108000" anchor="b" anchorCtr="0">
            <a:sp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0" name="Tijdelijke aanduiding voor tekst 2">
            <a:extLst>
              <a:ext uri="{FF2B5EF4-FFF2-40B4-BE49-F238E27FC236}">
                <a16:creationId xmlns:a16="http://schemas.microsoft.com/office/drawing/2014/main" id="{4D8F9AE9-EAA0-4129-915D-648F264F9432}"/>
              </a:ext>
            </a:extLst>
          </p:cNvPr>
          <p:cNvSpPr>
            <a:spLocks noGrp="1"/>
          </p:cNvSpPr>
          <p:nvPr>
            <p:ph type="body" sz="quarter" idx="21"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466435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TOSLIDE (klassiek) | Hoofding + titel + foto + bijschrif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3F15A99C-AC82-4AE3-A19B-3B90C7BA3775}"/>
              </a:ext>
            </a:extLst>
          </p:cNvPr>
          <p:cNvSpPr>
            <a:spLocks noGrp="1"/>
          </p:cNvSpPr>
          <p:nvPr>
            <p:ph type="pic" sz="quarter" idx="13" hasCustomPrompt="1"/>
          </p:nvPr>
        </p:nvSpPr>
        <p:spPr>
          <a:xfrm>
            <a:off x="719137" y="1800223"/>
            <a:ext cx="10753726" cy="4521634"/>
          </a:xfrm>
          <a:solidFill>
            <a:schemeClr val="accent5">
              <a:lumMod val="20000"/>
              <a:lumOff val="80000"/>
            </a:schemeClr>
          </a:solidFill>
        </p:spPr>
        <p:txBody>
          <a:bodyPr lIns="360000" tIns="1260000" rIns="360000" bIns="360000"/>
          <a:lstStyle>
            <a:lvl1pPr algn="ctr">
              <a:buNone/>
              <a:defRPr sz="1800">
                <a:solidFill>
                  <a:schemeClr val="tx1"/>
                </a:solidFill>
                <a:latin typeface="Nunito" panose="00000500000000000000" pitchFamily="2" charset="0"/>
              </a:defRPr>
            </a:lvl1pPr>
          </a:lstStyle>
          <a:p>
            <a:r>
              <a:rPr lang="nl-BE" dirty="0"/>
              <a:t>Klik (op pictogram) </a:t>
            </a:r>
            <a:br>
              <a:rPr lang="nl-BE" dirty="0"/>
            </a:br>
            <a:r>
              <a:rPr lang="nl-BE" dirty="0"/>
              <a:t>om foto toe te voegen</a:t>
            </a:r>
          </a:p>
        </p:txBody>
      </p:sp>
      <p:sp>
        <p:nvSpPr>
          <p:cNvPr id="35" name="Tijdelijke aanduiding voor datum 34">
            <a:extLst>
              <a:ext uri="{FF2B5EF4-FFF2-40B4-BE49-F238E27FC236}">
                <a16:creationId xmlns:a16="http://schemas.microsoft.com/office/drawing/2014/main" id="{BDD0CB5E-55F5-41B4-A487-32473036F265}"/>
              </a:ext>
            </a:extLst>
          </p:cNvPr>
          <p:cNvSpPr>
            <a:spLocks noGrp="1"/>
          </p:cNvSpPr>
          <p:nvPr>
            <p:ph type="dt" sz="half" idx="23"/>
          </p:nvPr>
        </p:nvSpPr>
        <p:spPr/>
        <p:txBody>
          <a:bodyPr/>
          <a:lstStyle/>
          <a:p>
            <a:pPr algn="ctr"/>
            <a:fld id="{5475CC71-5C15-4D10-8343-C51DE7BF8339}" type="datetime1">
              <a:rPr lang="nl-BE" smtClean="0"/>
              <a:t>20/04/2022</a:t>
            </a:fld>
            <a:endParaRPr lang="nl-BE" dirty="0"/>
          </a:p>
        </p:txBody>
      </p:sp>
      <p:sp>
        <p:nvSpPr>
          <p:cNvPr id="36" name="Tijdelijke aanduiding voor voettekst 35">
            <a:extLst>
              <a:ext uri="{FF2B5EF4-FFF2-40B4-BE49-F238E27FC236}">
                <a16:creationId xmlns:a16="http://schemas.microsoft.com/office/drawing/2014/main" id="{C6C64772-271A-404C-B273-DE0BE1CA5E67}"/>
              </a:ext>
            </a:extLst>
          </p:cNvPr>
          <p:cNvSpPr>
            <a:spLocks noGrp="1"/>
          </p:cNvSpPr>
          <p:nvPr>
            <p:ph type="ftr" sz="quarter" idx="24"/>
          </p:nvPr>
        </p:nvSpPr>
        <p:spPr/>
        <p:txBody>
          <a:bodyPr/>
          <a:lstStyle/>
          <a:p>
            <a:r>
              <a:rPr lang="en-US"/>
              <a:t>2 ITF APP/AI</a:t>
            </a:r>
            <a:endParaRPr lang="nl-BE" sz="950" dirty="0"/>
          </a:p>
        </p:txBody>
      </p:sp>
      <p:sp>
        <p:nvSpPr>
          <p:cNvPr id="37" name="Tijdelijke aanduiding voor dianummer 36">
            <a:extLst>
              <a:ext uri="{FF2B5EF4-FFF2-40B4-BE49-F238E27FC236}">
                <a16:creationId xmlns:a16="http://schemas.microsoft.com/office/drawing/2014/main" id="{39716FCD-D9F2-46A8-9A83-32E06E2505B5}"/>
              </a:ext>
            </a:extLst>
          </p:cNvPr>
          <p:cNvSpPr>
            <a:spLocks noGrp="1"/>
          </p:cNvSpPr>
          <p:nvPr>
            <p:ph type="sldNum" sz="quarter" idx="25"/>
          </p:nvPr>
        </p:nvSpPr>
        <p:spPr/>
        <p:txBody>
          <a:bodyPr/>
          <a:lstStyle/>
          <a:p>
            <a:fld id="{763F2D79-C75E-42E1-AD06-AE3EAB2BE1D7}" type="slidenum">
              <a:rPr lang="nl-BE" smtClean="0"/>
              <a:pPr/>
              <a:t>‹#›</a:t>
            </a:fld>
            <a:endParaRPr lang="nl-BE" sz="1200" dirty="0"/>
          </a:p>
        </p:txBody>
      </p:sp>
      <p:cxnSp>
        <p:nvCxnSpPr>
          <p:cNvPr id="26" name="Rechte verbindingslijn 25">
            <a:extLst>
              <a:ext uri="{FF2B5EF4-FFF2-40B4-BE49-F238E27FC236}">
                <a16:creationId xmlns:a16="http://schemas.microsoft.com/office/drawing/2014/main" id="{7569720E-F21A-4479-B42C-34F4A4D4D3AC}"/>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40" name="Titel 25">
            <a:extLst>
              <a:ext uri="{FF2B5EF4-FFF2-40B4-BE49-F238E27FC236}">
                <a16:creationId xmlns:a16="http://schemas.microsoft.com/office/drawing/2014/main" id="{D4A48C9A-70AD-4D70-A258-EA9A3E552AB8}"/>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41" name="Tijdelijke aanduiding voor tekst 17">
            <a:extLst>
              <a:ext uri="{FF2B5EF4-FFF2-40B4-BE49-F238E27FC236}">
                <a16:creationId xmlns:a16="http://schemas.microsoft.com/office/drawing/2014/main" id="{34F9DE5B-5C4E-448A-A493-C93B98063859}"/>
              </a:ext>
            </a:extLst>
          </p:cNvPr>
          <p:cNvSpPr>
            <a:spLocks noGrp="1"/>
          </p:cNvSpPr>
          <p:nvPr>
            <p:ph type="body" sz="quarter" idx="26" hasCustomPrompt="1"/>
          </p:nvPr>
        </p:nvSpPr>
        <p:spPr>
          <a:xfrm>
            <a:off x="1234886" y="2318939"/>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10" name="Tijdelijke aanduiding voor tekst 2">
            <a:extLst>
              <a:ext uri="{FF2B5EF4-FFF2-40B4-BE49-F238E27FC236}">
                <a16:creationId xmlns:a16="http://schemas.microsoft.com/office/drawing/2014/main" id="{54101F96-2C91-404F-B785-5F4ADD9EA72A}"/>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3252390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TOSLIDE (klassiek) | Hoofding + titel + 2 foto's + bijschrift">
    <p:spTree>
      <p:nvGrpSpPr>
        <p:cNvPr id="1" name=""/>
        <p:cNvGrpSpPr/>
        <p:nvPr/>
      </p:nvGrpSpPr>
      <p:grpSpPr>
        <a:xfrm>
          <a:off x="0" y="0"/>
          <a:ext cx="0" cy="0"/>
          <a:chOff x="0" y="0"/>
          <a:chExt cx="0" cy="0"/>
        </a:xfrm>
      </p:grpSpPr>
      <p:sp>
        <p:nvSpPr>
          <p:cNvPr id="29" name="Tijdelijke aanduiding voor afbeelding 4">
            <a:extLst>
              <a:ext uri="{FF2B5EF4-FFF2-40B4-BE49-F238E27FC236}">
                <a16:creationId xmlns:a16="http://schemas.microsoft.com/office/drawing/2014/main" id="{924A7B73-253E-4CCF-9D50-487F80D447A3}"/>
              </a:ext>
            </a:extLst>
          </p:cNvPr>
          <p:cNvSpPr>
            <a:spLocks noGrp="1"/>
          </p:cNvSpPr>
          <p:nvPr>
            <p:ph type="pic" sz="quarter" idx="31" hasCustomPrompt="1"/>
          </p:nvPr>
        </p:nvSpPr>
        <p:spPr>
          <a:xfrm>
            <a:off x="6454463"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3" name="Tijdelijke aanduiding voor afbeelding 4">
            <a:extLst>
              <a:ext uri="{FF2B5EF4-FFF2-40B4-BE49-F238E27FC236}">
                <a16:creationId xmlns:a16="http://schemas.microsoft.com/office/drawing/2014/main" id="{F49CC611-D7EA-4FE6-9564-DCCBEC05FC33}"/>
              </a:ext>
            </a:extLst>
          </p:cNvPr>
          <p:cNvSpPr>
            <a:spLocks noGrp="1"/>
          </p:cNvSpPr>
          <p:nvPr>
            <p:ph type="pic" sz="quarter" idx="30" hasCustomPrompt="1"/>
          </p:nvPr>
        </p:nvSpPr>
        <p:spPr>
          <a:xfrm>
            <a:off x="729937"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4" name="Tijdelijke aanduiding voor datum 23">
            <a:extLst>
              <a:ext uri="{FF2B5EF4-FFF2-40B4-BE49-F238E27FC236}">
                <a16:creationId xmlns:a16="http://schemas.microsoft.com/office/drawing/2014/main" id="{5AB55764-4161-4FE0-9C1F-BE445AB5AB95}"/>
              </a:ext>
            </a:extLst>
          </p:cNvPr>
          <p:cNvSpPr>
            <a:spLocks noGrp="1"/>
          </p:cNvSpPr>
          <p:nvPr>
            <p:ph type="dt" sz="half" idx="27"/>
          </p:nvPr>
        </p:nvSpPr>
        <p:spPr/>
        <p:txBody>
          <a:bodyPr/>
          <a:lstStyle/>
          <a:p>
            <a:pPr algn="ctr"/>
            <a:fld id="{034B92A8-7EA8-463E-9E47-7F2CE64CC92C}" type="datetime1">
              <a:rPr lang="nl-BE" smtClean="0"/>
              <a:t>20/04/2022</a:t>
            </a:fld>
            <a:endParaRPr lang="nl-BE" dirty="0"/>
          </a:p>
        </p:txBody>
      </p:sp>
      <p:sp>
        <p:nvSpPr>
          <p:cNvPr id="25" name="Tijdelijke aanduiding voor voettekst 24">
            <a:extLst>
              <a:ext uri="{FF2B5EF4-FFF2-40B4-BE49-F238E27FC236}">
                <a16:creationId xmlns:a16="http://schemas.microsoft.com/office/drawing/2014/main" id="{1F5C53F0-929F-4E23-9B6E-352FAD2C5683}"/>
              </a:ext>
            </a:extLst>
          </p:cNvPr>
          <p:cNvSpPr>
            <a:spLocks noGrp="1"/>
          </p:cNvSpPr>
          <p:nvPr>
            <p:ph type="ftr" sz="quarter" idx="28"/>
          </p:nvPr>
        </p:nvSpPr>
        <p:spPr/>
        <p:txBody>
          <a:bodyPr/>
          <a:lstStyle/>
          <a:p>
            <a:r>
              <a:rPr lang="en-US"/>
              <a:t>2 ITF APP/AI</a:t>
            </a:r>
            <a:endParaRPr lang="nl-BE" sz="950" dirty="0"/>
          </a:p>
        </p:txBody>
      </p:sp>
      <p:sp>
        <p:nvSpPr>
          <p:cNvPr id="27" name="Tijdelijke aanduiding voor dianummer 26">
            <a:extLst>
              <a:ext uri="{FF2B5EF4-FFF2-40B4-BE49-F238E27FC236}">
                <a16:creationId xmlns:a16="http://schemas.microsoft.com/office/drawing/2014/main" id="{25D0C58C-8C69-4C3F-9BFC-526A8AAABF3B}"/>
              </a:ext>
            </a:extLst>
          </p:cNvPr>
          <p:cNvSpPr>
            <a:spLocks noGrp="1"/>
          </p:cNvSpPr>
          <p:nvPr>
            <p:ph type="sldNum" sz="quarter" idx="29"/>
          </p:nvPr>
        </p:nvSpPr>
        <p:spPr/>
        <p:txBody>
          <a:bodyPr/>
          <a:lstStyle/>
          <a:p>
            <a:fld id="{763F2D79-C75E-42E1-AD06-AE3EAB2BE1D7}" type="slidenum">
              <a:rPr lang="nl-BE" smtClean="0"/>
              <a:pPr/>
              <a:t>‹#›</a:t>
            </a:fld>
            <a:endParaRPr lang="nl-BE" sz="1200" dirty="0"/>
          </a:p>
        </p:txBody>
      </p:sp>
      <p:cxnSp>
        <p:nvCxnSpPr>
          <p:cNvPr id="13" name="Rechte verbindingslijn 12">
            <a:extLst>
              <a:ext uri="{FF2B5EF4-FFF2-40B4-BE49-F238E27FC236}">
                <a16:creationId xmlns:a16="http://schemas.microsoft.com/office/drawing/2014/main" id="{39313763-75D7-4D3B-B26B-17643E8EE2AC}"/>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CF80A134-BC38-4A91-BD84-0D05EC6FCCFE}"/>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26" name="Tijdelijke aanduiding voor tekst 17">
            <a:extLst>
              <a:ext uri="{FF2B5EF4-FFF2-40B4-BE49-F238E27FC236}">
                <a16:creationId xmlns:a16="http://schemas.microsoft.com/office/drawing/2014/main" id="{0391DFC5-C85C-47CD-A82D-8054C3285706}"/>
              </a:ext>
            </a:extLst>
          </p:cNvPr>
          <p:cNvSpPr>
            <a:spLocks noGrp="1"/>
          </p:cNvSpPr>
          <p:nvPr>
            <p:ph type="body" sz="quarter" idx="22" hasCustomPrompt="1"/>
          </p:nvPr>
        </p:nvSpPr>
        <p:spPr>
          <a:xfrm>
            <a:off x="729937"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30" name="Tijdelijke aanduiding voor tekst 17">
            <a:extLst>
              <a:ext uri="{FF2B5EF4-FFF2-40B4-BE49-F238E27FC236}">
                <a16:creationId xmlns:a16="http://schemas.microsoft.com/office/drawing/2014/main" id="{DDC6C642-B60A-4191-B424-320E89CF7FF9}"/>
              </a:ext>
            </a:extLst>
          </p:cNvPr>
          <p:cNvSpPr>
            <a:spLocks noGrp="1"/>
          </p:cNvSpPr>
          <p:nvPr>
            <p:ph type="body" sz="quarter" idx="32" hasCustomPrompt="1"/>
          </p:nvPr>
        </p:nvSpPr>
        <p:spPr>
          <a:xfrm>
            <a:off x="6454463"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12" name="Tijdelijke aanduiding voor tekst 2">
            <a:extLst>
              <a:ext uri="{FF2B5EF4-FFF2-40B4-BE49-F238E27FC236}">
                <a16:creationId xmlns:a16="http://schemas.microsoft.com/office/drawing/2014/main" id="{DFD1E3D1-4E4B-4899-B2D5-FEC7DF886630}"/>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6323275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TOSLIDE (klassiek) | Hoofding + foto + bijschrif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3F15A99C-AC82-4AE3-A19B-3B90C7BA3775}"/>
              </a:ext>
            </a:extLst>
          </p:cNvPr>
          <p:cNvSpPr>
            <a:spLocks noGrp="1"/>
          </p:cNvSpPr>
          <p:nvPr>
            <p:ph type="pic" sz="quarter" idx="13" hasCustomPrompt="1"/>
          </p:nvPr>
        </p:nvSpPr>
        <p:spPr>
          <a:xfrm>
            <a:off x="719137" y="1056828"/>
            <a:ext cx="10753726" cy="5279999"/>
          </a:xfrm>
          <a:solidFill>
            <a:schemeClr val="accent5">
              <a:lumMod val="20000"/>
              <a:lumOff val="80000"/>
            </a:schemeClr>
          </a:solidFill>
        </p:spPr>
        <p:txBody>
          <a:bodyPr lIns="360000" tIns="1440000" rIns="360000" bIns="360000"/>
          <a:lstStyle>
            <a:lvl1pPr algn="ctr">
              <a:buNone/>
              <a:defRPr sz="1800">
                <a:solidFill>
                  <a:schemeClr val="tx1"/>
                </a:solidFill>
                <a:latin typeface="Nunito" panose="00000500000000000000" pitchFamily="2" charset="0"/>
              </a:defRPr>
            </a:lvl1pPr>
          </a:lstStyle>
          <a:p>
            <a:r>
              <a:rPr lang="nl-BE" dirty="0"/>
              <a:t>Klik (op pictogram)</a:t>
            </a:r>
            <a:br>
              <a:rPr lang="nl-BE" dirty="0"/>
            </a:br>
            <a:r>
              <a:rPr lang="nl-BE" dirty="0"/>
              <a:t>om afbeelding toe te voegen</a:t>
            </a:r>
          </a:p>
        </p:txBody>
      </p:sp>
      <p:sp>
        <p:nvSpPr>
          <p:cNvPr id="34" name="Tijdelijke aanduiding voor datum 33">
            <a:extLst>
              <a:ext uri="{FF2B5EF4-FFF2-40B4-BE49-F238E27FC236}">
                <a16:creationId xmlns:a16="http://schemas.microsoft.com/office/drawing/2014/main" id="{8934CAFA-9964-4BDD-B9F3-8CCA718B5DA0}"/>
              </a:ext>
            </a:extLst>
          </p:cNvPr>
          <p:cNvSpPr>
            <a:spLocks noGrp="1"/>
          </p:cNvSpPr>
          <p:nvPr>
            <p:ph type="dt" sz="half" idx="23"/>
          </p:nvPr>
        </p:nvSpPr>
        <p:spPr/>
        <p:txBody>
          <a:bodyPr/>
          <a:lstStyle/>
          <a:p>
            <a:pPr algn="ctr"/>
            <a:fld id="{C56DE617-6669-4B6E-9EB0-83FBCB064E5B}" type="datetime1">
              <a:rPr lang="nl-BE" smtClean="0"/>
              <a:t>20/04/2022</a:t>
            </a:fld>
            <a:endParaRPr lang="nl-BE" dirty="0"/>
          </a:p>
        </p:txBody>
      </p:sp>
      <p:sp>
        <p:nvSpPr>
          <p:cNvPr id="35" name="Tijdelijke aanduiding voor voettekst 34">
            <a:extLst>
              <a:ext uri="{FF2B5EF4-FFF2-40B4-BE49-F238E27FC236}">
                <a16:creationId xmlns:a16="http://schemas.microsoft.com/office/drawing/2014/main" id="{71F9BDE8-C4C3-4D22-9346-36E19E435B52}"/>
              </a:ext>
            </a:extLst>
          </p:cNvPr>
          <p:cNvSpPr>
            <a:spLocks noGrp="1"/>
          </p:cNvSpPr>
          <p:nvPr>
            <p:ph type="ftr" sz="quarter" idx="24"/>
          </p:nvPr>
        </p:nvSpPr>
        <p:spPr/>
        <p:txBody>
          <a:bodyPr/>
          <a:lstStyle/>
          <a:p>
            <a:r>
              <a:rPr lang="en-US"/>
              <a:t>2 ITF APP/AI</a:t>
            </a:r>
            <a:endParaRPr lang="nl-BE" sz="950" dirty="0"/>
          </a:p>
        </p:txBody>
      </p:sp>
      <p:sp>
        <p:nvSpPr>
          <p:cNvPr id="36" name="Tijdelijke aanduiding voor dianummer 35">
            <a:extLst>
              <a:ext uri="{FF2B5EF4-FFF2-40B4-BE49-F238E27FC236}">
                <a16:creationId xmlns:a16="http://schemas.microsoft.com/office/drawing/2014/main" id="{8630F9EE-81FB-4BF1-AA92-8B67B17BB740}"/>
              </a:ext>
            </a:extLst>
          </p:cNvPr>
          <p:cNvSpPr>
            <a:spLocks noGrp="1"/>
          </p:cNvSpPr>
          <p:nvPr>
            <p:ph type="sldNum" sz="quarter" idx="25"/>
          </p:nvPr>
        </p:nvSpPr>
        <p:spPr/>
        <p:txBody>
          <a:bodyPr/>
          <a:lstStyle/>
          <a:p>
            <a:fld id="{763F2D79-C75E-42E1-AD06-AE3EAB2BE1D7}" type="slidenum">
              <a:rPr lang="nl-BE" smtClean="0"/>
              <a:pPr/>
              <a:t>‹#›</a:t>
            </a:fld>
            <a:endParaRPr lang="nl-BE" sz="1200" dirty="0"/>
          </a:p>
        </p:txBody>
      </p:sp>
      <p:sp>
        <p:nvSpPr>
          <p:cNvPr id="39" name="Tijdelijke aanduiding voor tekst 17">
            <a:extLst>
              <a:ext uri="{FF2B5EF4-FFF2-40B4-BE49-F238E27FC236}">
                <a16:creationId xmlns:a16="http://schemas.microsoft.com/office/drawing/2014/main" id="{0CFE76EF-823C-4310-A6D8-69A546686D33}"/>
              </a:ext>
            </a:extLst>
          </p:cNvPr>
          <p:cNvSpPr>
            <a:spLocks noGrp="1"/>
          </p:cNvSpPr>
          <p:nvPr>
            <p:ph type="body" sz="quarter" idx="26" hasCustomPrompt="1"/>
          </p:nvPr>
        </p:nvSpPr>
        <p:spPr>
          <a:xfrm>
            <a:off x="1237849" y="1592444"/>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8" name="Tijdelijke aanduiding voor tekst 2">
            <a:extLst>
              <a:ext uri="{FF2B5EF4-FFF2-40B4-BE49-F238E27FC236}">
                <a16:creationId xmlns:a16="http://schemas.microsoft.com/office/drawing/2014/main" id="{07D283A5-7AAE-4F23-89E2-2318D320167B}"/>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17281034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SLIDE (klassiek - blauw) | Hoofding + titel + tekst">
    <p:spTree>
      <p:nvGrpSpPr>
        <p:cNvPr id="1" name=""/>
        <p:cNvGrpSpPr/>
        <p:nvPr/>
      </p:nvGrpSpPr>
      <p:grpSpPr>
        <a:xfrm>
          <a:off x="0" y="0"/>
          <a:ext cx="0" cy="0"/>
          <a:chOff x="0" y="0"/>
          <a:chExt cx="0" cy="0"/>
        </a:xfrm>
      </p:grpSpPr>
      <p:sp>
        <p:nvSpPr>
          <p:cNvPr id="14" name="Titel 25">
            <a:extLst>
              <a:ext uri="{FF2B5EF4-FFF2-40B4-BE49-F238E27FC236}">
                <a16:creationId xmlns:a16="http://schemas.microsoft.com/office/drawing/2014/main" id="{9AA91DA9-9804-475F-BA3E-0FB3043B8E59}"/>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21" name="Tijdelijke aanduiding voor tekst 17">
            <a:extLst>
              <a:ext uri="{FF2B5EF4-FFF2-40B4-BE49-F238E27FC236}">
                <a16:creationId xmlns:a16="http://schemas.microsoft.com/office/drawing/2014/main" id="{56339E45-EB7B-413E-8ABA-D575D603E50E}"/>
              </a:ext>
            </a:extLst>
          </p:cNvPr>
          <p:cNvSpPr>
            <a:spLocks noGrp="1"/>
          </p:cNvSpPr>
          <p:nvPr>
            <p:ph type="body" sz="quarter" idx="20" hasCustomPrompt="1"/>
          </p:nvPr>
        </p:nvSpPr>
        <p:spPr>
          <a:xfrm>
            <a:off x="336549" y="1447199"/>
            <a:ext cx="11519451" cy="4888800"/>
          </a:xfrm>
          <a:solidFill>
            <a:srgbClr val="DDEFF3"/>
          </a:solidFill>
        </p:spPr>
        <p:txBody>
          <a:bodyPr lIns="396000" tIns="360000" rIns="396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a:latin typeface="Nunito Light" panose="00000400000000000000" pitchFamily="2" charset="0"/>
              </a:defRPr>
            </a:lvl4pPr>
            <a:lvl5pPr>
              <a:defRPr>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5" name="Tijdelijke aanduiding voor datum 14">
            <a:extLst>
              <a:ext uri="{FF2B5EF4-FFF2-40B4-BE49-F238E27FC236}">
                <a16:creationId xmlns:a16="http://schemas.microsoft.com/office/drawing/2014/main" id="{087AF090-3740-4CA4-A231-F07943B9934C}"/>
              </a:ext>
            </a:extLst>
          </p:cNvPr>
          <p:cNvSpPr>
            <a:spLocks noGrp="1"/>
          </p:cNvSpPr>
          <p:nvPr>
            <p:ph type="dt" sz="half" idx="21"/>
          </p:nvPr>
        </p:nvSpPr>
        <p:spPr/>
        <p:txBody>
          <a:bodyPr/>
          <a:lstStyle/>
          <a:p>
            <a:pPr algn="ctr"/>
            <a:fld id="{4F389A17-D29D-4953-9EF4-DC146E531C03}" type="datetime1">
              <a:rPr lang="nl-BE" smtClean="0"/>
              <a:t>20/04/2022</a:t>
            </a:fld>
            <a:endParaRPr lang="nl-BE" dirty="0"/>
          </a:p>
        </p:txBody>
      </p:sp>
      <p:sp>
        <p:nvSpPr>
          <p:cNvPr id="18" name="Tijdelijke aanduiding voor voettekst 17">
            <a:extLst>
              <a:ext uri="{FF2B5EF4-FFF2-40B4-BE49-F238E27FC236}">
                <a16:creationId xmlns:a16="http://schemas.microsoft.com/office/drawing/2014/main" id="{C43F1501-CF5E-4875-9E59-FB60C4C8AE8E}"/>
              </a:ext>
            </a:extLst>
          </p:cNvPr>
          <p:cNvSpPr>
            <a:spLocks noGrp="1"/>
          </p:cNvSpPr>
          <p:nvPr>
            <p:ph type="ftr" sz="quarter" idx="22"/>
          </p:nvPr>
        </p:nvSpPr>
        <p:spPr/>
        <p:txBody>
          <a:bodyPr/>
          <a:lstStyle/>
          <a:p>
            <a:r>
              <a:rPr lang="en-US"/>
              <a:t>2 ITF APP/AI</a:t>
            </a:r>
            <a:endParaRPr lang="nl-BE" sz="950" dirty="0"/>
          </a:p>
        </p:txBody>
      </p:sp>
      <p:sp>
        <p:nvSpPr>
          <p:cNvPr id="19" name="Tijdelijke aanduiding voor dianummer 18">
            <a:extLst>
              <a:ext uri="{FF2B5EF4-FFF2-40B4-BE49-F238E27FC236}">
                <a16:creationId xmlns:a16="http://schemas.microsoft.com/office/drawing/2014/main" id="{5BF15BB3-630E-4554-ADC8-F935C150A4FA}"/>
              </a:ext>
            </a:extLst>
          </p:cNvPr>
          <p:cNvSpPr>
            <a:spLocks noGrp="1"/>
          </p:cNvSpPr>
          <p:nvPr>
            <p:ph type="sldNum" sz="quarter" idx="23"/>
          </p:nvPr>
        </p:nvSpPr>
        <p:spPr/>
        <p:txBody>
          <a:bodyPr/>
          <a:lstStyle/>
          <a:p>
            <a:fld id="{763F2D79-C75E-42E1-AD06-AE3EAB2BE1D7}" type="slidenum">
              <a:rPr lang="nl-BE" smtClean="0"/>
              <a:pPr/>
              <a:t>‹#›</a:t>
            </a:fld>
            <a:endParaRPr lang="nl-BE" sz="1200" dirty="0"/>
          </a:p>
        </p:txBody>
      </p:sp>
      <p:cxnSp>
        <p:nvCxnSpPr>
          <p:cNvPr id="10" name="Rechte verbindingslijn 9">
            <a:extLst>
              <a:ext uri="{FF2B5EF4-FFF2-40B4-BE49-F238E27FC236}">
                <a16:creationId xmlns:a16="http://schemas.microsoft.com/office/drawing/2014/main" id="{DE87B9DF-C578-4E16-877C-3ECCB1F3A8F0}"/>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1" name="Tijdelijke aanduiding voor tekst 2">
            <a:extLst>
              <a:ext uri="{FF2B5EF4-FFF2-40B4-BE49-F238E27FC236}">
                <a16:creationId xmlns:a16="http://schemas.microsoft.com/office/drawing/2014/main" id="{69E2DD68-199D-482B-8BF8-23B14C13D61C}"/>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11772433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SLIDE (klassiek - blauw) | Hoofding + titel + tekst (2 kolommen)">
    <p:spTree>
      <p:nvGrpSpPr>
        <p:cNvPr id="1" name=""/>
        <p:cNvGrpSpPr/>
        <p:nvPr/>
      </p:nvGrpSpPr>
      <p:grpSpPr>
        <a:xfrm>
          <a:off x="0" y="0"/>
          <a:ext cx="0" cy="0"/>
          <a:chOff x="0" y="0"/>
          <a:chExt cx="0" cy="0"/>
        </a:xfrm>
      </p:grpSpPr>
      <p:sp>
        <p:nvSpPr>
          <p:cNvPr id="20" name="Tijdelijke aanduiding voor tekst 3">
            <a:extLst>
              <a:ext uri="{FF2B5EF4-FFF2-40B4-BE49-F238E27FC236}">
                <a16:creationId xmlns:a16="http://schemas.microsoft.com/office/drawing/2014/main" id="{6A0E9395-6F93-4AFF-A0B3-F5C9128F8B39}"/>
              </a:ext>
            </a:extLst>
          </p:cNvPr>
          <p:cNvSpPr>
            <a:spLocks noGrp="1"/>
          </p:cNvSpPr>
          <p:nvPr>
            <p:ph type="body" sz="quarter" idx="25" hasCustomPrompt="1"/>
          </p:nvPr>
        </p:nvSpPr>
        <p:spPr>
          <a:xfrm>
            <a:off x="6456913" y="1447199"/>
            <a:ext cx="5399087" cy="4885371"/>
          </a:xfrm>
          <a:solidFill>
            <a:srgbClr val="DDEFF3"/>
          </a:solidFill>
        </p:spPr>
        <p:txBody>
          <a:bodyPr lIns="396000" tIns="360000" rIns="396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9" name="Tijdelijke aanduiding voor tekst 3">
            <a:extLst>
              <a:ext uri="{FF2B5EF4-FFF2-40B4-BE49-F238E27FC236}">
                <a16:creationId xmlns:a16="http://schemas.microsoft.com/office/drawing/2014/main" id="{8A0229DE-F45F-45D0-898B-C166D7D00DEB}"/>
              </a:ext>
            </a:extLst>
          </p:cNvPr>
          <p:cNvSpPr>
            <a:spLocks noGrp="1"/>
          </p:cNvSpPr>
          <p:nvPr>
            <p:ph type="body" sz="quarter" idx="13" hasCustomPrompt="1"/>
          </p:nvPr>
        </p:nvSpPr>
        <p:spPr>
          <a:xfrm>
            <a:off x="336549" y="1447199"/>
            <a:ext cx="5399087" cy="4888800"/>
          </a:xfrm>
          <a:solidFill>
            <a:srgbClr val="DDEFF3"/>
          </a:solidFill>
        </p:spPr>
        <p:txBody>
          <a:bodyPr lIns="396000" tIns="360000" rIns="396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datum 9">
            <a:extLst>
              <a:ext uri="{FF2B5EF4-FFF2-40B4-BE49-F238E27FC236}">
                <a16:creationId xmlns:a16="http://schemas.microsoft.com/office/drawing/2014/main" id="{4F3D778A-333F-4107-B5D9-2A0D209CDC68}"/>
              </a:ext>
            </a:extLst>
          </p:cNvPr>
          <p:cNvSpPr>
            <a:spLocks noGrp="1"/>
          </p:cNvSpPr>
          <p:nvPr>
            <p:ph type="dt" sz="half" idx="22"/>
          </p:nvPr>
        </p:nvSpPr>
        <p:spPr/>
        <p:txBody>
          <a:bodyPr/>
          <a:lstStyle/>
          <a:p>
            <a:pPr algn="ctr"/>
            <a:fld id="{B72CB4E0-1CCA-4651-A225-ED48FE640174}" type="datetime1">
              <a:rPr lang="nl-BE" smtClean="0"/>
              <a:t>20/04/2022</a:t>
            </a:fld>
            <a:endParaRPr lang="nl-BE" dirty="0"/>
          </a:p>
        </p:txBody>
      </p:sp>
      <p:sp>
        <p:nvSpPr>
          <p:cNvPr id="13" name="Tijdelijke aanduiding voor voettekst 12">
            <a:extLst>
              <a:ext uri="{FF2B5EF4-FFF2-40B4-BE49-F238E27FC236}">
                <a16:creationId xmlns:a16="http://schemas.microsoft.com/office/drawing/2014/main" id="{EABCE165-5141-461E-93C8-5FA050FF1EEF}"/>
              </a:ext>
            </a:extLst>
          </p:cNvPr>
          <p:cNvSpPr>
            <a:spLocks noGrp="1"/>
          </p:cNvSpPr>
          <p:nvPr>
            <p:ph type="ftr" sz="quarter" idx="23"/>
          </p:nvPr>
        </p:nvSpPr>
        <p:spPr/>
        <p:txBody>
          <a:bodyPr/>
          <a:lstStyle/>
          <a:p>
            <a:r>
              <a:rPr lang="en-US"/>
              <a:t>2 ITF APP/AI</a:t>
            </a:r>
            <a:endParaRPr lang="nl-BE" sz="950" dirty="0"/>
          </a:p>
        </p:txBody>
      </p:sp>
      <p:sp>
        <p:nvSpPr>
          <p:cNvPr id="14" name="Tijdelijke aanduiding voor dianummer 13">
            <a:extLst>
              <a:ext uri="{FF2B5EF4-FFF2-40B4-BE49-F238E27FC236}">
                <a16:creationId xmlns:a16="http://schemas.microsoft.com/office/drawing/2014/main" id="{47D7F85A-81D5-48B9-B728-4D9964DA0CB9}"/>
              </a:ext>
            </a:extLst>
          </p:cNvPr>
          <p:cNvSpPr>
            <a:spLocks noGrp="1"/>
          </p:cNvSpPr>
          <p:nvPr>
            <p:ph type="sldNum" sz="quarter" idx="24"/>
          </p:nvPr>
        </p:nvSpPr>
        <p:spPr/>
        <p:txBody>
          <a:bodyPr/>
          <a:lstStyle/>
          <a:p>
            <a:fld id="{763F2D79-C75E-42E1-AD06-AE3EAB2BE1D7}" type="slidenum">
              <a:rPr lang="nl-BE" smtClean="0"/>
              <a:pPr/>
              <a:t>‹#›</a:t>
            </a:fld>
            <a:endParaRPr lang="nl-BE" sz="1200" dirty="0"/>
          </a:p>
        </p:txBody>
      </p:sp>
      <p:cxnSp>
        <p:nvCxnSpPr>
          <p:cNvPr id="15" name="Rechte verbindingslijn 14">
            <a:extLst>
              <a:ext uri="{FF2B5EF4-FFF2-40B4-BE49-F238E27FC236}">
                <a16:creationId xmlns:a16="http://schemas.microsoft.com/office/drawing/2014/main" id="{18504997-AF73-40CA-9130-AA724A2FA857}"/>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16236B3E-9B64-431C-B0C8-53DC02FF8403}"/>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1" name="Tijdelijke aanduiding voor tekst 2">
            <a:extLst>
              <a:ext uri="{FF2B5EF4-FFF2-40B4-BE49-F238E27FC236}">
                <a16:creationId xmlns:a16="http://schemas.microsoft.com/office/drawing/2014/main" id="{A8E4DD98-00B6-4444-95EE-75861B909839}"/>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dirty="0"/>
              <a:t>Klik om hoofding toe te voegen</a:t>
            </a:r>
            <a:endParaRPr lang="nl-BE" dirty="0"/>
          </a:p>
        </p:txBody>
      </p:sp>
    </p:spTree>
    <p:extLst>
      <p:ext uri="{BB962C8B-B14F-4D97-AF65-F5344CB8AC3E}">
        <p14:creationId xmlns:p14="http://schemas.microsoft.com/office/powerpoint/2010/main" val="173840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SLIDE (basic) | Titel + tekst">
    <p:spTree>
      <p:nvGrpSpPr>
        <p:cNvPr id="1" name=""/>
        <p:cNvGrpSpPr/>
        <p:nvPr/>
      </p:nvGrpSpPr>
      <p:grpSpPr>
        <a:xfrm>
          <a:off x="0" y="0"/>
          <a:ext cx="0" cy="0"/>
          <a:chOff x="0" y="0"/>
          <a:chExt cx="0" cy="0"/>
        </a:xfrm>
      </p:grpSpPr>
      <p:sp>
        <p:nvSpPr>
          <p:cNvPr id="12" name="Tijdelijke aanduiding voor tekst 3">
            <a:extLst>
              <a:ext uri="{FF2B5EF4-FFF2-40B4-BE49-F238E27FC236}">
                <a16:creationId xmlns:a16="http://schemas.microsoft.com/office/drawing/2014/main" id="{82982EAE-7653-4F25-A87B-8A0E58AAFD8D}"/>
              </a:ext>
            </a:extLst>
          </p:cNvPr>
          <p:cNvSpPr>
            <a:spLocks noGrp="1"/>
          </p:cNvSpPr>
          <p:nvPr>
            <p:ph type="body" sz="quarter" idx="17" hasCustomPrompt="1"/>
          </p:nvPr>
        </p:nvSpPr>
        <p:spPr>
          <a:xfrm>
            <a:off x="0" y="1450800"/>
            <a:ext cx="12191999"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6" name="Titel 25">
            <a:extLst>
              <a:ext uri="{FF2B5EF4-FFF2-40B4-BE49-F238E27FC236}">
                <a16:creationId xmlns:a16="http://schemas.microsoft.com/office/drawing/2014/main" id="{DC05696E-862A-41B2-A3BF-7FE1DD1A4416}"/>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40E61F95-3207-4241-AEEC-65AF17FDB77B}" type="datetime1">
              <a:rPr lang="nl-BE" smtClean="0"/>
              <a:t>20/04/2022</a:t>
            </a:fld>
            <a:endParaRPr lang="nl-BE" dirty="0"/>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2 ITF APP/AI</a:t>
            </a:r>
            <a:endParaRPr lang="nl-BE" sz="950" dirty="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a:t>
            </a:fld>
            <a:endParaRPr lang="nl-BE" sz="1200" dirty="0"/>
          </a:p>
        </p:txBody>
      </p:sp>
    </p:spTree>
    <p:extLst>
      <p:ext uri="{BB962C8B-B14F-4D97-AF65-F5344CB8AC3E}">
        <p14:creationId xmlns:p14="http://schemas.microsoft.com/office/powerpoint/2010/main" val="15731684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SLIDE (basic) | Titel + tekst (2 kolommen)">
    <p:spTree>
      <p:nvGrpSpPr>
        <p:cNvPr id="1" name=""/>
        <p:cNvGrpSpPr/>
        <p:nvPr/>
      </p:nvGrpSpPr>
      <p:grpSpPr>
        <a:xfrm>
          <a:off x="0" y="0"/>
          <a:ext cx="0" cy="0"/>
          <a:chOff x="0" y="0"/>
          <a:chExt cx="0" cy="0"/>
        </a:xfrm>
      </p:grpSpPr>
      <p:sp>
        <p:nvSpPr>
          <p:cNvPr id="46" name="Titel 25">
            <a:extLst>
              <a:ext uri="{FF2B5EF4-FFF2-40B4-BE49-F238E27FC236}">
                <a16:creationId xmlns:a16="http://schemas.microsoft.com/office/drawing/2014/main" id="{DC05696E-862A-41B2-A3BF-7FE1DD1A4416}"/>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91A81979-BC01-4168-8799-4020E084F361}" type="datetime1">
              <a:rPr lang="nl-BE" smtClean="0"/>
              <a:t>20/04/2022</a:t>
            </a:fld>
            <a:endParaRPr lang="nl-BE" dirty="0"/>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2 ITF APP/AI</a:t>
            </a:r>
            <a:endParaRPr lang="nl-BE" sz="950" dirty="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a:t>
            </a:fld>
            <a:endParaRPr lang="nl-BE" sz="1200" dirty="0"/>
          </a:p>
        </p:txBody>
      </p:sp>
      <p:sp>
        <p:nvSpPr>
          <p:cNvPr id="7" name="Tijdelijke aanduiding voor tekst 3">
            <a:extLst>
              <a:ext uri="{FF2B5EF4-FFF2-40B4-BE49-F238E27FC236}">
                <a16:creationId xmlns:a16="http://schemas.microsoft.com/office/drawing/2014/main" id="{BF1610C2-AAEC-446E-B522-87BCAD7C754C}"/>
              </a:ext>
            </a:extLst>
          </p:cNvPr>
          <p:cNvSpPr>
            <a:spLocks noGrp="1"/>
          </p:cNvSpPr>
          <p:nvPr>
            <p:ph type="body" sz="quarter" idx="28" hasCustomPrompt="1"/>
          </p:nvPr>
        </p:nvSpPr>
        <p:spPr>
          <a:xfrm>
            <a:off x="6253200" y="1450800"/>
            <a:ext cx="5400000" cy="4886033"/>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jdelijke aanduiding voor tekst 3">
            <a:extLst>
              <a:ext uri="{FF2B5EF4-FFF2-40B4-BE49-F238E27FC236}">
                <a16:creationId xmlns:a16="http://schemas.microsoft.com/office/drawing/2014/main" id="{BCC43FD9-3EDD-48B0-BD61-33494CEE8B26}"/>
              </a:ext>
            </a:extLst>
          </p:cNvPr>
          <p:cNvSpPr>
            <a:spLocks noGrp="1"/>
          </p:cNvSpPr>
          <p:nvPr>
            <p:ph type="body" sz="quarter" idx="29" hasCustomPrompt="1"/>
          </p:nvPr>
        </p:nvSpPr>
        <p:spPr>
          <a:xfrm>
            <a:off x="360000" y="1450801"/>
            <a:ext cx="5400000" cy="4886032"/>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713916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SLIDE (logo TM - E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07542E7-29FB-4CCE-B989-5CB3F6F1F2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81052" y="450000"/>
            <a:ext cx="3029896" cy="676800"/>
          </a:xfrm>
          <a:prstGeom prst="rect">
            <a:avLst/>
          </a:prstGeom>
        </p:spPr>
      </p:pic>
      <p:sp>
        <p:nvSpPr>
          <p:cNvPr id="2" name="Titel 1">
            <a:extLst>
              <a:ext uri="{FF2B5EF4-FFF2-40B4-BE49-F238E27FC236}">
                <a16:creationId xmlns:a16="http://schemas.microsoft.com/office/drawing/2014/main" id="{ECAE7DD8-F70C-4901-B757-CB8FE3DDDA44}"/>
              </a:ext>
            </a:extLst>
          </p:cNvPr>
          <p:cNvSpPr>
            <a:spLocks noGrp="1"/>
          </p:cNvSpPr>
          <p:nvPr>
            <p:ph type="title" hasCustomPrompt="1"/>
          </p:nvPr>
        </p:nvSpPr>
        <p:spPr>
          <a:xfrm>
            <a:off x="0" y="2201910"/>
            <a:ext cx="12192000" cy="2951998"/>
          </a:xfrm>
        </p:spPr>
        <p:txBody>
          <a:bodyPr lIns="2880000" tIns="360000" rIns="2880000" bIns="360000" anchor="ctr"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sp>
        <p:nvSpPr>
          <p:cNvPr id="31" name="Tijdelijke aanduiding voor voettekst 30">
            <a:extLst>
              <a:ext uri="{FF2B5EF4-FFF2-40B4-BE49-F238E27FC236}">
                <a16:creationId xmlns:a16="http://schemas.microsoft.com/office/drawing/2014/main" id="{476E3DA5-7A62-4F2C-8D6E-E6090A04CDFC}"/>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 ITF APP/AI</a:t>
            </a:r>
            <a:endParaRPr lang="nl-BE" dirty="0"/>
          </a:p>
        </p:txBody>
      </p:sp>
      <p:cxnSp>
        <p:nvCxnSpPr>
          <p:cNvPr id="9" name="Rechte verbindingslijn 8">
            <a:extLst>
              <a:ext uri="{FF2B5EF4-FFF2-40B4-BE49-F238E27FC236}">
                <a16:creationId xmlns:a16="http://schemas.microsoft.com/office/drawing/2014/main" id="{C73E5831-453F-4BB0-BCB3-A5AFC8EB6856}"/>
              </a:ext>
            </a:extLst>
          </p:cNvPr>
          <p:cNvCxnSpPr>
            <a:cxnSpLocks/>
          </p:cNvCxnSpPr>
          <p:nvPr userDrawn="1"/>
        </p:nvCxnSpPr>
        <p:spPr>
          <a:xfrm>
            <a:off x="5286000" y="5153910"/>
            <a:ext cx="162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6C07781-C431-4C49-BE36-91B3FCD7D74F}"/>
              </a:ext>
            </a:extLst>
          </p:cNvPr>
          <p:cNvCxnSpPr>
            <a:cxnSpLocks/>
          </p:cNvCxnSpPr>
          <p:nvPr userDrawn="1"/>
        </p:nvCxnSpPr>
        <p:spPr>
          <a:xfrm>
            <a:off x="5376000" y="2201910"/>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jdelijke aanduiding voor dianummer 31">
            <a:extLst>
              <a:ext uri="{FF2B5EF4-FFF2-40B4-BE49-F238E27FC236}">
                <a16:creationId xmlns:a16="http://schemas.microsoft.com/office/drawing/2014/main" id="{E92BBF08-2BAC-4713-AB8F-5F26E6F5334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
        <p:nvSpPr>
          <p:cNvPr id="10" name="Tijdelijke aanduiding voor datum 29">
            <a:extLst>
              <a:ext uri="{FF2B5EF4-FFF2-40B4-BE49-F238E27FC236}">
                <a16:creationId xmlns:a16="http://schemas.microsoft.com/office/drawing/2014/main" id="{C1DE6602-0E78-4059-8196-00695E24C385}"/>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25F3007A-6CD4-41E3-BC9D-58458B0DFB78}" type="datetime1">
              <a:rPr lang="nl-BE" smtClean="0"/>
              <a:t>20/04/2022</a:t>
            </a:fld>
            <a:endParaRPr lang="nl-BE" dirty="0"/>
          </a:p>
        </p:txBody>
      </p:sp>
    </p:spTree>
    <p:extLst>
      <p:ext uri="{BB962C8B-B14F-4D97-AF65-F5344CB8AC3E}">
        <p14:creationId xmlns:p14="http://schemas.microsoft.com/office/powerpoint/2010/main" val="42102398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SLIDE (basic) | Titel + tekst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762456" y="0"/>
            <a:ext cx="4429543"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dirty="0"/>
              <a:t>Klik (op pictogram) </a:t>
            </a:r>
            <a:br>
              <a:rPr lang="nl-BE" dirty="0"/>
            </a:br>
            <a:r>
              <a:rPr lang="nl-BE" dirty="0"/>
              <a:t>om foto toe te voegen</a:t>
            </a:r>
          </a:p>
        </p:txBody>
      </p:sp>
      <p:sp>
        <p:nvSpPr>
          <p:cNvPr id="15" name="Tijdelijke aanduiding voor datum 14">
            <a:extLst>
              <a:ext uri="{FF2B5EF4-FFF2-40B4-BE49-F238E27FC236}">
                <a16:creationId xmlns:a16="http://schemas.microsoft.com/office/drawing/2014/main" id="{8C08EEA5-3E73-4F35-BAC7-940732663C72}"/>
              </a:ext>
            </a:extLst>
          </p:cNvPr>
          <p:cNvSpPr>
            <a:spLocks noGrp="1"/>
          </p:cNvSpPr>
          <p:nvPr>
            <p:ph type="dt" sz="half" idx="18"/>
          </p:nvPr>
        </p:nvSpPr>
        <p:spPr/>
        <p:txBody>
          <a:bodyPr/>
          <a:lstStyle/>
          <a:p>
            <a:pPr algn="ctr"/>
            <a:fld id="{B43D9129-89B4-4B81-A7D7-472252FFA4EC}" type="datetime1">
              <a:rPr lang="nl-BE" smtClean="0"/>
              <a:t>20/04/2022</a:t>
            </a:fld>
            <a:endParaRPr lang="nl-BE" dirty="0"/>
          </a:p>
        </p:txBody>
      </p:sp>
      <p:sp>
        <p:nvSpPr>
          <p:cNvPr id="16" name="Tijdelijke aanduiding voor voettekst 15">
            <a:extLst>
              <a:ext uri="{FF2B5EF4-FFF2-40B4-BE49-F238E27FC236}">
                <a16:creationId xmlns:a16="http://schemas.microsoft.com/office/drawing/2014/main" id="{BDD3C9A1-F59D-49E6-A2A1-E35B49077CAB}"/>
              </a:ext>
            </a:extLst>
          </p:cNvPr>
          <p:cNvSpPr>
            <a:spLocks noGrp="1"/>
          </p:cNvSpPr>
          <p:nvPr>
            <p:ph type="ftr" sz="quarter" idx="19"/>
          </p:nvPr>
        </p:nvSpPr>
        <p:spPr/>
        <p:txBody>
          <a:bodyPr/>
          <a:lstStyle/>
          <a:p>
            <a:r>
              <a:rPr lang="en-US"/>
              <a:t>2 ITF APP/AI</a:t>
            </a:r>
            <a:endParaRPr lang="nl-BE" sz="950" dirty="0"/>
          </a:p>
        </p:txBody>
      </p:sp>
      <p:sp>
        <p:nvSpPr>
          <p:cNvPr id="17" name="Tijdelijke aanduiding voor dianummer 16">
            <a:extLst>
              <a:ext uri="{FF2B5EF4-FFF2-40B4-BE49-F238E27FC236}">
                <a16:creationId xmlns:a16="http://schemas.microsoft.com/office/drawing/2014/main" id="{AF828096-8447-4DC8-A39B-A4849112AF6B}"/>
              </a:ext>
            </a:extLst>
          </p:cNvPr>
          <p:cNvSpPr>
            <a:spLocks noGrp="1"/>
          </p:cNvSpPr>
          <p:nvPr>
            <p:ph type="sldNum" sz="quarter" idx="20"/>
          </p:nvPr>
        </p:nvSpPr>
        <p:spPr/>
        <p:txBody>
          <a:bodyPr/>
          <a:lstStyle/>
          <a:p>
            <a:fld id="{763F2D79-C75E-42E1-AD06-AE3EAB2BE1D7}" type="slidenum">
              <a:rPr lang="nl-BE" smtClean="0"/>
              <a:pPr/>
              <a:t>‹#›</a:t>
            </a:fld>
            <a:endParaRPr lang="nl-BE" sz="1200" dirty="0"/>
          </a:p>
        </p:txBody>
      </p:sp>
      <p:sp>
        <p:nvSpPr>
          <p:cNvPr id="9" name="Titel 25">
            <a:extLst>
              <a:ext uri="{FF2B5EF4-FFF2-40B4-BE49-F238E27FC236}">
                <a16:creationId xmlns:a16="http://schemas.microsoft.com/office/drawing/2014/main" id="{DDF65D91-90FE-402E-BC1D-B80BE9AF6E1E}"/>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12" name="Tijdelijke aanduiding voor tekst 3">
            <a:extLst>
              <a:ext uri="{FF2B5EF4-FFF2-40B4-BE49-F238E27FC236}">
                <a16:creationId xmlns:a16="http://schemas.microsoft.com/office/drawing/2014/main" id="{E76EE5DF-6576-4362-A09B-98553810FA68}"/>
              </a:ext>
            </a:extLst>
          </p:cNvPr>
          <p:cNvSpPr>
            <a:spLocks noGrp="1"/>
          </p:cNvSpPr>
          <p:nvPr>
            <p:ph type="body" sz="quarter" idx="21" hasCustomPrompt="1"/>
          </p:nvPr>
        </p:nvSpPr>
        <p:spPr>
          <a:xfrm>
            <a:off x="0" y="1450800"/>
            <a:ext cx="7762455"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41752293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TOSLIDE (basic) | Titel + foto + bijschrift">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0" y="0"/>
            <a:ext cx="12192000"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dirty="0"/>
              <a:t>Klik (op pictogram) </a:t>
            </a:r>
            <a:br>
              <a:rPr lang="nl-BE" dirty="0"/>
            </a:br>
            <a:r>
              <a:rPr lang="nl-BE" dirty="0"/>
              <a:t>om foto toe te voegen</a:t>
            </a:r>
          </a:p>
        </p:txBody>
      </p:sp>
      <p:sp>
        <p:nvSpPr>
          <p:cNvPr id="39" name="Tijdelijke aanduiding voor dianummer 38">
            <a:extLst>
              <a:ext uri="{FF2B5EF4-FFF2-40B4-BE49-F238E27FC236}">
                <a16:creationId xmlns:a16="http://schemas.microsoft.com/office/drawing/2014/main" id="{10D869F1-F8DE-472B-B99C-406CCA53421D}"/>
              </a:ext>
            </a:extLst>
          </p:cNvPr>
          <p:cNvSpPr>
            <a:spLocks noGrp="1"/>
          </p:cNvSpPr>
          <p:nvPr>
            <p:ph type="sldNum" sz="quarter" idx="25"/>
          </p:nvPr>
        </p:nvSpPr>
        <p:spPr/>
        <p:txBody>
          <a:bodyPr/>
          <a:lstStyle/>
          <a:p>
            <a:fld id="{763F2D79-C75E-42E1-AD06-AE3EAB2BE1D7}" type="slidenum">
              <a:rPr lang="nl-BE" smtClean="0"/>
              <a:pPr/>
              <a:t>‹#›</a:t>
            </a:fld>
            <a:endParaRPr lang="nl-BE" sz="1200" dirty="0"/>
          </a:p>
        </p:txBody>
      </p:sp>
      <p:sp>
        <p:nvSpPr>
          <p:cNvPr id="22" name="Titel 25">
            <a:extLst>
              <a:ext uri="{FF2B5EF4-FFF2-40B4-BE49-F238E27FC236}">
                <a16:creationId xmlns:a16="http://schemas.microsoft.com/office/drawing/2014/main" id="{BC24E3A1-B1C3-4788-BFEF-508FFC366B58}"/>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40" name="Tijdelijke aanduiding voor tekst 17">
            <a:extLst>
              <a:ext uri="{FF2B5EF4-FFF2-40B4-BE49-F238E27FC236}">
                <a16:creationId xmlns:a16="http://schemas.microsoft.com/office/drawing/2014/main" id="{7A9AF19C-2BA1-406E-AC3A-E5EFC33FA1F0}"/>
              </a:ext>
            </a:extLst>
          </p:cNvPr>
          <p:cNvSpPr>
            <a:spLocks noGrp="1"/>
          </p:cNvSpPr>
          <p:nvPr>
            <p:ph type="body" sz="quarter" idx="26" hasCustomPrompt="1"/>
          </p:nvPr>
        </p:nvSpPr>
        <p:spPr>
          <a:xfrm>
            <a:off x="724349" y="2156911"/>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dirty="0"/>
              <a:t>Klik om bijschrift toe te</a:t>
            </a:r>
            <a:br>
              <a:rPr lang="nl-NL" dirty="0"/>
            </a:br>
            <a:r>
              <a:rPr lang="nl-NL" dirty="0"/>
              <a:t>voegen</a:t>
            </a:r>
            <a:endParaRPr lang="nl-BE" dirty="0"/>
          </a:p>
        </p:txBody>
      </p:sp>
      <p:sp>
        <p:nvSpPr>
          <p:cNvPr id="8" name="Tijdelijke aanduiding voor datum 3">
            <a:extLst>
              <a:ext uri="{FF2B5EF4-FFF2-40B4-BE49-F238E27FC236}">
                <a16:creationId xmlns:a16="http://schemas.microsoft.com/office/drawing/2014/main" id="{4922FF2F-5F0A-4F40-B7E6-03240A2047DF}"/>
              </a:ext>
            </a:extLst>
          </p:cNvPr>
          <p:cNvSpPr>
            <a:spLocks noGrp="1"/>
          </p:cNvSpPr>
          <p:nvPr>
            <p:ph type="dt" sz="half" idx="2"/>
          </p:nvPr>
        </p:nvSpPr>
        <p:spPr>
          <a:xfrm>
            <a:off x="540000" y="6509899"/>
            <a:ext cx="977465" cy="164370"/>
          </a:xfrm>
          <a:prstGeom prst="rect">
            <a:avLst/>
          </a:prstGeom>
          <a:solidFill>
            <a:schemeClr val="bg1"/>
          </a:solid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717E6BCE-532B-4BA8-A1CE-2D4C47056A2D}" type="datetime1">
              <a:rPr lang="nl-BE" smtClean="0"/>
              <a:t>20/04/2022</a:t>
            </a:fld>
            <a:endParaRPr lang="nl-BE" dirty="0"/>
          </a:p>
        </p:txBody>
      </p:sp>
      <p:sp>
        <p:nvSpPr>
          <p:cNvPr id="9" name="Tijdelijke aanduiding voor voettekst 4">
            <a:extLst>
              <a:ext uri="{FF2B5EF4-FFF2-40B4-BE49-F238E27FC236}">
                <a16:creationId xmlns:a16="http://schemas.microsoft.com/office/drawing/2014/main" id="{AFF3E56A-D245-40C6-9BAF-34762A9808CC}"/>
              </a:ext>
            </a:extLst>
          </p:cNvPr>
          <p:cNvSpPr>
            <a:spLocks noGrp="1"/>
          </p:cNvSpPr>
          <p:nvPr>
            <p:ph type="ftr" sz="quarter" idx="3"/>
          </p:nvPr>
        </p:nvSpPr>
        <p:spPr>
          <a:xfrm>
            <a:off x="4296000" y="6475084"/>
            <a:ext cx="3600000" cy="234000"/>
          </a:xfrm>
          <a:prstGeom prst="rect">
            <a:avLst/>
          </a:prstGeom>
          <a:solidFill>
            <a:schemeClr val="bg1"/>
          </a:solid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a:t>2 ITF APP/AI</a:t>
            </a:r>
            <a:endParaRPr lang="nl-BE" sz="950" dirty="0"/>
          </a:p>
        </p:txBody>
      </p:sp>
    </p:spTree>
    <p:extLst>
      <p:ext uri="{BB962C8B-B14F-4D97-AF65-F5344CB8AC3E}">
        <p14:creationId xmlns:p14="http://schemas.microsoft.com/office/powerpoint/2010/main" val="24002756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TOSLIDE (basic) | Titel + 2 foto's + bijschrift">
    <p:spTree>
      <p:nvGrpSpPr>
        <p:cNvPr id="1" name=""/>
        <p:cNvGrpSpPr/>
        <p:nvPr/>
      </p:nvGrpSpPr>
      <p:grpSpPr>
        <a:xfrm>
          <a:off x="0" y="0"/>
          <a:ext cx="0" cy="0"/>
          <a:chOff x="0" y="0"/>
          <a:chExt cx="0" cy="0"/>
        </a:xfrm>
      </p:grpSpPr>
      <p:sp>
        <p:nvSpPr>
          <p:cNvPr id="17" name="Tijdelijke aanduiding voor datum 16">
            <a:extLst>
              <a:ext uri="{FF2B5EF4-FFF2-40B4-BE49-F238E27FC236}">
                <a16:creationId xmlns:a16="http://schemas.microsoft.com/office/drawing/2014/main" id="{B13D744B-E4C0-450B-8805-6C6DA232E32E}"/>
              </a:ext>
            </a:extLst>
          </p:cNvPr>
          <p:cNvSpPr>
            <a:spLocks noGrp="1"/>
          </p:cNvSpPr>
          <p:nvPr>
            <p:ph type="dt" sz="half" idx="27"/>
          </p:nvPr>
        </p:nvSpPr>
        <p:spPr/>
        <p:txBody>
          <a:bodyPr/>
          <a:lstStyle/>
          <a:p>
            <a:pPr algn="ctr"/>
            <a:fld id="{6EDE8CC6-A8BF-4A47-9288-DC9E8542A82A}" type="datetime1">
              <a:rPr lang="nl-BE" smtClean="0"/>
              <a:t>20/04/2022</a:t>
            </a:fld>
            <a:endParaRPr lang="nl-BE" dirty="0"/>
          </a:p>
        </p:txBody>
      </p:sp>
      <p:sp>
        <p:nvSpPr>
          <p:cNvPr id="18" name="Tijdelijke aanduiding voor voettekst 17">
            <a:extLst>
              <a:ext uri="{FF2B5EF4-FFF2-40B4-BE49-F238E27FC236}">
                <a16:creationId xmlns:a16="http://schemas.microsoft.com/office/drawing/2014/main" id="{BCA4FD16-AF8B-482C-8E29-9988900A523A}"/>
              </a:ext>
            </a:extLst>
          </p:cNvPr>
          <p:cNvSpPr>
            <a:spLocks noGrp="1"/>
          </p:cNvSpPr>
          <p:nvPr>
            <p:ph type="ftr" sz="quarter" idx="28"/>
          </p:nvPr>
        </p:nvSpPr>
        <p:spPr/>
        <p:txBody>
          <a:bodyPr/>
          <a:lstStyle/>
          <a:p>
            <a:r>
              <a:rPr lang="en-US"/>
              <a:t>2 ITF APP/AI</a:t>
            </a:r>
            <a:endParaRPr lang="nl-BE" sz="950" dirty="0"/>
          </a:p>
        </p:txBody>
      </p:sp>
      <p:sp>
        <p:nvSpPr>
          <p:cNvPr id="19" name="Tijdelijke aanduiding voor dianummer 18">
            <a:extLst>
              <a:ext uri="{FF2B5EF4-FFF2-40B4-BE49-F238E27FC236}">
                <a16:creationId xmlns:a16="http://schemas.microsoft.com/office/drawing/2014/main" id="{4EB0D7F2-9142-419F-A9A3-E17A69C39FD5}"/>
              </a:ext>
            </a:extLst>
          </p:cNvPr>
          <p:cNvSpPr>
            <a:spLocks noGrp="1"/>
          </p:cNvSpPr>
          <p:nvPr>
            <p:ph type="sldNum" sz="quarter" idx="29"/>
          </p:nvPr>
        </p:nvSpPr>
        <p:spPr/>
        <p:txBody>
          <a:bodyPr/>
          <a:lstStyle/>
          <a:p>
            <a:fld id="{763F2D79-C75E-42E1-AD06-AE3EAB2BE1D7}" type="slidenum">
              <a:rPr lang="nl-BE" smtClean="0"/>
              <a:pPr/>
              <a:t>‹#›</a:t>
            </a:fld>
            <a:endParaRPr lang="nl-BE" sz="1200" dirty="0"/>
          </a:p>
        </p:txBody>
      </p:sp>
      <p:sp>
        <p:nvSpPr>
          <p:cNvPr id="13" name="Titel 25">
            <a:extLst>
              <a:ext uri="{FF2B5EF4-FFF2-40B4-BE49-F238E27FC236}">
                <a16:creationId xmlns:a16="http://schemas.microsoft.com/office/drawing/2014/main" id="{B7302737-4818-4D8A-88D3-DC6256533E1C}"/>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dirty="0"/>
              <a:t>Klik om titel toe te voegen</a:t>
            </a:r>
            <a:endParaRPr lang="nl-BE" dirty="0"/>
          </a:p>
        </p:txBody>
      </p:sp>
      <p:sp>
        <p:nvSpPr>
          <p:cNvPr id="21" name="Tijdelijke aanduiding voor afbeelding 4">
            <a:extLst>
              <a:ext uri="{FF2B5EF4-FFF2-40B4-BE49-F238E27FC236}">
                <a16:creationId xmlns:a16="http://schemas.microsoft.com/office/drawing/2014/main" id="{A8464103-0ACE-4DD9-8494-4847109D0E93}"/>
              </a:ext>
            </a:extLst>
          </p:cNvPr>
          <p:cNvSpPr>
            <a:spLocks noGrp="1"/>
          </p:cNvSpPr>
          <p:nvPr>
            <p:ph type="pic" sz="quarter" idx="31" hasCustomPrompt="1"/>
          </p:nvPr>
        </p:nvSpPr>
        <p:spPr>
          <a:xfrm>
            <a:off x="6454463"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2" name="Tijdelijke aanduiding voor afbeelding 4">
            <a:extLst>
              <a:ext uri="{FF2B5EF4-FFF2-40B4-BE49-F238E27FC236}">
                <a16:creationId xmlns:a16="http://schemas.microsoft.com/office/drawing/2014/main" id="{05440C86-1203-4D56-84A9-E4466679CF69}"/>
              </a:ext>
            </a:extLst>
          </p:cNvPr>
          <p:cNvSpPr>
            <a:spLocks noGrp="1"/>
          </p:cNvSpPr>
          <p:nvPr>
            <p:ph type="pic" sz="quarter" idx="30" hasCustomPrompt="1"/>
          </p:nvPr>
        </p:nvSpPr>
        <p:spPr>
          <a:xfrm>
            <a:off x="729937"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dirty="0"/>
              <a:t>Klik (op pictogram) </a:t>
            </a:r>
            <a:br>
              <a:rPr lang="nl-BE" dirty="0"/>
            </a:br>
            <a:r>
              <a:rPr lang="nl-BE" dirty="0"/>
              <a:t>om foto toe te voegen</a:t>
            </a:r>
          </a:p>
        </p:txBody>
      </p:sp>
      <p:sp>
        <p:nvSpPr>
          <p:cNvPr id="23" name="Tijdelijke aanduiding voor tekst 17">
            <a:extLst>
              <a:ext uri="{FF2B5EF4-FFF2-40B4-BE49-F238E27FC236}">
                <a16:creationId xmlns:a16="http://schemas.microsoft.com/office/drawing/2014/main" id="{FFE4C75F-8FC3-41A6-9235-95F429DA93D9}"/>
              </a:ext>
            </a:extLst>
          </p:cNvPr>
          <p:cNvSpPr>
            <a:spLocks noGrp="1"/>
          </p:cNvSpPr>
          <p:nvPr>
            <p:ph type="body" sz="quarter" idx="22" hasCustomPrompt="1"/>
          </p:nvPr>
        </p:nvSpPr>
        <p:spPr>
          <a:xfrm>
            <a:off x="729937"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
        <p:nvSpPr>
          <p:cNvPr id="24" name="Tijdelijke aanduiding voor tekst 17">
            <a:extLst>
              <a:ext uri="{FF2B5EF4-FFF2-40B4-BE49-F238E27FC236}">
                <a16:creationId xmlns:a16="http://schemas.microsoft.com/office/drawing/2014/main" id="{EF72FD9B-2BB3-4CA9-AD97-FDF62A4293E3}"/>
              </a:ext>
            </a:extLst>
          </p:cNvPr>
          <p:cNvSpPr>
            <a:spLocks noGrp="1"/>
          </p:cNvSpPr>
          <p:nvPr>
            <p:ph type="body" sz="quarter" idx="32" hasCustomPrompt="1"/>
          </p:nvPr>
        </p:nvSpPr>
        <p:spPr>
          <a:xfrm>
            <a:off x="6454463"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dirty="0"/>
              <a:t>Klik om bijschrift toe te</a:t>
            </a:r>
            <a:br>
              <a:rPr lang="nl-NL" dirty="0"/>
            </a:br>
            <a:r>
              <a:rPr lang="nl-NL" dirty="0"/>
              <a:t>voegen</a:t>
            </a:r>
            <a:endParaRPr lang="nl-BE" dirty="0"/>
          </a:p>
        </p:txBody>
      </p:sp>
    </p:spTree>
    <p:extLst>
      <p:ext uri="{BB962C8B-B14F-4D97-AF65-F5344CB8AC3E}">
        <p14:creationId xmlns:p14="http://schemas.microsoft.com/office/powerpoint/2010/main" val="6437668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KSTSLIDE (basic) | Tekst">
    <p:spTree>
      <p:nvGrpSpPr>
        <p:cNvPr id="1" name=""/>
        <p:cNvGrpSpPr/>
        <p:nvPr/>
      </p:nvGrpSpPr>
      <p:grpSpPr>
        <a:xfrm>
          <a:off x="0" y="0"/>
          <a:ext cx="0" cy="0"/>
          <a:chOff x="0" y="0"/>
          <a:chExt cx="0" cy="0"/>
        </a:xfrm>
      </p:grpSpPr>
      <p:sp>
        <p:nvSpPr>
          <p:cNvPr id="12" name="Tijdelijke aanduiding voor tekst 3">
            <a:extLst>
              <a:ext uri="{FF2B5EF4-FFF2-40B4-BE49-F238E27FC236}">
                <a16:creationId xmlns:a16="http://schemas.microsoft.com/office/drawing/2014/main" id="{82982EAE-7653-4F25-A87B-8A0E58AAFD8D}"/>
              </a:ext>
            </a:extLst>
          </p:cNvPr>
          <p:cNvSpPr>
            <a:spLocks noGrp="1"/>
          </p:cNvSpPr>
          <p:nvPr>
            <p:ph type="body" sz="quarter" idx="17" hasCustomPrompt="1"/>
          </p:nvPr>
        </p:nvSpPr>
        <p:spPr>
          <a:xfrm>
            <a:off x="0" y="0"/>
            <a:ext cx="12191999" cy="6336834"/>
          </a:xfrm>
        </p:spPr>
        <p:txBody>
          <a:bodyPr lIns="1080000" tIns="1080000" rIns="1080000" bIns="108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DFEF80BC-B418-4854-95C1-0BC6F6150AF2}" type="datetime1">
              <a:rPr lang="nl-BE" smtClean="0"/>
              <a:t>20/04/2022</a:t>
            </a:fld>
            <a:endParaRPr lang="nl-BE" dirty="0"/>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2 ITF APP/AI</a:t>
            </a:r>
            <a:endParaRPr lang="nl-BE" sz="950" dirty="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a:t>
            </a:fld>
            <a:endParaRPr lang="nl-BE" sz="1200" dirty="0"/>
          </a:p>
        </p:txBody>
      </p:sp>
    </p:spTree>
    <p:extLst>
      <p:ext uri="{BB962C8B-B14F-4D97-AF65-F5344CB8AC3E}">
        <p14:creationId xmlns:p14="http://schemas.microsoft.com/office/powerpoint/2010/main" val="38844525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16" name="Tijdelijke aanduiding voor datum 15">
            <a:extLst>
              <a:ext uri="{FF2B5EF4-FFF2-40B4-BE49-F238E27FC236}">
                <a16:creationId xmlns:a16="http://schemas.microsoft.com/office/drawing/2014/main" id="{F00B00FD-F7AD-44CE-8EC6-6606172B2C12}"/>
              </a:ext>
            </a:extLst>
          </p:cNvPr>
          <p:cNvSpPr>
            <a:spLocks noGrp="1"/>
          </p:cNvSpPr>
          <p:nvPr>
            <p:ph type="dt" sz="half" idx="10"/>
          </p:nvPr>
        </p:nvSpPr>
        <p:spPr/>
        <p:txBody>
          <a:bodyPr/>
          <a:lstStyle/>
          <a:p>
            <a:pPr algn="ctr"/>
            <a:fld id="{1E90C9EA-30B6-411F-9833-0838D0AEC934}" type="datetime1">
              <a:rPr lang="nl-BE" smtClean="0"/>
              <a:t>20/04/2022</a:t>
            </a:fld>
            <a:endParaRPr lang="nl-BE" dirty="0"/>
          </a:p>
        </p:txBody>
      </p:sp>
      <p:sp>
        <p:nvSpPr>
          <p:cNvPr id="17" name="Tijdelijke aanduiding voor voettekst 16">
            <a:extLst>
              <a:ext uri="{FF2B5EF4-FFF2-40B4-BE49-F238E27FC236}">
                <a16:creationId xmlns:a16="http://schemas.microsoft.com/office/drawing/2014/main" id="{CCC5D764-B091-491C-AE67-81AE92552560}"/>
              </a:ext>
            </a:extLst>
          </p:cNvPr>
          <p:cNvSpPr>
            <a:spLocks noGrp="1"/>
          </p:cNvSpPr>
          <p:nvPr>
            <p:ph type="ftr" sz="quarter" idx="11"/>
          </p:nvPr>
        </p:nvSpPr>
        <p:spPr/>
        <p:txBody>
          <a:bodyPr/>
          <a:lstStyle/>
          <a:p>
            <a:r>
              <a:rPr lang="en-US"/>
              <a:t>2 ITF APP/AI</a:t>
            </a:r>
            <a:endParaRPr lang="nl-BE" sz="950" dirty="0"/>
          </a:p>
        </p:txBody>
      </p:sp>
      <p:sp>
        <p:nvSpPr>
          <p:cNvPr id="18" name="Tijdelijke aanduiding voor dianummer 17">
            <a:extLst>
              <a:ext uri="{FF2B5EF4-FFF2-40B4-BE49-F238E27FC236}">
                <a16:creationId xmlns:a16="http://schemas.microsoft.com/office/drawing/2014/main" id="{42352F86-3D45-4665-9BE3-002631CF3A42}"/>
              </a:ext>
            </a:extLst>
          </p:cNvPr>
          <p:cNvSpPr>
            <a:spLocks noGrp="1"/>
          </p:cNvSpPr>
          <p:nvPr>
            <p:ph type="sldNum" sz="quarter" idx="12"/>
          </p:nvPr>
        </p:nvSpPr>
        <p:spPr/>
        <p:txBody>
          <a:bodyPr/>
          <a:lstStyle/>
          <a:p>
            <a:fld id="{763F2D79-C75E-42E1-AD06-AE3EAB2BE1D7}" type="slidenum">
              <a:rPr lang="nl-BE" smtClean="0"/>
              <a:pPr/>
              <a:t>‹#›</a:t>
            </a:fld>
            <a:endParaRPr lang="nl-BE" sz="1200" dirty="0"/>
          </a:p>
        </p:txBody>
      </p:sp>
    </p:spTree>
    <p:extLst>
      <p:ext uri="{BB962C8B-B14F-4D97-AF65-F5344CB8AC3E}">
        <p14:creationId xmlns:p14="http://schemas.microsoft.com/office/powerpoint/2010/main" val="28447924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Basic">
    <p:bg bwMode="gray">
      <p:bgPr>
        <a:solidFill>
          <a:srgbClr val="00A0AE"/>
        </a:solidFill>
        <a:effectLst/>
      </p:bgPr>
    </p:bg>
    <p:spTree>
      <p:nvGrpSpPr>
        <p:cNvPr id="1" name=""/>
        <p:cNvGrpSpPr/>
        <p:nvPr/>
      </p:nvGrpSpPr>
      <p:grpSpPr>
        <a:xfrm>
          <a:off x="0" y="0"/>
          <a:ext cx="0" cy="0"/>
          <a:chOff x="0" y="0"/>
          <a:chExt cx="0" cy="0"/>
        </a:xfrm>
      </p:grpSpPr>
      <p:sp>
        <p:nvSpPr>
          <p:cNvPr id="7" name="Rectangle 6"/>
          <p:cNvSpPr/>
          <p:nvPr userDrawn="1"/>
        </p:nvSpPr>
        <p:spPr>
          <a:xfrm>
            <a:off x="0" y="5958000"/>
            <a:ext cx="12192000" cy="90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18000" rIns="0" bIns="18000" rtlCol="0" anchor="ctr"/>
          <a:lstStyle/>
          <a:p>
            <a:pPr algn="ctr"/>
            <a:endParaRPr lang="nl-BE" sz="1100" dirty="0">
              <a:solidFill>
                <a:schemeClr val="bg1"/>
              </a:solidFill>
            </a:endParaRPr>
          </a:p>
        </p:txBody>
      </p:sp>
      <p:sp>
        <p:nvSpPr>
          <p:cNvPr id="9" name="Rectangle 8"/>
          <p:cNvSpPr/>
          <p:nvPr userDrawn="1"/>
        </p:nvSpPr>
        <p:spPr>
          <a:xfrm>
            <a:off x="0" y="6084000"/>
            <a:ext cx="2640000" cy="432000"/>
          </a:xfrm>
          <a:prstGeom prst="rect">
            <a:avLst/>
          </a:prstGeom>
          <a:solidFill>
            <a:srgbClr val="EC4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Subtitle 2"/>
          <p:cNvSpPr>
            <a:spLocks noGrp="1"/>
          </p:cNvSpPr>
          <p:nvPr>
            <p:ph type="subTitle" idx="1"/>
          </p:nvPr>
        </p:nvSpPr>
        <p:spPr>
          <a:xfrm>
            <a:off x="0" y="3357192"/>
            <a:ext cx="12192000" cy="1800000"/>
          </a:xfrm>
          <a:noFill/>
        </p:spPr>
        <p:txBody>
          <a:bodyPr wrap="square" lIns="720000" tIns="180000" rIns="720000" bIns="540000">
            <a:noAutofit/>
          </a:bodyPr>
          <a:lstStyle>
            <a:lvl1pPr marL="0" indent="0" algn="ctr">
              <a:buNone/>
              <a:defRPr sz="3200" cap="none"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BE" dirty="0"/>
          </a:p>
        </p:txBody>
      </p:sp>
      <p:sp>
        <p:nvSpPr>
          <p:cNvPr id="154" name="Title 153"/>
          <p:cNvSpPr>
            <a:spLocks noGrp="1"/>
          </p:cNvSpPr>
          <p:nvPr>
            <p:ph type="title"/>
          </p:nvPr>
        </p:nvSpPr>
        <p:spPr>
          <a:xfrm>
            <a:off x="0" y="1556992"/>
            <a:ext cx="12192000" cy="1800000"/>
          </a:xfrm>
          <a:noFill/>
        </p:spPr>
        <p:txBody>
          <a:bodyPr lIns="720000" tIns="540000" rIns="720000" bIns="180000" anchor="b" anchorCtr="0">
            <a:noAutofit/>
          </a:bodyPr>
          <a:lstStyle>
            <a:lvl1pPr algn="ctr">
              <a:lnSpc>
                <a:spcPct val="90000"/>
              </a:lnSpc>
              <a:defRPr sz="3800" cap="all" baseline="0">
                <a:solidFill>
                  <a:schemeClr val="tx1"/>
                </a:solidFill>
              </a:defRPr>
            </a:lvl1pPr>
          </a:lstStyle>
          <a:p>
            <a:r>
              <a:rPr lang="en-US"/>
              <a:t>Click to edit Master title style</a:t>
            </a:r>
            <a:endParaRPr lang="nl-BE" dirty="0"/>
          </a:p>
        </p:txBody>
      </p:sp>
      <p:sp>
        <p:nvSpPr>
          <p:cNvPr id="12" name="Footer Placeholder 11"/>
          <p:cNvSpPr>
            <a:spLocks noGrp="1"/>
          </p:cNvSpPr>
          <p:nvPr>
            <p:ph type="ftr" sz="quarter" idx="12"/>
          </p:nvPr>
        </p:nvSpPr>
        <p:spPr>
          <a:solidFill>
            <a:srgbClr val="EC4B2F"/>
          </a:solidFill>
        </p:spPr>
        <p:txBody>
          <a:bodyPr/>
          <a:lstStyle>
            <a:lvl1pPr>
              <a:defRPr>
                <a:solidFill>
                  <a:schemeClr val="tx2"/>
                </a:solidFill>
              </a:defRPr>
            </a:lvl1pPr>
          </a:lstStyle>
          <a:p>
            <a:r>
              <a:rPr lang="nl-BE"/>
              <a:t>2 ITF APP/AI</a:t>
            </a:r>
            <a:endParaRPr lang="nl-BE" dirty="0"/>
          </a:p>
        </p:txBody>
      </p:sp>
      <p:sp>
        <p:nvSpPr>
          <p:cNvPr id="11" name="Slide Number Placeholder 10"/>
          <p:cNvSpPr>
            <a:spLocks noGrp="1"/>
          </p:cNvSpPr>
          <p:nvPr>
            <p:ph type="sldNum" sz="quarter" idx="11"/>
          </p:nvPr>
        </p:nvSpPr>
        <p:spPr>
          <a:solidFill>
            <a:srgbClr val="00A0AE"/>
          </a:solidFill>
        </p:spPr>
        <p:txBody>
          <a:bodyPr/>
          <a:lstStyle>
            <a:lvl1pPr>
              <a:defRPr>
                <a:solidFill>
                  <a:schemeClr val="tx1"/>
                </a:solidFill>
              </a:defRPr>
            </a:lvl1pPr>
          </a:lstStyle>
          <a:p>
            <a:fld id="{3B80295F-48CD-49FC-897A-CCEC919B8070}" type="slidenum">
              <a:rPr lang="nl-BE" smtClean="0"/>
              <a:pPr/>
              <a:t>‹#›</a:t>
            </a:fld>
            <a:endParaRPr lang="nl-BE" dirty="0"/>
          </a:p>
        </p:txBody>
      </p:sp>
      <p:pic>
        <p:nvPicPr>
          <p:cNvPr id="10" name="Picture 9" descr="TM_logo_vignet_ppt.jpg"/>
          <p:cNvPicPr>
            <a:picLocks/>
          </p:cNvPicPr>
          <p:nvPr userDrawn="1"/>
        </p:nvPicPr>
        <p:blipFill>
          <a:blip r:embed="rId2" cstate="print"/>
          <a:stretch>
            <a:fillRect/>
          </a:stretch>
        </p:blipFill>
        <p:spPr>
          <a:xfrm>
            <a:off x="480001" y="360000"/>
            <a:ext cx="2157153" cy="1155192"/>
          </a:xfrm>
          <a:prstGeom prst="rect">
            <a:avLst/>
          </a:prstGeom>
        </p:spPr>
      </p:pic>
      <p:sp>
        <p:nvSpPr>
          <p:cNvPr id="14" name="Date Placeholder 13"/>
          <p:cNvSpPr>
            <a:spLocks noGrp="1"/>
          </p:cNvSpPr>
          <p:nvPr>
            <p:ph type="dt" sz="half" idx="13"/>
          </p:nvPr>
        </p:nvSpPr>
        <p:spPr>
          <a:xfrm>
            <a:off x="1007435" y="6570001"/>
            <a:ext cx="109119" cy="200055"/>
          </a:xfrm>
          <a:solidFill>
            <a:schemeClr val="tx1"/>
          </a:solidFill>
        </p:spPr>
        <p:txBody>
          <a:bodyPr/>
          <a:lstStyle>
            <a:lvl1pPr>
              <a:defRPr sz="1300">
                <a:solidFill>
                  <a:srgbClr val="00A0AE"/>
                </a:solidFill>
              </a:defRPr>
            </a:lvl1pPr>
          </a:lstStyle>
          <a:p>
            <a:pPr algn="l"/>
            <a:fld id="{701FD0EA-F675-48FD-8BA7-46078ADF8DF5}" type="datetime1">
              <a:rPr lang="nl-BE" smtClean="0"/>
              <a:t>20/04/2022</a:t>
            </a:fld>
            <a:endParaRPr lang="nl-BE" dirty="0"/>
          </a:p>
        </p:txBody>
      </p:sp>
      <p:sp>
        <p:nvSpPr>
          <p:cNvPr id="20" name="Rectangle 19"/>
          <p:cNvSpPr/>
          <p:nvPr userDrawn="1"/>
        </p:nvSpPr>
        <p:spPr>
          <a:xfrm>
            <a:off x="0" y="5661248"/>
            <a:ext cx="12192000" cy="288032"/>
          </a:xfrm>
          <a:prstGeom prst="rect">
            <a:avLst/>
          </a:prstGeom>
          <a:solidFill>
            <a:srgbClr val="00A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image_preview.png"/>
          <p:cNvPicPr>
            <a:picLocks/>
          </p:cNvPicPr>
          <p:nvPr userDrawn="1"/>
        </p:nvPicPr>
        <p:blipFill>
          <a:blip r:embed="rId3" cstate="print"/>
          <a:stretch>
            <a:fillRect/>
          </a:stretch>
        </p:blipFill>
        <p:spPr>
          <a:xfrm>
            <a:off x="10645733" y="6192000"/>
            <a:ext cx="1138899" cy="432000"/>
          </a:xfrm>
          <a:prstGeom prst="rect">
            <a:avLst/>
          </a:prstGeom>
        </p:spPr>
      </p:pic>
    </p:spTree>
    <p:extLst>
      <p:ext uri="{BB962C8B-B14F-4D97-AF65-F5344CB8AC3E}">
        <p14:creationId xmlns:p14="http://schemas.microsoft.com/office/powerpoint/2010/main" val="2998304378"/>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Basic">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52000"/>
            <a:ext cx="12192000" cy="4428000"/>
          </a:xfrm>
        </p:spPr>
        <p:txBody>
          <a:bodyPr bIns="144000"/>
          <a:lstStyle>
            <a:lvl1pPr marL="323850" indent="-323850">
              <a:spcBef>
                <a:spcPts val="400"/>
              </a:spcBef>
              <a:spcAft>
                <a:spcPts val="400"/>
              </a:spcAft>
              <a:buClrTx/>
              <a:defRPr/>
            </a:lvl1pPr>
            <a:lvl2pPr marL="723900" indent="-368300">
              <a:spcBef>
                <a:spcPts val="400"/>
              </a:spcBef>
              <a:spcAft>
                <a:spcPts val="400"/>
              </a:spcAft>
              <a:buClrTx/>
              <a:defRPr sz="2500"/>
            </a:lvl2pPr>
            <a:lvl3pPr marL="982663" indent="-258763">
              <a:spcBef>
                <a:spcPts val="400"/>
              </a:spcBef>
              <a:spcAft>
                <a:spcPts val="400"/>
              </a:spcAft>
              <a:buClrTx/>
              <a:defRPr sz="2300"/>
            </a:lvl3pPr>
            <a:lvl4pPr marL="1255713" indent="-273050">
              <a:spcBef>
                <a:spcPts val="400"/>
              </a:spcBef>
              <a:spcAft>
                <a:spcPts val="400"/>
              </a:spcAft>
              <a:buClrTx/>
              <a:defRPr sz="2000"/>
            </a:lvl4pPr>
            <a:lvl5pPr marL="1609725" indent="-258763">
              <a:spcBef>
                <a:spcPts val="600"/>
              </a:spcBef>
              <a:spcAft>
                <a:spcPts val="600"/>
              </a:spcAft>
              <a:defRPr sz="17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itle 6"/>
          <p:cNvSpPr>
            <a:spLocks noGrp="1"/>
          </p:cNvSpPr>
          <p:nvPr>
            <p:ph type="title"/>
          </p:nvPr>
        </p:nvSpPr>
        <p:spPr/>
        <p:txBody>
          <a:bodyPr lIns="360000" tIns="180000" rIns="360000" bIns="144000"/>
          <a:lstStyle>
            <a:lvl1pPr>
              <a:defRPr>
                <a:solidFill>
                  <a:srgbClr val="00A0AE"/>
                </a:solidFill>
              </a:defRPr>
            </a:lvl1pPr>
          </a:lstStyle>
          <a:p>
            <a:r>
              <a:rPr lang="en-US"/>
              <a:t>Click to edit Master title style</a:t>
            </a:r>
            <a:endParaRPr lang="nl-BE" dirty="0"/>
          </a:p>
        </p:txBody>
      </p:sp>
      <p:cxnSp>
        <p:nvCxnSpPr>
          <p:cNvPr id="14" name="Straight Connector 13"/>
          <p:cNvCxnSpPr/>
          <p:nvPr userDrawn="1"/>
        </p:nvCxnSpPr>
        <p:spPr>
          <a:xfrm>
            <a:off x="240000" y="1141200"/>
            <a:ext cx="11664000" cy="0"/>
          </a:xfrm>
          <a:prstGeom prst="line">
            <a:avLst/>
          </a:prstGeom>
          <a:ln w="6350">
            <a:solidFill>
              <a:srgbClr val="00A0AE"/>
            </a:solidFill>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1"/>
          </p:nvPr>
        </p:nvSpPr>
        <p:spPr/>
        <p:txBody>
          <a:bodyPr/>
          <a:lstStyle/>
          <a:p>
            <a:fld id="{3B80295F-48CD-49FC-897A-CCEC919B8070}" type="slidenum">
              <a:rPr lang="nl-BE" smtClean="0"/>
              <a:pPr/>
              <a:t>‹#›</a:t>
            </a:fld>
            <a:endParaRPr lang="nl-BE" dirty="0"/>
          </a:p>
        </p:txBody>
      </p:sp>
      <p:sp>
        <p:nvSpPr>
          <p:cNvPr id="17" name="Footer Placeholder 16"/>
          <p:cNvSpPr>
            <a:spLocks noGrp="1"/>
          </p:cNvSpPr>
          <p:nvPr>
            <p:ph type="ftr" sz="quarter" idx="12"/>
          </p:nvPr>
        </p:nvSpPr>
        <p:spPr/>
        <p:txBody>
          <a:bodyPr/>
          <a:lstStyle/>
          <a:p>
            <a:r>
              <a:rPr lang="nl-BE"/>
              <a:t>2 ITF APP/AI</a:t>
            </a:r>
            <a:endParaRPr lang="nl-BE" dirty="0"/>
          </a:p>
        </p:txBody>
      </p:sp>
      <p:sp>
        <p:nvSpPr>
          <p:cNvPr id="8" name="Date Placeholder 7"/>
          <p:cNvSpPr>
            <a:spLocks noGrp="1"/>
          </p:cNvSpPr>
          <p:nvPr>
            <p:ph type="dt" sz="half" idx="13"/>
          </p:nvPr>
        </p:nvSpPr>
        <p:spPr/>
        <p:txBody>
          <a:bodyPr/>
          <a:lstStyle/>
          <a:p>
            <a:pPr algn="l"/>
            <a:fld id="{33D5161C-2DCA-4E98-8FA7-C56A3A1BA4D9}" type="datetime1">
              <a:rPr lang="nl-BE" smtClean="0"/>
              <a:t>20/04/2022</a:t>
            </a:fld>
            <a:endParaRPr lang="nl-BE" dirty="0"/>
          </a:p>
        </p:txBody>
      </p:sp>
    </p:spTree>
    <p:extLst>
      <p:ext uri="{BB962C8B-B14F-4D97-AF65-F5344CB8AC3E}">
        <p14:creationId xmlns:p14="http://schemas.microsoft.com/office/powerpoint/2010/main" val="4267727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SLIDE (logo TM - ENG) + onder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0FC3E42-D88F-423A-8700-8709059C7F22}"/>
              </a:ext>
            </a:extLst>
          </p:cNvPr>
          <p:cNvSpPr>
            <a:spLocks noGrp="1"/>
          </p:cNvSpPr>
          <p:nvPr>
            <p:ph type="body" idx="1" hasCustomPrompt="1"/>
          </p:nvPr>
        </p:nvSpPr>
        <p:spPr>
          <a:xfrm>
            <a:off x="0" y="3895153"/>
            <a:ext cx="12193200" cy="1093285"/>
          </a:xfrm>
        </p:spPr>
        <p:txBody>
          <a:bodyPr lIns="3780000" tIns="360000" rIns="3780000" bIns="360000">
            <a:spAutoFit/>
          </a:bodyPr>
          <a:lstStyle>
            <a:lvl1pPr marL="0" indent="0" algn="ctr">
              <a:lnSpc>
                <a:spcPct val="110000"/>
              </a:lnSpc>
              <a:buNone/>
              <a:defRPr sz="2100" cap="all" baseline="0">
                <a:solidFill>
                  <a:schemeClr val="bg1"/>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sp>
        <p:nvSpPr>
          <p:cNvPr id="16" name="Titel 1">
            <a:extLst>
              <a:ext uri="{FF2B5EF4-FFF2-40B4-BE49-F238E27FC236}">
                <a16:creationId xmlns:a16="http://schemas.microsoft.com/office/drawing/2014/main" id="{F9117F13-491C-49B1-8A86-804DB469012A}"/>
              </a:ext>
            </a:extLst>
          </p:cNvPr>
          <p:cNvSpPr>
            <a:spLocks noGrp="1"/>
          </p:cNvSpPr>
          <p:nvPr>
            <p:ph type="title" hasCustomPrompt="1"/>
          </p:nvPr>
        </p:nvSpPr>
        <p:spPr>
          <a:xfrm>
            <a:off x="0" y="1382490"/>
            <a:ext cx="12192000" cy="2512663"/>
          </a:xfrm>
        </p:spPr>
        <p:txBody>
          <a:bodyPr lIns="2880000" tIns="360000" rIns="2880000" bIns="360000" anchor="b"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dirty="0"/>
              <a:t>Klik om titel toe te voegen</a:t>
            </a:r>
            <a:endParaRPr lang="nl-BE" dirty="0"/>
          </a:p>
        </p:txBody>
      </p:sp>
      <p:cxnSp>
        <p:nvCxnSpPr>
          <p:cNvPr id="17" name="Rechte verbindingslijn 16">
            <a:extLst>
              <a:ext uri="{FF2B5EF4-FFF2-40B4-BE49-F238E27FC236}">
                <a16:creationId xmlns:a16="http://schemas.microsoft.com/office/drawing/2014/main" id="{48CC6BA2-FB13-4E2E-AE23-9437591CAC03}"/>
              </a:ext>
            </a:extLst>
          </p:cNvPr>
          <p:cNvCxnSpPr>
            <a:cxnSpLocks/>
          </p:cNvCxnSpPr>
          <p:nvPr userDrawn="1"/>
        </p:nvCxnSpPr>
        <p:spPr>
          <a:xfrm>
            <a:off x="5376000" y="3895153"/>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ijdelijke aanduiding voor voettekst 30">
            <a:extLst>
              <a:ext uri="{FF2B5EF4-FFF2-40B4-BE49-F238E27FC236}">
                <a16:creationId xmlns:a16="http://schemas.microsoft.com/office/drawing/2014/main" id="{4DF3213D-4079-48DF-80F5-E3EE61590DE0}"/>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 ITF APP/AI</a:t>
            </a:r>
            <a:endParaRPr lang="nl-BE" dirty="0"/>
          </a:p>
        </p:txBody>
      </p:sp>
      <p:sp>
        <p:nvSpPr>
          <p:cNvPr id="35" name="Tijdelijke aanduiding voor datum 29">
            <a:extLst>
              <a:ext uri="{FF2B5EF4-FFF2-40B4-BE49-F238E27FC236}">
                <a16:creationId xmlns:a16="http://schemas.microsoft.com/office/drawing/2014/main" id="{579D1B10-DC5A-4201-9186-96A112925916}"/>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0789BF98-2C65-4141-A5B4-4CE84E67A78C}" type="datetime1">
              <a:rPr lang="nl-BE" smtClean="0"/>
              <a:t>20/04/2022</a:t>
            </a:fld>
            <a:endParaRPr lang="nl-BE" dirty="0"/>
          </a:p>
        </p:txBody>
      </p:sp>
      <p:sp>
        <p:nvSpPr>
          <p:cNvPr id="38" name="Tijdelijke aanduiding voor dianummer 31">
            <a:extLst>
              <a:ext uri="{FF2B5EF4-FFF2-40B4-BE49-F238E27FC236}">
                <a16:creationId xmlns:a16="http://schemas.microsoft.com/office/drawing/2014/main" id="{B93F2C7D-3A60-4D59-A3D9-E84F6EDAA842}"/>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pic>
        <p:nvPicPr>
          <p:cNvPr id="9" name="Afbeelding 8">
            <a:extLst>
              <a:ext uri="{FF2B5EF4-FFF2-40B4-BE49-F238E27FC236}">
                <a16:creationId xmlns:a16="http://schemas.microsoft.com/office/drawing/2014/main" id="{A5E6A275-309F-4BC9-903A-F81D742F40F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81052" y="450000"/>
            <a:ext cx="3029896" cy="676800"/>
          </a:xfrm>
          <a:prstGeom prst="rect">
            <a:avLst/>
          </a:prstGeom>
        </p:spPr>
      </p:pic>
    </p:spTree>
    <p:extLst>
      <p:ext uri="{BB962C8B-B14F-4D97-AF65-F5344CB8AC3E}">
        <p14:creationId xmlns:p14="http://schemas.microsoft.com/office/powerpoint/2010/main" val="2998392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1702799"/>
            <a:ext cx="5220000" cy="3442234"/>
          </a:xfrm>
        </p:spPr>
        <p:txBody>
          <a:bodyPr wrap="square" lIns="540000" tIns="540000" rIns="540000" bIns="540000" anchor="ctr"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1" name="Tijdelijke aanduiding voor datum 29">
            <a:extLst>
              <a:ext uri="{FF2B5EF4-FFF2-40B4-BE49-F238E27FC236}">
                <a16:creationId xmlns:a16="http://schemas.microsoft.com/office/drawing/2014/main" id="{D4CB39B0-4BFE-47E7-A595-BBD18FC248CD}"/>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65FD705E-E9B5-4DB0-9788-EF4F68A7F4B1}" type="datetime1">
              <a:rPr lang="nl-BE" smtClean="0"/>
              <a:t>20/04/2022</a:t>
            </a:fld>
            <a:endParaRPr lang="nl-BE" dirty="0"/>
          </a:p>
        </p:txBody>
      </p:sp>
      <p:sp>
        <p:nvSpPr>
          <p:cNvPr id="12" name="Tijdelijke aanduiding voor voettekst 30">
            <a:extLst>
              <a:ext uri="{FF2B5EF4-FFF2-40B4-BE49-F238E27FC236}">
                <a16:creationId xmlns:a16="http://schemas.microsoft.com/office/drawing/2014/main" id="{E1865272-C9C7-49B3-8E6E-7D14F59F9D4E}"/>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 ITF APP/AI</a:t>
            </a:r>
            <a:endParaRPr lang="nl-BE" dirty="0"/>
          </a:p>
        </p:txBody>
      </p:sp>
      <p:cxnSp>
        <p:nvCxnSpPr>
          <p:cNvPr id="14" name="Rechte verbindingslijn 13">
            <a:extLst>
              <a:ext uri="{FF2B5EF4-FFF2-40B4-BE49-F238E27FC236}">
                <a16:creationId xmlns:a16="http://schemas.microsoft.com/office/drawing/2014/main" id="{D9BC315A-B933-4444-B53A-83A06A27874C}"/>
              </a:ext>
            </a:extLst>
          </p:cNvPr>
          <p:cNvCxnSpPr>
            <a:cxnSpLocks/>
          </p:cNvCxnSpPr>
          <p:nvPr userDrawn="1"/>
        </p:nvCxnSpPr>
        <p:spPr>
          <a:xfrm>
            <a:off x="1890000" y="51552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9CB6C92E-1209-4861-A1E3-7BA2D062F756}"/>
              </a:ext>
            </a:extLst>
          </p:cNvPr>
          <p:cNvCxnSpPr>
            <a:cxnSpLocks/>
          </p:cNvCxnSpPr>
          <p:nvPr userDrawn="1"/>
        </p:nvCxnSpPr>
        <p:spPr>
          <a:xfrm>
            <a:off x="1890000" y="17028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6" name="Tijdelijke aanduiding voor dianummer 31">
            <a:extLst>
              <a:ext uri="{FF2B5EF4-FFF2-40B4-BE49-F238E27FC236}">
                <a16:creationId xmlns:a16="http://schemas.microsoft.com/office/drawing/2014/main" id="{9C2A9732-02C1-449F-A0EA-77DCD5F863F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Tree>
    <p:extLst>
      <p:ext uri="{BB962C8B-B14F-4D97-AF65-F5344CB8AC3E}">
        <p14:creationId xmlns:p14="http://schemas.microsoft.com/office/powerpoint/2010/main" val="1252618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SLIDE + ondertitel">
    <p:spTree>
      <p:nvGrpSpPr>
        <p:cNvPr id="1" name=""/>
        <p:cNvGrpSpPr/>
        <p:nvPr/>
      </p:nvGrpSpPr>
      <p:grpSpPr>
        <a:xfrm>
          <a:off x="0" y="0"/>
          <a:ext cx="0" cy="0"/>
          <a:chOff x="0" y="0"/>
          <a:chExt cx="0" cy="0"/>
        </a:xfrm>
      </p:grpSpPr>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solidFill>
                <a:srgbClr val="F04C25"/>
              </a:solidFill>
            </a:endParaRPr>
          </a:p>
        </p:txBody>
      </p:sp>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829889"/>
            <a:ext cx="5220000" cy="3106800"/>
          </a:xfrm>
        </p:spPr>
        <p:txBody>
          <a:bodyPr wrap="square" lIns="540000" tIns="540000" rIns="540000" bIns="360000" anchor="b"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3" name="Tijdelijke aanduiding voor tekst 2">
            <a:extLst>
              <a:ext uri="{FF2B5EF4-FFF2-40B4-BE49-F238E27FC236}">
                <a16:creationId xmlns:a16="http://schemas.microsoft.com/office/drawing/2014/main" id="{43CA8820-C50B-4511-8EC5-06840453D2CF}"/>
              </a:ext>
            </a:extLst>
          </p:cNvPr>
          <p:cNvSpPr>
            <a:spLocks noGrp="1"/>
          </p:cNvSpPr>
          <p:nvPr>
            <p:ph type="body" idx="1" hasCustomPrompt="1"/>
          </p:nvPr>
        </p:nvSpPr>
        <p:spPr>
          <a:xfrm>
            <a:off x="0" y="3936689"/>
            <a:ext cx="5220000" cy="1662842"/>
          </a:xfrm>
        </p:spPr>
        <p:txBody>
          <a:bodyPr lIns="1080000" tIns="360000" rIns="1080000" bIns="540000">
            <a:spAutoFit/>
          </a:bodyPr>
          <a:lstStyle>
            <a:lvl1pPr marL="0" indent="0" algn="ctr">
              <a:lnSpc>
                <a:spcPct val="110000"/>
              </a:lnSpc>
              <a:buNone/>
              <a:defRPr sz="2100" cap="all" baseline="0">
                <a:solidFill>
                  <a:srgbClr val="F04C25"/>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cxnSp>
        <p:nvCxnSpPr>
          <p:cNvPr id="14" name="Rechte verbindingslijn 13">
            <a:extLst>
              <a:ext uri="{FF2B5EF4-FFF2-40B4-BE49-F238E27FC236}">
                <a16:creationId xmlns:a16="http://schemas.microsoft.com/office/drawing/2014/main" id="{6696AECB-DFC4-4C5A-B794-9E42F139F91F}"/>
              </a:ext>
            </a:extLst>
          </p:cNvPr>
          <p:cNvCxnSpPr>
            <a:cxnSpLocks/>
          </p:cNvCxnSpPr>
          <p:nvPr userDrawn="1"/>
        </p:nvCxnSpPr>
        <p:spPr>
          <a:xfrm>
            <a:off x="1890000" y="3936689"/>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8" name="Tijdelijke aanduiding voor voettekst 30">
            <a:extLst>
              <a:ext uri="{FF2B5EF4-FFF2-40B4-BE49-F238E27FC236}">
                <a16:creationId xmlns:a16="http://schemas.microsoft.com/office/drawing/2014/main" id="{6BCD34E2-F56C-4037-AD27-4957EE01A849}"/>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 ITF APP/AI</a:t>
            </a:r>
            <a:endParaRPr lang="nl-BE" dirty="0"/>
          </a:p>
        </p:txBody>
      </p:sp>
      <p:sp>
        <p:nvSpPr>
          <p:cNvPr id="30" name="Tijdelijke aanduiding voor datum 29">
            <a:extLst>
              <a:ext uri="{FF2B5EF4-FFF2-40B4-BE49-F238E27FC236}">
                <a16:creationId xmlns:a16="http://schemas.microsoft.com/office/drawing/2014/main" id="{B5CDAB1E-1679-4193-BEFD-8F7EA4AC6869}"/>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0B9ACA02-9A04-4759-930D-1CE5DF38526B}" type="datetime1">
              <a:rPr lang="nl-BE" smtClean="0"/>
              <a:t>20/04/2022</a:t>
            </a:fld>
            <a:endParaRPr lang="nl-BE" dirty="0"/>
          </a:p>
        </p:txBody>
      </p:sp>
      <p:sp>
        <p:nvSpPr>
          <p:cNvPr id="33" name="Tijdelijke aanduiding voor dianummer 31">
            <a:extLst>
              <a:ext uri="{FF2B5EF4-FFF2-40B4-BE49-F238E27FC236}">
                <a16:creationId xmlns:a16="http://schemas.microsoft.com/office/drawing/2014/main" id="{0A905A85-E044-419B-9CAC-5D6D0B822FA0}"/>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Tree>
    <p:extLst>
      <p:ext uri="{BB962C8B-B14F-4D97-AF65-F5344CB8AC3E}">
        <p14:creationId xmlns:p14="http://schemas.microsoft.com/office/powerpoint/2010/main" val="1608877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SLIDE + foto">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Tijdelijke aanduiding voor afbeelding 9">
            <a:extLst>
              <a:ext uri="{FF2B5EF4-FFF2-40B4-BE49-F238E27FC236}">
                <a16:creationId xmlns:a16="http://schemas.microsoft.com/office/drawing/2014/main" id="{C8730493-CC86-42BC-A08F-47942E738B51}"/>
              </a:ext>
            </a:extLst>
          </p:cNvPr>
          <p:cNvSpPr>
            <a:spLocks noGrp="1" noChangeAspect="1"/>
          </p:cNvSpPr>
          <p:nvPr>
            <p:ph type="pic" sz="quarter" idx="13" hasCustomPrompt="1"/>
          </p:nvPr>
        </p:nvSpPr>
        <p:spPr>
          <a:xfrm>
            <a:off x="5220000" y="0"/>
            <a:ext cx="6972000" cy="6858000"/>
          </a:xfrm>
        </p:spPr>
        <p:txBody>
          <a:bodyPr lIns="864000" tIns="720000" rIns="0" bIns="0" anchor="t" anchorCtr="0">
            <a:normAutofit/>
          </a:bodyPr>
          <a:lstStyle>
            <a:lvl1pPr marL="0" indent="0" algn="ctr">
              <a:lnSpc>
                <a:spcPct val="100000"/>
              </a:lnSpc>
              <a:spcBef>
                <a:spcPts val="0"/>
              </a:spcBef>
              <a:buNone/>
              <a:defRPr sz="1800">
                <a:solidFill>
                  <a:schemeClr val="tx1"/>
                </a:solidFill>
                <a:latin typeface="Nunito" panose="00000500000000000000" pitchFamily="2" charset="0"/>
              </a:defRPr>
            </a:lvl1pPr>
          </a:lstStyle>
          <a:p>
            <a:r>
              <a:rPr lang="nl-BE" dirty="0"/>
              <a:t>Klik (op pictogram)</a:t>
            </a:r>
            <a:br>
              <a:rPr lang="nl-BE" dirty="0"/>
            </a:br>
            <a:r>
              <a:rPr lang="nl-BE" dirty="0"/>
              <a:t>om foto toe te voegen</a:t>
            </a:r>
          </a:p>
        </p:txBody>
      </p:sp>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1702799"/>
            <a:ext cx="5220000" cy="3442234"/>
          </a:xfrm>
        </p:spPr>
        <p:txBody>
          <a:bodyPr wrap="square" lIns="540000" tIns="540000" rIns="540000" bIns="540000" anchor="ctr"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1" name="Tijdelijke aanduiding voor datum 29">
            <a:extLst>
              <a:ext uri="{FF2B5EF4-FFF2-40B4-BE49-F238E27FC236}">
                <a16:creationId xmlns:a16="http://schemas.microsoft.com/office/drawing/2014/main" id="{D4CB39B0-4BFE-47E7-A595-BBD18FC248CD}"/>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52328C5C-E3A1-4300-BC6F-C161DA1B0066}" type="datetime1">
              <a:rPr lang="nl-BE" smtClean="0"/>
              <a:t>20/04/2022</a:t>
            </a:fld>
            <a:endParaRPr lang="nl-BE" dirty="0"/>
          </a:p>
        </p:txBody>
      </p:sp>
      <p:sp>
        <p:nvSpPr>
          <p:cNvPr id="12" name="Tijdelijke aanduiding voor voettekst 30">
            <a:extLst>
              <a:ext uri="{FF2B5EF4-FFF2-40B4-BE49-F238E27FC236}">
                <a16:creationId xmlns:a16="http://schemas.microsoft.com/office/drawing/2014/main" id="{E1865272-C9C7-49B3-8E6E-7D14F59F9D4E}"/>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 ITF APP/AI</a:t>
            </a:r>
            <a:endParaRPr lang="nl-BE" dirty="0"/>
          </a:p>
        </p:txBody>
      </p:sp>
      <p:cxnSp>
        <p:nvCxnSpPr>
          <p:cNvPr id="14" name="Rechte verbindingslijn 13">
            <a:extLst>
              <a:ext uri="{FF2B5EF4-FFF2-40B4-BE49-F238E27FC236}">
                <a16:creationId xmlns:a16="http://schemas.microsoft.com/office/drawing/2014/main" id="{D9BC315A-B933-4444-B53A-83A06A27874C}"/>
              </a:ext>
            </a:extLst>
          </p:cNvPr>
          <p:cNvCxnSpPr>
            <a:cxnSpLocks/>
          </p:cNvCxnSpPr>
          <p:nvPr userDrawn="1"/>
        </p:nvCxnSpPr>
        <p:spPr>
          <a:xfrm>
            <a:off x="1890000" y="51552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9CB6C92E-1209-4861-A1E3-7BA2D062F756}"/>
              </a:ext>
            </a:extLst>
          </p:cNvPr>
          <p:cNvCxnSpPr>
            <a:cxnSpLocks/>
          </p:cNvCxnSpPr>
          <p:nvPr userDrawn="1"/>
        </p:nvCxnSpPr>
        <p:spPr>
          <a:xfrm>
            <a:off x="1890000" y="17028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6" name="Tijdelijke aanduiding voor dianummer 31">
            <a:extLst>
              <a:ext uri="{FF2B5EF4-FFF2-40B4-BE49-F238E27FC236}">
                <a16:creationId xmlns:a16="http://schemas.microsoft.com/office/drawing/2014/main" id="{9C2A9732-02C1-449F-A0EA-77DCD5F863F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Tree>
    <p:extLst>
      <p:ext uri="{BB962C8B-B14F-4D97-AF65-F5344CB8AC3E}">
        <p14:creationId xmlns:p14="http://schemas.microsoft.com/office/powerpoint/2010/main" val="9695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SLIDE + ondertitel + foto">
    <p:spTree>
      <p:nvGrpSpPr>
        <p:cNvPr id="1" name=""/>
        <p:cNvGrpSpPr/>
        <p:nvPr/>
      </p:nvGrpSpPr>
      <p:grpSpPr>
        <a:xfrm>
          <a:off x="0" y="0"/>
          <a:ext cx="0" cy="0"/>
          <a:chOff x="0" y="0"/>
          <a:chExt cx="0" cy="0"/>
        </a:xfrm>
      </p:grpSpPr>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solidFill>
                <a:srgbClr val="F04C25"/>
              </a:solidFill>
            </a:endParaRPr>
          </a:p>
        </p:txBody>
      </p:sp>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10" name="Tijdelijke aanduiding voor afbeelding 9">
            <a:extLst>
              <a:ext uri="{FF2B5EF4-FFF2-40B4-BE49-F238E27FC236}">
                <a16:creationId xmlns:a16="http://schemas.microsoft.com/office/drawing/2014/main" id="{C8730493-CC86-42BC-A08F-47942E738B51}"/>
              </a:ext>
            </a:extLst>
          </p:cNvPr>
          <p:cNvSpPr>
            <a:spLocks noGrp="1" noChangeAspect="1"/>
          </p:cNvSpPr>
          <p:nvPr>
            <p:ph type="pic" sz="quarter" idx="13" hasCustomPrompt="1"/>
          </p:nvPr>
        </p:nvSpPr>
        <p:spPr>
          <a:xfrm>
            <a:off x="5220000" y="0"/>
            <a:ext cx="6972000" cy="6858000"/>
          </a:xfrm>
        </p:spPr>
        <p:txBody>
          <a:bodyPr lIns="864000" tIns="720000" rIns="0" bIns="0" anchor="t" anchorCtr="0">
            <a:normAutofit/>
          </a:bodyPr>
          <a:lstStyle>
            <a:lvl1pPr marL="0" indent="0" algn="ctr">
              <a:lnSpc>
                <a:spcPct val="100000"/>
              </a:lnSpc>
              <a:spcBef>
                <a:spcPts val="0"/>
              </a:spcBef>
              <a:buNone/>
              <a:defRPr sz="1800">
                <a:solidFill>
                  <a:schemeClr val="tx1"/>
                </a:solidFill>
                <a:latin typeface="Nunito" panose="00000500000000000000" pitchFamily="2" charset="0"/>
              </a:defRPr>
            </a:lvl1pPr>
          </a:lstStyle>
          <a:p>
            <a:r>
              <a:rPr lang="nl-BE" dirty="0"/>
              <a:t>Klik (op pictogram)</a:t>
            </a:r>
            <a:br>
              <a:rPr lang="nl-BE" dirty="0"/>
            </a:br>
            <a:r>
              <a:rPr lang="nl-BE" dirty="0"/>
              <a:t>om foto toe te voegen</a:t>
            </a:r>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829889"/>
            <a:ext cx="5220000" cy="3106800"/>
          </a:xfrm>
        </p:spPr>
        <p:txBody>
          <a:bodyPr wrap="square" lIns="540000" tIns="540000" rIns="540000" bIns="360000" anchor="b"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dirty="0"/>
              <a:t>Klik om </a:t>
            </a:r>
            <a:br>
              <a:rPr lang="nl-NL" dirty="0"/>
            </a:br>
            <a:r>
              <a:rPr lang="nl-NL" dirty="0"/>
              <a:t>titel toe te voegen</a:t>
            </a:r>
            <a:endParaRPr lang="nl-BE" dirty="0"/>
          </a:p>
        </p:txBody>
      </p:sp>
      <p:sp>
        <p:nvSpPr>
          <p:cNvPr id="13" name="Tijdelijke aanduiding voor tekst 2">
            <a:extLst>
              <a:ext uri="{FF2B5EF4-FFF2-40B4-BE49-F238E27FC236}">
                <a16:creationId xmlns:a16="http://schemas.microsoft.com/office/drawing/2014/main" id="{43CA8820-C50B-4511-8EC5-06840453D2CF}"/>
              </a:ext>
            </a:extLst>
          </p:cNvPr>
          <p:cNvSpPr>
            <a:spLocks noGrp="1"/>
          </p:cNvSpPr>
          <p:nvPr>
            <p:ph type="body" idx="1" hasCustomPrompt="1"/>
          </p:nvPr>
        </p:nvSpPr>
        <p:spPr>
          <a:xfrm>
            <a:off x="0" y="3936689"/>
            <a:ext cx="5220000" cy="1662842"/>
          </a:xfrm>
        </p:spPr>
        <p:txBody>
          <a:bodyPr lIns="1080000" tIns="360000" rIns="1080000" bIns="540000">
            <a:spAutoFit/>
          </a:bodyPr>
          <a:lstStyle>
            <a:lvl1pPr marL="0" indent="0" algn="ctr">
              <a:lnSpc>
                <a:spcPct val="110000"/>
              </a:lnSpc>
              <a:buNone/>
              <a:defRPr sz="2100" cap="all" baseline="0">
                <a:solidFill>
                  <a:srgbClr val="F04C25"/>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ondertitel toe te voegen</a:t>
            </a:r>
          </a:p>
        </p:txBody>
      </p:sp>
      <p:cxnSp>
        <p:nvCxnSpPr>
          <p:cNvPr id="14" name="Rechte verbindingslijn 13">
            <a:extLst>
              <a:ext uri="{FF2B5EF4-FFF2-40B4-BE49-F238E27FC236}">
                <a16:creationId xmlns:a16="http://schemas.microsoft.com/office/drawing/2014/main" id="{6696AECB-DFC4-4C5A-B794-9E42F139F91F}"/>
              </a:ext>
            </a:extLst>
          </p:cNvPr>
          <p:cNvCxnSpPr>
            <a:cxnSpLocks/>
          </p:cNvCxnSpPr>
          <p:nvPr userDrawn="1"/>
        </p:nvCxnSpPr>
        <p:spPr>
          <a:xfrm>
            <a:off x="1890000" y="3936689"/>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8" name="Tijdelijke aanduiding voor voettekst 30">
            <a:extLst>
              <a:ext uri="{FF2B5EF4-FFF2-40B4-BE49-F238E27FC236}">
                <a16:creationId xmlns:a16="http://schemas.microsoft.com/office/drawing/2014/main" id="{6BCD34E2-F56C-4037-AD27-4957EE01A849}"/>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 ITF APP/AI</a:t>
            </a:r>
            <a:endParaRPr lang="nl-BE" dirty="0"/>
          </a:p>
        </p:txBody>
      </p:sp>
      <p:sp>
        <p:nvSpPr>
          <p:cNvPr id="30" name="Tijdelijke aanduiding voor datum 29">
            <a:extLst>
              <a:ext uri="{FF2B5EF4-FFF2-40B4-BE49-F238E27FC236}">
                <a16:creationId xmlns:a16="http://schemas.microsoft.com/office/drawing/2014/main" id="{B5CDAB1E-1679-4193-BEFD-8F7EA4AC6869}"/>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0C1E1929-EA48-4011-939A-8CE871EBA2FB}" type="datetime1">
              <a:rPr lang="nl-BE" smtClean="0"/>
              <a:t>20/04/2022</a:t>
            </a:fld>
            <a:endParaRPr lang="nl-BE" dirty="0"/>
          </a:p>
        </p:txBody>
      </p:sp>
      <p:sp>
        <p:nvSpPr>
          <p:cNvPr id="33" name="Tijdelijke aanduiding voor dianummer 31">
            <a:extLst>
              <a:ext uri="{FF2B5EF4-FFF2-40B4-BE49-F238E27FC236}">
                <a16:creationId xmlns:a16="http://schemas.microsoft.com/office/drawing/2014/main" id="{0A905A85-E044-419B-9CAC-5D6D0B822FA0}"/>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dirty="0"/>
          </a:p>
        </p:txBody>
      </p:sp>
    </p:spTree>
    <p:extLst>
      <p:ext uri="{BB962C8B-B14F-4D97-AF65-F5344CB8AC3E}">
        <p14:creationId xmlns:p14="http://schemas.microsoft.com/office/powerpoint/2010/main" val="753523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SLIDE (modern) | Titel + tekst">
    <p:spTree>
      <p:nvGrpSpPr>
        <p:cNvPr id="1" name=""/>
        <p:cNvGrpSpPr/>
        <p:nvPr/>
      </p:nvGrpSpPr>
      <p:grpSpPr>
        <a:xfrm>
          <a:off x="0" y="0"/>
          <a:ext cx="0" cy="0"/>
          <a:chOff x="0" y="0"/>
          <a:chExt cx="0" cy="0"/>
        </a:xfrm>
      </p:grpSpPr>
      <p:sp>
        <p:nvSpPr>
          <p:cNvPr id="7" name="Tijdelijke aanduiding voor tekst 3">
            <a:extLst>
              <a:ext uri="{FF2B5EF4-FFF2-40B4-BE49-F238E27FC236}">
                <a16:creationId xmlns:a16="http://schemas.microsoft.com/office/drawing/2014/main" id="{BD258B1A-3DA0-4129-87C8-BB944FC312E7}"/>
              </a:ext>
            </a:extLst>
          </p:cNvPr>
          <p:cNvSpPr>
            <a:spLocks noGrp="1"/>
          </p:cNvSpPr>
          <p:nvPr>
            <p:ph type="body" sz="quarter" idx="13" hasCustomPrompt="1"/>
          </p:nvPr>
        </p:nvSpPr>
        <p:spPr>
          <a:xfrm>
            <a:off x="720000" y="899999"/>
            <a:ext cx="10753200" cy="5436833"/>
          </a:xfrm>
          <a:solidFill>
            <a:schemeClr val="bg1">
              <a:lumMod val="95000"/>
            </a:schemeClr>
          </a:solidFill>
        </p:spPr>
        <p:txBody>
          <a:bodyPr lIns="540000" tIns="1080000" rIns="540000" bIns="540000" anchor="t" anchorCtr="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dirty="0"/>
              <a:t>Klik om tekst toe te voegen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2" name="Tijdelijke aanduiding voor datum 11">
            <a:extLst>
              <a:ext uri="{FF2B5EF4-FFF2-40B4-BE49-F238E27FC236}">
                <a16:creationId xmlns:a16="http://schemas.microsoft.com/office/drawing/2014/main" id="{1DBB631F-8BAA-4B79-909C-DA7004EE512D}"/>
              </a:ext>
            </a:extLst>
          </p:cNvPr>
          <p:cNvSpPr>
            <a:spLocks noGrp="1"/>
          </p:cNvSpPr>
          <p:nvPr>
            <p:ph type="dt" sz="half" idx="22"/>
          </p:nvPr>
        </p:nvSpPr>
        <p:spPr/>
        <p:txBody>
          <a:bodyPr/>
          <a:lstStyle/>
          <a:p>
            <a:pPr algn="ctr"/>
            <a:fld id="{B126F3A2-34AB-448C-8E73-73C2CE9FE114}" type="datetime1">
              <a:rPr lang="nl-BE" smtClean="0"/>
              <a:t>20/04/2022</a:t>
            </a:fld>
            <a:endParaRPr lang="nl-BE" dirty="0"/>
          </a:p>
        </p:txBody>
      </p:sp>
      <p:sp>
        <p:nvSpPr>
          <p:cNvPr id="13" name="Tijdelijke aanduiding voor voettekst 12">
            <a:extLst>
              <a:ext uri="{FF2B5EF4-FFF2-40B4-BE49-F238E27FC236}">
                <a16:creationId xmlns:a16="http://schemas.microsoft.com/office/drawing/2014/main" id="{38191E7D-D53A-4C99-A032-21A039B997BB}"/>
              </a:ext>
            </a:extLst>
          </p:cNvPr>
          <p:cNvSpPr>
            <a:spLocks noGrp="1"/>
          </p:cNvSpPr>
          <p:nvPr>
            <p:ph type="ftr" sz="quarter" idx="23"/>
          </p:nvPr>
        </p:nvSpPr>
        <p:spPr/>
        <p:txBody>
          <a:bodyPr/>
          <a:lstStyle/>
          <a:p>
            <a:r>
              <a:rPr lang="en-US"/>
              <a:t>2 ITF APP/AI</a:t>
            </a:r>
            <a:endParaRPr lang="nl-BE" sz="950" dirty="0"/>
          </a:p>
        </p:txBody>
      </p:sp>
      <p:sp>
        <p:nvSpPr>
          <p:cNvPr id="16" name="Tijdelijke aanduiding voor dianummer 15">
            <a:extLst>
              <a:ext uri="{FF2B5EF4-FFF2-40B4-BE49-F238E27FC236}">
                <a16:creationId xmlns:a16="http://schemas.microsoft.com/office/drawing/2014/main" id="{A0E33986-99E9-4456-975D-E42DCBB0A927}"/>
              </a:ext>
            </a:extLst>
          </p:cNvPr>
          <p:cNvSpPr>
            <a:spLocks noGrp="1"/>
          </p:cNvSpPr>
          <p:nvPr>
            <p:ph type="sldNum" sz="quarter" idx="24"/>
          </p:nvPr>
        </p:nvSpPr>
        <p:spPr/>
        <p:txBody>
          <a:bodyPr/>
          <a:lstStyle/>
          <a:p>
            <a:fld id="{763F2D79-C75E-42E1-AD06-AE3EAB2BE1D7}" type="slidenum">
              <a:rPr lang="nl-BE" smtClean="0"/>
              <a:pPr/>
              <a:t>‹#›</a:t>
            </a:fld>
            <a:endParaRPr lang="nl-BE" sz="1200" dirty="0"/>
          </a:p>
        </p:txBody>
      </p:sp>
      <p:sp>
        <p:nvSpPr>
          <p:cNvPr id="2" name="Titel 1">
            <a:extLst>
              <a:ext uri="{FF2B5EF4-FFF2-40B4-BE49-F238E27FC236}">
                <a16:creationId xmlns:a16="http://schemas.microsoft.com/office/drawing/2014/main" id="{1E7892D4-1A0A-483F-BB20-AF913FC3C4A0}"/>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dirty="0"/>
              <a:t>Klik om titel toe te voegen</a:t>
            </a:r>
            <a:endParaRPr lang="nl-BE" dirty="0"/>
          </a:p>
        </p:txBody>
      </p:sp>
    </p:spTree>
    <p:extLst>
      <p:ext uri="{BB962C8B-B14F-4D97-AF65-F5344CB8AC3E}">
        <p14:creationId xmlns:p14="http://schemas.microsoft.com/office/powerpoint/2010/main" val="12093146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BC6E4B0-3779-482B-B7B2-26FD28EDAC40}"/>
              </a:ext>
            </a:extLst>
          </p:cNvPr>
          <p:cNvSpPr>
            <a:spLocks noGrp="1"/>
          </p:cNvSpPr>
          <p:nvPr>
            <p:ph type="title"/>
          </p:nvPr>
        </p:nvSpPr>
        <p:spPr>
          <a:xfrm>
            <a:off x="0" y="365125"/>
            <a:ext cx="12192000" cy="1325563"/>
          </a:xfrm>
          <a:prstGeom prst="rect">
            <a:avLst/>
          </a:prstGeom>
        </p:spPr>
        <p:txBody>
          <a:bodyPr vert="horz" lIns="720000" tIns="45720" rIns="720000" bIns="45720" rtlCol="0" anchor="ctr">
            <a:normAutofit/>
          </a:bodyPr>
          <a:lstStyle/>
          <a:p>
            <a:r>
              <a:rPr lang="nl-NL" dirty="0"/>
              <a:t>Klik om stijl te bewerken</a:t>
            </a:r>
            <a:endParaRPr lang="nl-BE" dirty="0"/>
          </a:p>
        </p:txBody>
      </p:sp>
      <p:sp>
        <p:nvSpPr>
          <p:cNvPr id="3" name="Tijdelijke aanduiding voor tekst 2">
            <a:extLst>
              <a:ext uri="{FF2B5EF4-FFF2-40B4-BE49-F238E27FC236}">
                <a16:creationId xmlns:a16="http://schemas.microsoft.com/office/drawing/2014/main" id="{FB0247AF-425B-4C8D-B176-94A6D872C349}"/>
              </a:ext>
            </a:extLst>
          </p:cNvPr>
          <p:cNvSpPr>
            <a:spLocks noGrp="1"/>
          </p:cNvSpPr>
          <p:nvPr>
            <p:ph type="body" idx="1"/>
          </p:nvPr>
        </p:nvSpPr>
        <p:spPr>
          <a:xfrm>
            <a:off x="-1" y="1825625"/>
            <a:ext cx="12191999" cy="3769632"/>
          </a:xfrm>
          <a:prstGeom prst="rect">
            <a:avLst/>
          </a:prstGeom>
        </p:spPr>
        <p:txBody>
          <a:bodyPr vert="horz" lIns="720000" tIns="45720" rIns="72000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 name="Tijdelijke aanduiding voor datum 3">
            <a:extLst>
              <a:ext uri="{FF2B5EF4-FFF2-40B4-BE49-F238E27FC236}">
                <a16:creationId xmlns:a16="http://schemas.microsoft.com/office/drawing/2014/main" id="{45217886-ACB3-4AAD-A73F-2232DD2F4963}"/>
              </a:ext>
            </a:extLst>
          </p:cNvPr>
          <p:cNvSpPr>
            <a:spLocks noGrp="1"/>
          </p:cNvSpPr>
          <p:nvPr>
            <p:ph type="dt" sz="half" idx="2"/>
          </p:nvPr>
        </p:nvSpPr>
        <p:spPr>
          <a:xfrm>
            <a:off x="540000" y="6509899"/>
            <a:ext cx="977465" cy="164370"/>
          </a:xfrm>
          <a:prstGeom prst="rect">
            <a:avLst/>
          </a:prstGeom>
          <a:no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D7D7AC6E-EBDC-47B1-836A-391C56D8357E}" type="datetime1">
              <a:rPr lang="nl-BE" smtClean="0"/>
              <a:t>20/04/2022</a:t>
            </a:fld>
            <a:endParaRPr lang="nl-BE" dirty="0"/>
          </a:p>
        </p:txBody>
      </p:sp>
      <p:sp>
        <p:nvSpPr>
          <p:cNvPr id="5" name="Tijdelijke aanduiding voor voettekst 4">
            <a:extLst>
              <a:ext uri="{FF2B5EF4-FFF2-40B4-BE49-F238E27FC236}">
                <a16:creationId xmlns:a16="http://schemas.microsoft.com/office/drawing/2014/main" id="{3127686B-E27C-4FC9-B284-1185D433DA03}"/>
              </a:ext>
            </a:extLst>
          </p:cNvPr>
          <p:cNvSpPr>
            <a:spLocks noGrp="1"/>
          </p:cNvSpPr>
          <p:nvPr>
            <p:ph type="ftr" sz="quarter" idx="3"/>
          </p:nvPr>
        </p:nvSpPr>
        <p:spPr>
          <a:xfrm>
            <a:off x="4296000" y="6475084"/>
            <a:ext cx="3600000" cy="234000"/>
          </a:xfrm>
          <a:prstGeom prst="rect">
            <a:avLst/>
          </a:prstGeom>
          <a:no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a:t>2 ITF APP/AI</a:t>
            </a:r>
            <a:endParaRPr lang="nl-BE" sz="950" dirty="0"/>
          </a:p>
        </p:txBody>
      </p:sp>
      <p:sp>
        <p:nvSpPr>
          <p:cNvPr id="11" name="Tijdelijke aanduiding voor dianummer 5">
            <a:extLst>
              <a:ext uri="{FF2B5EF4-FFF2-40B4-BE49-F238E27FC236}">
                <a16:creationId xmlns:a16="http://schemas.microsoft.com/office/drawing/2014/main" id="{23B437C9-873E-486F-B7A9-1823BA032797}"/>
              </a:ext>
            </a:extLst>
          </p:cNvPr>
          <p:cNvSpPr>
            <a:spLocks noGrp="1"/>
          </p:cNvSpPr>
          <p:nvPr>
            <p:ph type="sldNum" sz="quarter" idx="4"/>
          </p:nvPr>
        </p:nvSpPr>
        <p:spPr>
          <a:xfrm flipH="1">
            <a:off x="11364000" y="6030000"/>
            <a:ext cx="828000" cy="828000"/>
          </a:xfrm>
          <a:prstGeom prst="rtTriangle">
            <a:avLst/>
          </a:prstGeom>
          <a:solidFill>
            <a:srgbClr val="009CAB"/>
          </a:solidFill>
          <a:ln w="22860">
            <a:noFill/>
          </a:ln>
        </p:spPr>
        <p:txBody>
          <a:bodyPr wrap="none" lIns="0" tIns="0" rIns="0" bIns="108000" anchor="b" anchorCtr="0">
            <a:noAutofit/>
          </a:bodyPr>
          <a:lstStyle>
            <a:lvl1pPr algn="ctr">
              <a:defRPr sz="1200" spc="20" baseline="0">
                <a:solidFill>
                  <a:schemeClr val="bg1"/>
                </a:solidFill>
                <a:latin typeface="Poppins Light" panose="00000400000000000000" pitchFamily="2" charset="0"/>
                <a:cs typeface="Poppins Light" panose="00000400000000000000" pitchFamily="2" charset="0"/>
              </a:defRPr>
            </a:lvl1pPr>
          </a:lstStyle>
          <a:p>
            <a:fld id="{763F2D79-C75E-42E1-AD06-AE3EAB2BE1D7}" type="slidenum">
              <a:rPr lang="nl-BE" smtClean="0"/>
              <a:pPr/>
              <a:t>‹#›</a:t>
            </a:fld>
            <a:endParaRPr lang="nl-BE" sz="1200" dirty="0"/>
          </a:p>
        </p:txBody>
      </p:sp>
    </p:spTree>
    <p:extLst>
      <p:ext uri="{BB962C8B-B14F-4D97-AF65-F5344CB8AC3E}">
        <p14:creationId xmlns:p14="http://schemas.microsoft.com/office/powerpoint/2010/main" val="1375580336"/>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703" r:id="rId3"/>
    <p:sldLayoutId id="2147483704" r:id="rId4"/>
    <p:sldLayoutId id="2147483649" r:id="rId5"/>
    <p:sldLayoutId id="2147483688" r:id="rId6"/>
    <p:sldLayoutId id="2147483701" r:id="rId7"/>
    <p:sldLayoutId id="2147483702" r:id="rId8"/>
    <p:sldLayoutId id="2147483698" r:id="rId9"/>
    <p:sldLayoutId id="2147483706" r:id="rId10"/>
    <p:sldLayoutId id="2147483699" r:id="rId11"/>
    <p:sldLayoutId id="2147483707" r:id="rId12"/>
    <p:sldLayoutId id="2147483695" r:id="rId13"/>
    <p:sldLayoutId id="2147483700" r:id="rId14"/>
    <p:sldLayoutId id="2147483692" r:id="rId15"/>
    <p:sldLayoutId id="2147483684" r:id="rId16"/>
    <p:sldLayoutId id="2147483697" r:id="rId17"/>
    <p:sldLayoutId id="2147483696" r:id="rId18"/>
    <p:sldLayoutId id="2147483690" r:id="rId19"/>
    <p:sldLayoutId id="2147483691" r:id="rId20"/>
    <p:sldLayoutId id="2147483708" r:id="rId21"/>
    <p:sldLayoutId id="2147483677" r:id="rId22"/>
    <p:sldLayoutId id="2147483660" r:id="rId23"/>
    <p:sldLayoutId id="2147483675" r:id="rId24"/>
    <p:sldLayoutId id="2147483678" r:id="rId25"/>
    <p:sldLayoutId id="2147483679" r:id="rId26"/>
    <p:sldLayoutId id="2147483687" r:id="rId27"/>
    <p:sldLayoutId id="2147483674" r:id="rId28"/>
    <p:sldLayoutId id="2147483705" r:id="rId29"/>
    <p:sldLayoutId id="2147483685" r:id="rId30"/>
    <p:sldLayoutId id="2147483686" r:id="rId31"/>
    <p:sldLayoutId id="2147483676" r:id="rId32"/>
    <p:sldLayoutId id="2147483709" r:id="rId33"/>
    <p:sldLayoutId id="2147483655" r:id="rId34"/>
    <p:sldLayoutId id="2147483710" r:id="rId35"/>
    <p:sldLayoutId id="2147483711" r:id="rId36"/>
  </p:sldLayoutIdLst>
  <p:hf hdr="0" dt="0"/>
  <p:txStyles>
    <p:titleStyle>
      <a:lvl1pPr algn="l" defTabSz="914400" rtl="0" eaLnBrk="1" latinLnBrk="0" hangingPunct="1">
        <a:lnSpc>
          <a:spcPct val="90000"/>
        </a:lnSpc>
        <a:spcBef>
          <a:spcPct val="0"/>
        </a:spcBef>
        <a:buNone/>
        <a:defRPr sz="4400" kern="1200">
          <a:solidFill>
            <a:srgbClr val="3C3C3C"/>
          </a:solidFill>
          <a:latin typeface="Poppins ExtraLight" panose="00000300000000000000" pitchFamily="2" charset="0"/>
          <a:ea typeface="+mj-ea"/>
          <a:cs typeface="Poppins ExtraLight" panose="00000300000000000000" pitchFamily="2" charset="0"/>
        </a:defRPr>
      </a:lvl1pPr>
    </p:titleStyle>
    <p:bodyStyle>
      <a:lvl1pPr marL="0" indent="0" algn="l" defTabSz="914400" rtl="0" eaLnBrk="1" latinLnBrk="0" hangingPunct="1">
        <a:lnSpc>
          <a:spcPct val="90000"/>
        </a:lnSpc>
        <a:spcBef>
          <a:spcPts val="0"/>
        </a:spcBef>
        <a:spcAft>
          <a:spcPts val="0"/>
        </a:spcAft>
        <a:buClr>
          <a:srgbClr val="F04C25"/>
        </a:buClr>
        <a:buSzPct val="75000"/>
        <a:buFont typeface="Wingdings" panose="05000000000000000000" pitchFamily="2" charset="2"/>
        <a:buNone/>
        <a:defRPr sz="2800" kern="1200">
          <a:solidFill>
            <a:srgbClr val="3C3C3C"/>
          </a:solidFill>
          <a:latin typeface="Nunito ExtraLight" panose="00000300000000000000" pitchFamily="2" charset="0"/>
          <a:ea typeface="+mn-ea"/>
          <a:cs typeface="+mn-cs"/>
        </a:defRPr>
      </a:lvl1pPr>
      <a:lvl2pPr marL="360000" indent="-360000" algn="l" defTabSz="914400" rtl="0" eaLnBrk="1" latinLnBrk="0" hangingPunct="1">
        <a:lnSpc>
          <a:spcPct val="90000"/>
        </a:lnSpc>
        <a:spcBef>
          <a:spcPts val="200"/>
        </a:spcBef>
        <a:spcAft>
          <a:spcPts val="200"/>
        </a:spcAft>
        <a:buClr>
          <a:srgbClr val="F04C25"/>
        </a:buClr>
        <a:buSzPct val="75000"/>
        <a:buFont typeface="Wingdings" panose="05000000000000000000" pitchFamily="2" charset="2"/>
        <a:buChar char="æ"/>
        <a:defRPr sz="2800" kern="1200">
          <a:solidFill>
            <a:srgbClr val="3C3C3C"/>
          </a:solidFill>
          <a:latin typeface="Nunito ExtraLight" panose="00000300000000000000" pitchFamily="2" charset="0"/>
          <a:ea typeface="+mn-ea"/>
          <a:cs typeface="+mn-cs"/>
        </a:defRPr>
      </a:lvl2pPr>
      <a:lvl3pPr marL="720000" indent="-360000" algn="l" defTabSz="914400" rtl="0" eaLnBrk="1" latinLnBrk="0" hangingPunct="1">
        <a:lnSpc>
          <a:spcPct val="90000"/>
        </a:lnSpc>
        <a:spcBef>
          <a:spcPts val="200"/>
        </a:spcBef>
        <a:spcAft>
          <a:spcPts val="200"/>
        </a:spcAft>
        <a:buClr>
          <a:srgbClr val="F04C25"/>
        </a:buClr>
        <a:buSzPct val="70000"/>
        <a:buFont typeface="Wingdings" panose="05000000000000000000" pitchFamily="2" charset="2"/>
        <a:buChar char=""/>
        <a:defRPr sz="2800" kern="1200">
          <a:solidFill>
            <a:srgbClr val="3C3C3C"/>
          </a:solidFill>
          <a:latin typeface="Nunito ExtraLight" panose="00000300000000000000" pitchFamily="2" charset="0"/>
          <a:ea typeface="+mn-ea"/>
          <a:cs typeface="+mn-cs"/>
        </a:defRPr>
      </a:lvl3pPr>
      <a:lvl4pPr marL="1044000" indent="-324000" algn="l" defTabSz="914400" rtl="0" eaLnBrk="1" latinLnBrk="0" hangingPunct="1">
        <a:lnSpc>
          <a:spcPct val="90000"/>
        </a:lnSpc>
        <a:spcBef>
          <a:spcPts val="200"/>
        </a:spcBef>
        <a:spcAft>
          <a:spcPts val="200"/>
        </a:spcAft>
        <a:buClr>
          <a:srgbClr val="3C3C3C"/>
        </a:buClr>
        <a:buFont typeface="Nunito" panose="00000500000000000000" pitchFamily="2" charset="0"/>
        <a:buChar char="‐"/>
        <a:defRPr sz="2100" i="0" u="none" kern="1200">
          <a:solidFill>
            <a:srgbClr val="3C3C3C"/>
          </a:solidFill>
          <a:latin typeface="Nunito Light" panose="00000400000000000000" pitchFamily="2" charset="0"/>
          <a:ea typeface="+mn-ea"/>
          <a:cs typeface="+mn-cs"/>
        </a:defRPr>
      </a:lvl4pPr>
      <a:lvl5pPr marL="1224000" indent="-180000" algn="l" defTabSz="914400" rtl="0" eaLnBrk="1" latinLnBrk="0" hangingPunct="1">
        <a:lnSpc>
          <a:spcPct val="90000"/>
        </a:lnSpc>
        <a:spcBef>
          <a:spcPts val="300"/>
        </a:spcBef>
        <a:spcAft>
          <a:spcPts val="100"/>
        </a:spcAft>
        <a:buClr>
          <a:srgbClr val="3C3C3C"/>
        </a:buClr>
        <a:buSzPct val="120000"/>
        <a:buFont typeface="Nunito" panose="00000500000000000000" pitchFamily="2" charset="0"/>
        <a:buChar char="›"/>
        <a:defRPr sz="1700" kern="1200">
          <a:solidFill>
            <a:srgbClr val="3C3C3C"/>
          </a:solidFill>
          <a:latin typeface="Nunito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.NET Development</a:t>
            </a:r>
          </a:p>
        </p:txBody>
      </p:sp>
      <p:sp>
        <p:nvSpPr>
          <p:cNvPr id="4" name="Footer Placeholder 3"/>
          <p:cNvSpPr>
            <a:spLocks noGrp="1"/>
          </p:cNvSpPr>
          <p:nvPr>
            <p:ph type="ftr" sz="quarter" idx="11"/>
          </p:nvPr>
        </p:nvSpPr>
        <p:spPr/>
        <p:txBody>
          <a:bodyPr/>
          <a:lstStyle/>
          <a:p>
            <a:r>
              <a:rPr lang="nl-BE" dirty="0"/>
              <a:t>2 ITF APP/AI</a:t>
            </a:r>
          </a:p>
        </p:txBody>
      </p:sp>
      <p:sp>
        <p:nvSpPr>
          <p:cNvPr id="5" name="Slide Number Placeholder 4"/>
          <p:cNvSpPr>
            <a:spLocks noGrp="1"/>
          </p:cNvSpPr>
          <p:nvPr>
            <p:ph type="sldNum" sz="quarter" idx="12"/>
          </p:nvPr>
        </p:nvSpPr>
        <p:spPr/>
        <p:txBody>
          <a:bodyPr/>
          <a:lstStyle/>
          <a:p>
            <a:fld id="{3B80295F-48CD-49FC-897A-CCEC919B8070}" type="slidenum">
              <a:rPr lang="nl-BE" smtClean="0"/>
              <a:pPr/>
              <a:t>1</a:t>
            </a:fld>
            <a:endParaRPr lang="nl-BE" dirty="0"/>
          </a:p>
        </p:txBody>
      </p:sp>
      <p:sp>
        <p:nvSpPr>
          <p:cNvPr id="2" name="Subtitle 1"/>
          <p:cNvSpPr>
            <a:spLocks noGrp="1"/>
          </p:cNvSpPr>
          <p:nvPr>
            <p:ph type="subTitle" idx="4294967295"/>
          </p:nvPr>
        </p:nvSpPr>
        <p:spPr>
          <a:xfrm>
            <a:off x="0" y="4244009"/>
            <a:ext cx="12192000" cy="913779"/>
          </a:xfrm>
        </p:spPr>
        <p:txBody>
          <a:bodyPr>
            <a:normAutofit/>
          </a:bodyPr>
          <a:lstStyle/>
          <a:p>
            <a:pPr algn="ctr"/>
            <a:r>
              <a:rPr lang="en-US" sz="4000" b="1" dirty="0">
                <a:solidFill>
                  <a:schemeClr val="bg1"/>
                </a:solidFill>
              </a:rPr>
              <a:t>Dependency Injection (DI)</a:t>
            </a:r>
          </a:p>
        </p:txBody>
      </p:sp>
    </p:spTree>
    <p:extLst>
      <p:ext uri="{BB962C8B-B14F-4D97-AF65-F5344CB8AC3E}">
        <p14:creationId xmlns:p14="http://schemas.microsoft.com/office/powerpoint/2010/main" val="3022388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6DD8DC-406F-48C7-BCA7-D5BF61E44FD3}"/>
              </a:ext>
            </a:extLst>
          </p:cNvPr>
          <p:cNvSpPr>
            <a:spLocks noGrp="1"/>
          </p:cNvSpPr>
          <p:nvPr>
            <p:ph type="body" sz="quarter" idx="17"/>
          </p:nvPr>
        </p:nvSpPr>
        <p:spPr/>
        <p:txBody>
          <a:bodyPr/>
          <a:lstStyle/>
          <a:p>
            <a:r>
              <a:rPr lang="en-US" b="1" dirty="0">
                <a:solidFill>
                  <a:srgbClr val="009CAB"/>
                </a:solidFill>
              </a:rPr>
              <a:t>IOC</a:t>
            </a:r>
            <a:r>
              <a:rPr lang="en-US" dirty="0"/>
              <a:t> is as design principle providing some high-level guidelines to remove the tight-coupled dependencies between classes in order to make the application more decoupled, maintainable and testable.  </a:t>
            </a:r>
          </a:p>
          <a:p>
            <a:endParaRPr lang="en-US" dirty="0"/>
          </a:p>
          <a:p>
            <a:r>
              <a:rPr lang="en-US" b="1" dirty="0">
                <a:solidFill>
                  <a:srgbClr val="009CAB"/>
                </a:solidFill>
              </a:rPr>
              <a:t>DI </a:t>
            </a:r>
            <a:r>
              <a:rPr lang="en-US" dirty="0"/>
              <a:t>is the corresponding design pattern that implements IOC and instructs us in detail how to develop loosely coupled code.</a:t>
            </a:r>
            <a:br>
              <a:rPr lang="en-US" dirty="0"/>
            </a:br>
            <a:r>
              <a:rPr lang="en-US" dirty="0"/>
              <a:t>Using the Dependency Injection design pattern means that objects do not create other objects on which they rely to do their work. Instead, they get the objects that they need from an outside source. </a:t>
            </a:r>
          </a:p>
        </p:txBody>
      </p:sp>
      <p:sp>
        <p:nvSpPr>
          <p:cNvPr id="3" name="Title 2">
            <a:extLst>
              <a:ext uri="{FF2B5EF4-FFF2-40B4-BE49-F238E27FC236}">
                <a16:creationId xmlns:a16="http://schemas.microsoft.com/office/drawing/2014/main" id="{ECE7CF44-D7DA-4CC3-BD0B-9378F47C19C4}"/>
              </a:ext>
            </a:extLst>
          </p:cNvPr>
          <p:cNvSpPr>
            <a:spLocks noGrp="1"/>
          </p:cNvSpPr>
          <p:nvPr>
            <p:ph type="title"/>
          </p:nvPr>
        </p:nvSpPr>
        <p:spPr/>
        <p:txBody>
          <a:bodyPr/>
          <a:lstStyle/>
          <a:p>
            <a:r>
              <a:rPr lang="en-US" dirty="0"/>
              <a:t>IOC &amp; DI</a:t>
            </a:r>
          </a:p>
        </p:txBody>
      </p:sp>
      <p:sp>
        <p:nvSpPr>
          <p:cNvPr id="4" name="Footer Placeholder 3">
            <a:extLst>
              <a:ext uri="{FF2B5EF4-FFF2-40B4-BE49-F238E27FC236}">
                <a16:creationId xmlns:a16="http://schemas.microsoft.com/office/drawing/2014/main" id="{0A7D6206-8889-40C7-9AA5-5B7DA17E828D}"/>
              </a:ext>
            </a:extLst>
          </p:cNvPr>
          <p:cNvSpPr>
            <a:spLocks noGrp="1"/>
          </p:cNvSpPr>
          <p:nvPr>
            <p:ph type="ftr" sz="quarter" idx="15"/>
          </p:nvPr>
        </p:nvSpPr>
        <p:spPr/>
        <p:txBody>
          <a:bodyPr/>
          <a:lstStyle/>
          <a:p>
            <a:r>
              <a:rPr lang="en-US"/>
              <a:t>2 ITF APP/AI</a:t>
            </a:r>
            <a:endParaRPr lang="nl-BE" sz="950" dirty="0"/>
          </a:p>
        </p:txBody>
      </p:sp>
      <p:sp>
        <p:nvSpPr>
          <p:cNvPr id="5" name="Slide Number Placeholder 4">
            <a:extLst>
              <a:ext uri="{FF2B5EF4-FFF2-40B4-BE49-F238E27FC236}">
                <a16:creationId xmlns:a16="http://schemas.microsoft.com/office/drawing/2014/main" id="{FB269C40-B175-4E0D-8CC8-B8525254B039}"/>
              </a:ext>
            </a:extLst>
          </p:cNvPr>
          <p:cNvSpPr>
            <a:spLocks noGrp="1"/>
          </p:cNvSpPr>
          <p:nvPr>
            <p:ph type="sldNum" sz="quarter" idx="16"/>
          </p:nvPr>
        </p:nvSpPr>
        <p:spPr/>
        <p:txBody>
          <a:bodyPr/>
          <a:lstStyle/>
          <a:p>
            <a:fld id="{763F2D79-C75E-42E1-AD06-AE3EAB2BE1D7}" type="slidenum">
              <a:rPr lang="nl-BE" smtClean="0"/>
              <a:pPr/>
              <a:t>10</a:t>
            </a:fld>
            <a:endParaRPr lang="nl-BE" sz="1200" dirty="0"/>
          </a:p>
        </p:txBody>
      </p:sp>
    </p:spTree>
    <p:extLst>
      <p:ext uri="{BB962C8B-B14F-4D97-AF65-F5344CB8AC3E}">
        <p14:creationId xmlns:p14="http://schemas.microsoft.com/office/powerpoint/2010/main" val="3189749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4202BAB8-5053-4E81-AB8A-728BA89F17C8}"/>
              </a:ext>
            </a:extLst>
          </p:cNvPr>
          <p:cNvSpPr>
            <a:spLocks noGrp="1"/>
          </p:cNvSpPr>
          <p:nvPr>
            <p:ph type="body" sz="quarter" idx="17"/>
          </p:nvPr>
        </p:nvSpPr>
        <p:spPr/>
        <p:txBody>
          <a:bodyPr/>
          <a:lstStyle/>
          <a:p>
            <a:r>
              <a:rPr lang="nl-NL" dirty="0" err="1"/>
              <a:t>Create</a:t>
            </a:r>
            <a:r>
              <a:rPr lang="nl-NL" dirty="0"/>
              <a:t> </a:t>
            </a:r>
            <a:r>
              <a:rPr lang="nl-NL" dirty="0" err="1"/>
              <a:t>an</a:t>
            </a:r>
            <a:r>
              <a:rPr lang="nl-NL" dirty="0"/>
              <a:t> interface </a:t>
            </a:r>
            <a:r>
              <a:rPr lang="nl-NL" dirty="0" err="1"/>
              <a:t>IContact</a:t>
            </a:r>
            <a:r>
              <a:rPr lang="nl-NL" dirty="0"/>
              <a:t> </a:t>
            </a:r>
            <a:r>
              <a:rPr lang="nl-NL" dirty="0" err="1"/>
              <a:t>with</a:t>
            </a:r>
            <a:r>
              <a:rPr lang="nl-NL" dirty="0"/>
              <a:t> a Contact </a:t>
            </a:r>
            <a:r>
              <a:rPr lang="nl-NL" dirty="0" err="1"/>
              <a:t>method</a:t>
            </a:r>
            <a:r>
              <a:rPr lang="nl-NL" dirty="0"/>
              <a:t>.</a:t>
            </a:r>
          </a:p>
          <a:p>
            <a:pPr marL="0" indent="0">
              <a:buNone/>
            </a:pPr>
            <a:endParaRPr lang="nl-NL" dirty="0"/>
          </a:p>
          <a:p>
            <a:endParaRPr lang="nl-NL" dirty="0"/>
          </a:p>
          <a:p>
            <a:endParaRPr lang="nl-NL" dirty="0"/>
          </a:p>
          <a:p>
            <a:endParaRPr lang="nl-NL" dirty="0"/>
          </a:p>
          <a:p>
            <a:endParaRPr lang="nl-NL" dirty="0"/>
          </a:p>
          <a:p>
            <a:endParaRPr lang="nl-NL" dirty="0"/>
          </a:p>
          <a:p>
            <a:r>
              <a:rPr lang="nl-NL" dirty="0"/>
              <a:t>Make </a:t>
            </a:r>
            <a:r>
              <a:rPr lang="nl-NL" dirty="0" err="1"/>
              <a:t>sure</a:t>
            </a:r>
            <a:r>
              <a:rPr lang="nl-NL" dirty="0"/>
              <a:t> </a:t>
            </a:r>
            <a:r>
              <a:rPr lang="nl-NL" dirty="0" err="1"/>
              <a:t>that</a:t>
            </a:r>
            <a:r>
              <a:rPr lang="nl-NL" dirty="0"/>
              <a:t> </a:t>
            </a:r>
            <a:r>
              <a:rPr lang="nl-NL" dirty="0" err="1"/>
              <a:t>the</a:t>
            </a:r>
            <a:r>
              <a:rPr lang="nl-NL" dirty="0"/>
              <a:t> </a:t>
            </a:r>
            <a:r>
              <a:rPr lang="nl-NL" dirty="0" err="1"/>
              <a:t>EmailSender</a:t>
            </a:r>
            <a:r>
              <a:rPr lang="nl-NL" dirty="0"/>
              <a:t> class </a:t>
            </a:r>
            <a:r>
              <a:rPr lang="nl-NL" dirty="0" err="1"/>
              <a:t>implements</a:t>
            </a:r>
            <a:r>
              <a:rPr lang="nl-NL" dirty="0"/>
              <a:t> </a:t>
            </a:r>
            <a:r>
              <a:rPr lang="nl-NL" dirty="0" err="1"/>
              <a:t>this</a:t>
            </a:r>
            <a:r>
              <a:rPr lang="nl-NL" dirty="0"/>
              <a:t> interface.</a:t>
            </a:r>
          </a:p>
          <a:p>
            <a:r>
              <a:rPr lang="nl-NL" dirty="0"/>
              <a:t>Make </a:t>
            </a:r>
            <a:r>
              <a:rPr lang="nl-NL" dirty="0" err="1"/>
              <a:t>sure</a:t>
            </a:r>
            <a:r>
              <a:rPr lang="nl-NL" dirty="0"/>
              <a:t> </a:t>
            </a:r>
            <a:r>
              <a:rPr lang="nl-NL" dirty="0" err="1"/>
              <a:t>that</a:t>
            </a:r>
            <a:r>
              <a:rPr lang="nl-NL" dirty="0"/>
              <a:t> </a:t>
            </a:r>
            <a:r>
              <a:rPr lang="nl-NL" dirty="0" err="1"/>
              <a:t>the</a:t>
            </a:r>
            <a:r>
              <a:rPr lang="nl-NL" dirty="0"/>
              <a:t> </a:t>
            </a:r>
            <a:r>
              <a:rPr lang="nl-NL" dirty="0" err="1"/>
              <a:t>TelSender</a:t>
            </a:r>
            <a:r>
              <a:rPr lang="nl-NL" dirty="0"/>
              <a:t> class </a:t>
            </a:r>
            <a:r>
              <a:rPr lang="nl-NL" dirty="0" err="1"/>
              <a:t>implements</a:t>
            </a:r>
            <a:r>
              <a:rPr lang="nl-NL" dirty="0"/>
              <a:t> </a:t>
            </a:r>
            <a:r>
              <a:rPr lang="nl-NL" dirty="0" err="1"/>
              <a:t>this</a:t>
            </a:r>
            <a:r>
              <a:rPr lang="nl-NL" dirty="0"/>
              <a:t> interface.</a:t>
            </a:r>
            <a:endParaRPr lang="fr-BE" dirty="0"/>
          </a:p>
        </p:txBody>
      </p:sp>
      <p:sp>
        <p:nvSpPr>
          <p:cNvPr id="3" name="Titel 2">
            <a:extLst>
              <a:ext uri="{FF2B5EF4-FFF2-40B4-BE49-F238E27FC236}">
                <a16:creationId xmlns:a16="http://schemas.microsoft.com/office/drawing/2014/main" id="{BB36E51A-C516-496F-ACCA-5FA367B2D633}"/>
              </a:ext>
            </a:extLst>
          </p:cNvPr>
          <p:cNvSpPr>
            <a:spLocks noGrp="1"/>
          </p:cNvSpPr>
          <p:nvPr>
            <p:ph type="title"/>
          </p:nvPr>
        </p:nvSpPr>
        <p:spPr/>
        <p:txBody>
          <a:bodyPr/>
          <a:lstStyle/>
          <a:p>
            <a:r>
              <a:rPr lang="nl-NL" dirty="0"/>
              <a:t>Step 1 – </a:t>
            </a:r>
            <a:r>
              <a:rPr lang="nl-NL" dirty="0" err="1"/>
              <a:t>IContact</a:t>
            </a:r>
            <a:r>
              <a:rPr lang="nl-NL" dirty="0"/>
              <a:t> interface</a:t>
            </a:r>
            <a:endParaRPr lang="fr-BE" dirty="0"/>
          </a:p>
        </p:txBody>
      </p:sp>
      <p:sp>
        <p:nvSpPr>
          <p:cNvPr id="5" name="Tijdelijke aanduiding voor voettekst 4">
            <a:extLst>
              <a:ext uri="{FF2B5EF4-FFF2-40B4-BE49-F238E27FC236}">
                <a16:creationId xmlns:a16="http://schemas.microsoft.com/office/drawing/2014/main" id="{1B8302E9-0E1E-4C9F-8826-6B2D8DA0A7E1}"/>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F15B191D-1509-45EA-A65E-CDC3CE30305D}"/>
              </a:ext>
            </a:extLst>
          </p:cNvPr>
          <p:cNvSpPr>
            <a:spLocks noGrp="1"/>
          </p:cNvSpPr>
          <p:nvPr>
            <p:ph type="sldNum" sz="quarter" idx="16"/>
          </p:nvPr>
        </p:nvSpPr>
        <p:spPr/>
        <p:txBody>
          <a:bodyPr/>
          <a:lstStyle/>
          <a:p>
            <a:fld id="{3B80295F-48CD-49FC-897A-CCEC919B8070}" type="slidenum">
              <a:rPr lang="nl-BE" smtClean="0"/>
              <a:pPr/>
              <a:t>11</a:t>
            </a:fld>
            <a:endParaRPr lang="nl-BE" dirty="0"/>
          </a:p>
        </p:txBody>
      </p:sp>
      <p:sp>
        <p:nvSpPr>
          <p:cNvPr id="8" name="TextBox 7">
            <a:extLst>
              <a:ext uri="{FF2B5EF4-FFF2-40B4-BE49-F238E27FC236}">
                <a16:creationId xmlns:a16="http://schemas.microsoft.com/office/drawing/2014/main" id="{7878F6F2-6886-49CF-87AB-3346DBC83FB8}"/>
              </a:ext>
            </a:extLst>
          </p:cNvPr>
          <p:cNvSpPr txBox="1"/>
          <p:nvPr/>
        </p:nvSpPr>
        <p:spPr>
          <a:xfrm>
            <a:off x="688457" y="2616185"/>
            <a:ext cx="7860119" cy="1200329"/>
          </a:xfrm>
          <a:prstGeom prst="rect">
            <a:avLst/>
          </a:prstGeom>
          <a:noFill/>
        </p:spPr>
        <p:txBody>
          <a:bodyPr wrap="square">
            <a:spAutoFit/>
          </a:bodyPr>
          <a:lstStyle/>
          <a:p>
            <a:r>
              <a:rPr lang="fr-BE" sz="1800" b="1" kern="1200" dirty="0">
                <a:solidFill>
                  <a:schemeClr val="tx2"/>
                </a:solidFill>
                <a:latin typeface="Consolas" panose="020B0609020204030204" pitchFamily="49" charset="0"/>
              </a:rPr>
              <a:t>public interface </a:t>
            </a:r>
            <a:r>
              <a:rPr lang="fr-BE" sz="1800" b="1" kern="1200" dirty="0" err="1">
                <a:solidFill>
                  <a:schemeClr val="tx2"/>
                </a:solidFill>
                <a:latin typeface="Consolas" panose="020B0609020204030204" pitchFamily="49" charset="0"/>
              </a:rPr>
              <a:t>IContact</a:t>
            </a:r>
            <a:endParaRPr lang="fr-BE" sz="1800" b="1" kern="1200" dirty="0">
              <a:solidFill>
                <a:schemeClr val="tx2"/>
              </a:solidFill>
              <a:latin typeface="Consolas" panose="020B0609020204030204" pitchFamily="49" charset="0"/>
            </a:endParaRPr>
          </a:p>
          <a:p>
            <a:r>
              <a:rPr lang="fr-BE" sz="1800" b="1" kern="1200" dirty="0">
                <a:solidFill>
                  <a:schemeClr val="tx2"/>
                </a:solidFill>
                <a:latin typeface="Consolas" panose="020B0609020204030204" pitchFamily="49" charset="0"/>
              </a:rPr>
              <a:t>{</a:t>
            </a:r>
          </a:p>
          <a:p>
            <a:r>
              <a:rPr lang="en-US" sz="1800" b="1" kern="1200" dirty="0">
                <a:solidFill>
                  <a:schemeClr val="tx2"/>
                </a:solidFill>
                <a:latin typeface="Consolas" panose="020B0609020204030204" pitchFamily="49" charset="0"/>
              </a:rPr>
              <a:t>    string Contact(int </a:t>
            </a:r>
            <a:r>
              <a:rPr lang="en-US" sz="1800" b="1" kern="1200" dirty="0" err="1">
                <a:solidFill>
                  <a:schemeClr val="tx2"/>
                </a:solidFill>
                <a:latin typeface="Consolas" panose="020B0609020204030204" pitchFamily="49" charset="0"/>
              </a:rPr>
              <a:t>customerId</a:t>
            </a:r>
            <a:r>
              <a:rPr lang="en-US" sz="1800" b="1" kern="1200" dirty="0">
                <a:solidFill>
                  <a:schemeClr val="tx2"/>
                </a:solidFill>
                <a:latin typeface="Consolas" panose="020B0609020204030204" pitchFamily="49" charset="0"/>
              </a:rPr>
              <a:t>, string message);</a:t>
            </a:r>
          </a:p>
          <a:p>
            <a:r>
              <a:rPr lang="fr-BE" sz="1800" b="1" kern="1200" dirty="0">
                <a:solidFill>
                  <a:schemeClr val="tx2"/>
                </a:solidFill>
                <a:latin typeface="Consolas" panose="020B0609020204030204" pitchFamily="49" charset="0"/>
              </a:rPr>
              <a:t>}</a:t>
            </a:r>
            <a:endParaRPr lang="fr-BE" dirty="0">
              <a:solidFill>
                <a:schemeClr val="tx2"/>
              </a:solidFill>
              <a:latin typeface="Consolas" panose="020B0609020204030204" pitchFamily="49" charset="0"/>
            </a:endParaRPr>
          </a:p>
        </p:txBody>
      </p:sp>
    </p:spTree>
    <p:extLst>
      <p:ext uri="{BB962C8B-B14F-4D97-AF65-F5344CB8AC3E}">
        <p14:creationId xmlns:p14="http://schemas.microsoft.com/office/powerpoint/2010/main" val="2197774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5F8796E7-6DD9-4DC5-9D8E-5F960B4EE5C5}"/>
              </a:ext>
            </a:extLst>
          </p:cNvPr>
          <p:cNvSpPr>
            <a:spLocks noGrp="1"/>
          </p:cNvSpPr>
          <p:nvPr>
            <p:ph type="body" sz="quarter" idx="17"/>
          </p:nvPr>
        </p:nvSpPr>
        <p:spPr/>
        <p:txBody>
          <a:bodyPr/>
          <a:lstStyle/>
          <a:p>
            <a:r>
              <a:rPr lang="nl-NL" dirty="0"/>
              <a:t>We no </a:t>
            </a:r>
            <a:r>
              <a:rPr lang="nl-NL" dirty="0" err="1"/>
              <a:t>longer</a:t>
            </a:r>
            <a:r>
              <a:rPr lang="nl-NL" dirty="0"/>
              <a:t> </a:t>
            </a:r>
            <a:r>
              <a:rPr lang="nl-NL" dirty="0" err="1"/>
              <a:t>create</a:t>
            </a:r>
            <a:r>
              <a:rPr lang="nl-NL" dirty="0"/>
              <a:t> </a:t>
            </a:r>
            <a:r>
              <a:rPr lang="nl-NL" dirty="0" err="1"/>
              <a:t>an</a:t>
            </a:r>
            <a:r>
              <a:rPr lang="nl-NL" dirty="0"/>
              <a:t> object of </a:t>
            </a:r>
            <a:r>
              <a:rPr lang="nl-NL" dirty="0" err="1"/>
              <a:t>the</a:t>
            </a:r>
            <a:r>
              <a:rPr lang="nl-NL" dirty="0"/>
              <a:t> </a:t>
            </a:r>
            <a:r>
              <a:rPr lang="nl-NL" dirty="0" err="1"/>
              <a:t>EmailSender</a:t>
            </a:r>
            <a:r>
              <a:rPr lang="nl-NL" dirty="0"/>
              <a:t> or </a:t>
            </a:r>
            <a:r>
              <a:rPr lang="nl-NL" dirty="0" err="1"/>
              <a:t>TelSender</a:t>
            </a:r>
            <a:r>
              <a:rPr lang="nl-NL" dirty="0"/>
              <a:t> class.</a:t>
            </a:r>
          </a:p>
          <a:p>
            <a:br>
              <a:rPr lang="nl-NL" dirty="0"/>
            </a:br>
            <a:r>
              <a:rPr lang="nl-NL" dirty="0"/>
              <a:t>We </a:t>
            </a:r>
            <a:r>
              <a:rPr lang="nl-NL" dirty="0" err="1"/>
              <a:t>now</a:t>
            </a:r>
            <a:r>
              <a:rPr lang="nl-NL" dirty="0"/>
              <a:t> </a:t>
            </a:r>
            <a:r>
              <a:rPr lang="nl-NL" dirty="0" err="1"/>
              <a:t>use</a:t>
            </a:r>
            <a:r>
              <a:rPr lang="nl-NL" dirty="0"/>
              <a:t> </a:t>
            </a:r>
            <a:r>
              <a:rPr lang="nl-NL" dirty="0" err="1"/>
              <a:t>the</a:t>
            </a:r>
            <a:r>
              <a:rPr lang="nl-NL" dirty="0"/>
              <a:t> </a:t>
            </a:r>
            <a:r>
              <a:rPr lang="nl-NL" dirty="0" err="1"/>
              <a:t>IContact</a:t>
            </a:r>
            <a:r>
              <a:rPr lang="nl-NL" dirty="0"/>
              <a:t> </a:t>
            </a:r>
            <a:r>
              <a:rPr lang="nl-NL" dirty="0">
                <a:solidFill>
                  <a:srgbClr val="009CAB"/>
                </a:solidFill>
              </a:rPr>
              <a:t>interface</a:t>
            </a:r>
            <a:r>
              <a:rPr lang="nl-NL" dirty="0"/>
              <a:t> </a:t>
            </a:r>
            <a:r>
              <a:rPr lang="nl-NL" dirty="0">
                <a:solidFill>
                  <a:srgbClr val="009CAB"/>
                </a:solidFill>
              </a:rPr>
              <a:t>in </a:t>
            </a:r>
            <a:r>
              <a:rPr lang="nl-NL" dirty="0" err="1">
                <a:solidFill>
                  <a:srgbClr val="009CAB"/>
                </a:solidFill>
              </a:rPr>
              <a:t>the</a:t>
            </a:r>
            <a:r>
              <a:rPr lang="nl-NL" dirty="0">
                <a:solidFill>
                  <a:srgbClr val="009CAB"/>
                </a:solidFill>
              </a:rPr>
              <a:t> </a:t>
            </a:r>
            <a:r>
              <a:rPr lang="nl-NL" dirty="0" err="1">
                <a:solidFill>
                  <a:srgbClr val="009CAB"/>
                </a:solidFill>
              </a:rPr>
              <a:t>constructor</a:t>
            </a:r>
            <a:r>
              <a:rPr lang="nl-NL" dirty="0">
                <a:solidFill>
                  <a:srgbClr val="009CAB"/>
                </a:solidFill>
              </a:rPr>
              <a:t> </a:t>
            </a:r>
            <a:r>
              <a:rPr lang="nl-NL" dirty="0" err="1"/>
              <a:t>to</a:t>
            </a:r>
            <a:r>
              <a:rPr lang="nl-NL" dirty="0"/>
              <a:t> ‘</a:t>
            </a:r>
            <a:r>
              <a:rPr lang="nl-NL" dirty="0" err="1"/>
              <a:t>inject</a:t>
            </a:r>
            <a:r>
              <a:rPr lang="nl-NL" dirty="0"/>
              <a:t>’ a class </a:t>
            </a:r>
            <a:r>
              <a:rPr lang="nl-NL" dirty="0" err="1"/>
              <a:t>which</a:t>
            </a:r>
            <a:r>
              <a:rPr lang="nl-NL" dirty="0"/>
              <a:t> </a:t>
            </a:r>
            <a:r>
              <a:rPr lang="nl-NL" dirty="0" err="1"/>
              <a:t>implements</a:t>
            </a:r>
            <a:r>
              <a:rPr lang="nl-NL" dirty="0"/>
              <a:t> </a:t>
            </a:r>
            <a:r>
              <a:rPr lang="nl-NL" dirty="0" err="1"/>
              <a:t>this</a:t>
            </a:r>
            <a:r>
              <a:rPr lang="nl-NL" dirty="0"/>
              <a:t> interface</a:t>
            </a:r>
            <a:br>
              <a:rPr lang="nl-NL" dirty="0"/>
            </a:br>
            <a:endParaRPr lang="nl-NL" dirty="0"/>
          </a:p>
          <a:p>
            <a:r>
              <a:rPr lang="nl-NL" dirty="0"/>
              <a:t>The order class </a:t>
            </a:r>
            <a:r>
              <a:rPr lang="nl-NL" dirty="0" err="1"/>
              <a:t>doesn’t</a:t>
            </a:r>
            <a:r>
              <a:rPr lang="nl-NL" dirty="0"/>
              <a:t> </a:t>
            </a:r>
            <a:r>
              <a:rPr lang="nl-NL" dirty="0" err="1"/>
              <a:t>need</a:t>
            </a:r>
            <a:r>
              <a:rPr lang="nl-NL" dirty="0"/>
              <a:t> </a:t>
            </a:r>
            <a:r>
              <a:rPr lang="nl-NL" dirty="0" err="1"/>
              <a:t>to</a:t>
            </a:r>
            <a:r>
              <a:rPr lang="nl-NL" dirty="0"/>
              <a:t> </a:t>
            </a:r>
            <a:r>
              <a:rPr lang="nl-NL" dirty="0" err="1"/>
              <a:t>know</a:t>
            </a:r>
            <a:r>
              <a:rPr lang="nl-NL" dirty="0"/>
              <a:t> </a:t>
            </a:r>
            <a:r>
              <a:rPr lang="nl-NL" dirty="0" err="1"/>
              <a:t>exactly</a:t>
            </a:r>
            <a:r>
              <a:rPr lang="nl-NL" dirty="0"/>
              <a:t> </a:t>
            </a:r>
            <a:r>
              <a:rPr lang="nl-NL" dirty="0" err="1"/>
              <a:t>which</a:t>
            </a:r>
            <a:r>
              <a:rPr lang="nl-NL" dirty="0"/>
              <a:t> class </a:t>
            </a:r>
            <a:r>
              <a:rPr lang="nl-NL" dirty="0" err="1"/>
              <a:t>comes</a:t>
            </a:r>
            <a:r>
              <a:rPr lang="nl-NL" dirty="0"/>
              <a:t> in </a:t>
            </a:r>
          </a:p>
          <a:p>
            <a:pPr lvl="1"/>
            <a:r>
              <a:rPr lang="nl-NL" dirty="0"/>
              <a:t>... but </a:t>
            </a:r>
            <a:r>
              <a:rPr lang="nl-NL" dirty="0" err="1"/>
              <a:t>it</a:t>
            </a:r>
            <a:r>
              <a:rPr lang="nl-NL" dirty="0"/>
              <a:t> </a:t>
            </a:r>
            <a:r>
              <a:rPr lang="nl-NL" dirty="0" err="1"/>
              <a:t>knows</a:t>
            </a:r>
            <a:r>
              <a:rPr lang="nl-NL" dirty="0"/>
              <a:t> </a:t>
            </a:r>
            <a:r>
              <a:rPr lang="nl-NL" dirty="0" err="1"/>
              <a:t>that</a:t>
            </a:r>
            <a:r>
              <a:rPr lang="nl-NL" dirty="0"/>
              <a:t> </a:t>
            </a:r>
            <a:r>
              <a:rPr lang="nl-NL" dirty="0" err="1"/>
              <a:t>this</a:t>
            </a:r>
            <a:r>
              <a:rPr lang="nl-NL" dirty="0"/>
              <a:t> class must </a:t>
            </a:r>
            <a:r>
              <a:rPr lang="nl-NL" dirty="0" err="1"/>
              <a:t>implement</a:t>
            </a:r>
            <a:r>
              <a:rPr lang="nl-NL" dirty="0"/>
              <a:t> a Contact </a:t>
            </a:r>
            <a:r>
              <a:rPr lang="nl-NL" dirty="0" err="1"/>
              <a:t>method</a:t>
            </a:r>
            <a:endParaRPr lang="nl-NL" dirty="0"/>
          </a:p>
          <a:p>
            <a:pPr lvl="1"/>
            <a:endParaRPr lang="nl-NL" b="1" dirty="0">
              <a:solidFill>
                <a:srgbClr val="009CAB"/>
              </a:solidFill>
            </a:endParaRPr>
          </a:p>
          <a:p>
            <a:r>
              <a:rPr lang="nl-NL" b="1" dirty="0">
                <a:solidFill>
                  <a:srgbClr val="009CAB"/>
                </a:solidFill>
              </a:rPr>
              <a:t>= </a:t>
            </a:r>
            <a:r>
              <a:rPr lang="nl-NL" b="1" dirty="0" err="1">
                <a:solidFill>
                  <a:srgbClr val="009CAB"/>
                </a:solidFill>
              </a:rPr>
              <a:t>Constructor</a:t>
            </a:r>
            <a:r>
              <a:rPr lang="nl-NL" b="1" dirty="0">
                <a:solidFill>
                  <a:srgbClr val="009CAB"/>
                </a:solidFill>
              </a:rPr>
              <a:t> </a:t>
            </a:r>
            <a:r>
              <a:rPr lang="nl-NL" b="1" dirty="0" err="1">
                <a:solidFill>
                  <a:srgbClr val="009CAB"/>
                </a:solidFill>
              </a:rPr>
              <a:t>injection</a:t>
            </a:r>
            <a:endParaRPr lang="nl-NL" b="1" dirty="0">
              <a:solidFill>
                <a:srgbClr val="009CAB"/>
              </a:solidFill>
            </a:endParaRPr>
          </a:p>
          <a:p>
            <a:pPr lvl="1"/>
            <a:endParaRPr lang="fr-BE" dirty="0"/>
          </a:p>
        </p:txBody>
      </p:sp>
      <p:sp>
        <p:nvSpPr>
          <p:cNvPr id="3" name="Titel 2">
            <a:extLst>
              <a:ext uri="{FF2B5EF4-FFF2-40B4-BE49-F238E27FC236}">
                <a16:creationId xmlns:a16="http://schemas.microsoft.com/office/drawing/2014/main" id="{36936E5B-4475-498E-B96A-4448BBE589E7}"/>
              </a:ext>
            </a:extLst>
          </p:cNvPr>
          <p:cNvSpPr>
            <a:spLocks noGrp="1"/>
          </p:cNvSpPr>
          <p:nvPr>
            <p:ph type="title"/>
          </p:nvPr>
        </p:nvSpPr>
        <p:spPr/>
        <p:txBody>
          <a:bodyPr/>
          <a:lstStyle/>
          <a:p>
            <a:r>
              <a:rPr lang="nl-NL" dirty="0"/>
              <a:t>Step 2 – Order class</a:t>
            </a:r>
            <a:endParaRPr lang="fr-BE" dirty="0"/>
          </a:p>
        </p:txBody>
      </p:sp>
      <p:sp>
        <p:nvSpPr>
          <p:cNvPr id="5" name="Tijdelijke aanduiding voor voettekst 4">
            <a:extLst>
              <a:ext uri="{FF2B5EF4-FFF2-40B4-BE49-F238E27FC236}">
                <a16:creationId xmlns:a16="http://schemas.microsoft.com/office/drawing/2014/main" id="{043E7BE4-FD4D-416B-9F66-2E9CC7B0EA98}"/>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931FF847-6A9A-4BA6-8D3A-0F0FBBA86CE4}"/>
              </a:ext>
            </a:extLst>
          </p:cNvPr>
          <p:cNvSpPr>
            <a:spLocks noGrp="1"/>
          </p:cNvSpPr>
          <p:nvPr>
            <p:ph type="sldNum" sz="quarter" idx="16"/>
          </p:nvPr>
        </p:nvSpPr>
        <p:spPr/>
        <p:txBody>
          <a:bodyPr/>
          <a:lstStyle/>
          <a:p>
            <a:fld id="{3B80295F-48CD-49FC-897A-CCEC919B8070}" type="slidenum">
              <a:rPr lang="nl-BE" smtClean="0"/>
              <a:pPr/>
              <a:t>12</a:t>
            </a:fld>
            <a:endParaRPr lang="nl-BE" dirty="0"/>
          </a:p>
        </p:txBody>
      </p:sp>
    </p:spTree>
    <p:extLst>
      <p:ext uri="{BB962C8B-B14F-4D97-AF65-F5344CB8AC3E}">
        <p14:creationId xmlns:p14="http://schemas.microsoft.com/office/powerpoint/2010/main" val="21239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2A960C-D733-4B7C-B715-BF00768F8A03}"/>
              </a:ext>
            </a:extLst>
          </p:cNvPr>
          <p:cNvSpPr>
            <a:spLocks noGrp="1"/>
          </p:cNvSpPr>
          <p:nvPr>
            <p:ph type="body" sz="quarter" idx="17"/>
          </p:nvPr>
        </p:nvSpPr>
        <p:spPr/>
        <p:txBody>
          <a:bodyPr>
            <a:normAutofit fontScale="92500" lnSpcReduction="20000"/>
          </a:bodyPr>
          <a:lstStyle/>
          <a:p>
            <a:endParaRPr lang="fr-BE" sz="2400" b="1" kern="1200" dirty="0">
              <a:solidFill>
                <a:schemeClr val="tx2"/>
              </a:solidFill>
              <a:latin typeface="Consolas" panose="020B0609020204030204" pitchFamily="49" charset="0"/>
            </a:endParaRPr>
          </a:p>
          <a:p>
            <a:r>
              <a:rPr lang="fr-BE" sz="2400" b="1" kern="1200" dirty="0">
                <a:solidFill>
                  <a:schemeClr val="tx2"/>
                </a:solidFill>
                <a:latin typeface="Consolas" panose="020B0609020204030204" pitchFamily="49" charset="0"/>
              </a:rPr>
              <a:t>public class </a:t>
            </a:r>
            <a:r>
              <a:rPr lang="fr-BE" sz="2400" b="1" kern="1200" dirty="0" err="1">
                <a:solidFill>
                  <a:schemeClr val="tx2"/>
                </a:solidFill>
                <a:latin typeface="Consolas" panose="020B0609020204030204" pitchFamily="49" charset="0"/>
              </a:rPr>
              <a:t>Order</a:t>
            </a:r>
            <a:endParaRPr lang="fr-BE" sz="2400" b="1" kern="1200" dirty="0">
              <a:solidFill>
                <a:schemeClr val="tx2"/>
              </a:solidFill>
              <a:latin typeface="Consolas" panose="020B0609020204030204" pitchFamily="49" charset="0"/>
            </a:endParaRPr>
          </a:p>
          <a:p>
            <a:r>
              <a:rPr lang="fr-BE" sz="2400" b="1" kern="1200" dirty="0">
                <a:solidFill>
                  <a:schemeClr val="tx2"/>
                </a:solidFill>
                <a:latin typeface="Consolas" panose="020B0609020204030204" pitchFamily="49" charset="0"/>
              </a:rPr>
              <a:t>{</a:t>
            </a:r>
          </a:p>
          <a:p>
            <a:r>
              <a:rPr lang="fr-BE" sz="2400" b="1" kern="1200" dirty="0">
                <a:solidFill>
                  <a:schemeClr val="tx2"/>
                </a:solidFill>
                <a:latin typeface="Consolas" panose="020B0609020204030204" pitchFamily="49" charset="0"/>
              </a:rPr>
              <a:t>        </a:t>
            </a:r>
            <a:r>
              <a:rPr lang="fr-BE" sz="2400" b="1" kern="1200" dirty="0" err="1">
                <a:solidFill>
                  <a:schemeClr val="tx2"/>
                </a:solidFill>
                <a:highlight>
                  <a:srgbClr val="DDEFF3"/>
                </a:highlight>
                <a:latin typeface="Consolas" panose="020B0609020204030204" pitchFamily="49" charset="0"/>
              </a:rPr>
              <a:t>IContact</a:t>
            </a:r>
            <a:r>
              <a:rPr lang="fr-BE" sz="2400" b="1" kern="1200" dirty="0">
                <a:solidFill>
                  <a:schemeClr val="tx2"/>
                </a:solidFill>
                <a:latin typeface="Consolas" panose="020B0609020204030204" pitchFamily="49" charset="0"/>
              </a:rPr>
              <a:t> medium;</a:t>
            </a:r>
          </a:p>
          <a:p>
            <a:endParaRPr lang="fr-BE" sz="2400" b="1" kern="1200" dirty="0">
              <a:solidFill>
                <a:schemeClr val="tx2"/>
              </a:solidFill>
              <a:latin typeface="Consolas" panose="020B0609020204030204" pitchFamily="49" charset="0"/>
            </a:endParaRPr>
          </a:p>
          <a:p>
            <a:r>
              <a:rPr lang="fr-BE" sz="2400" b="1" kern="1200" dirty="0">
                <a:solidFill>
                  <a:schemeClr val="tx2"/>
                </a:solidFill>
                <a:latin typeface="Consolas" panose="020B0609020204030204" pitchFamily="49" charset="0"/>
              </a:rPr>
              <a:t>        public </a:t>
            </a:r>
            <a:r>
              <a:rPr lang="fr-BE" sz="2400" b="1" kern="1200" dirty="0" err="1">
                <a:solidFill>
                  <a:schemeClr val="tx2"/>
                </a:solidFill>
                <a:latin typeface="Consolas" panose="020B0609020204030204" pitchFamily="49" charset="0"/>
              </a:rPr>
              <a:t>Order</a:t>
            </a:r>
            <a:r>
              <a:rPr lang="fr-BE" sz="2400" b="1" kern="1200" dirty="0">
                <a:solidFill>
                  <a:schemeClr val="tx2"/>
                </a:solidFill>
                <a:latin typeface="Consolas" panose="020B0609020204030204" pitchFamily="49" charset="0"/>
              </a:rPr>
              <a:t>(</a:t>
            </a:r>
            <a:r>
              <a:rPr lang="fr-BE" sz="2400" b="1" kern="1200" dirty="0" err="1">
                <a:solidFill>
                  <a:schemeClr val="tx2"/>
                </a:solidFill>
                <a:highlight>
                  <a:srgbClr val="DDEFF3"/>
                </a:highlight>
                <a:latin typeface="Consolas" panose="020B0609020204030204" pitchFamily="49" charset="0"/>
              </a:rPr>
              <a:t>IContact</a:t>
            </a:r>
            <a:r>
              <a:rPr lang="fr-BE" sz="2400" b="1" kern="1200" dirty="0">
                <a:solidFill>
                  <a:schemeClr val="tx2"/>
                </a:solidFill>
                <a:latin typeface="Consolas" panose="020B0609020204030204" pitchFamily="49" charset="0"/>
              </a:rPr>
              <a:t> medium)</a:t>
            </a:r>
          </a:p>
          <a:p>
            <a:r>
              <a:rPr lang="fr-BE" sz="2400" b="1" kern="1200" dirty="0">
                <a:solidFill>
                  <a:schemeClr val="tx2"/>
                </a:solidFill>
                <a:latin typeface="Consolas" panose="020B0609020204030204" pitchFamily="49" charset="0"/>
              </a:rPr>
              <a:t>        {</a:t>
            </a:r>
          </a:p>
          <a:p>
            <a:r>
              <a:rPr lang="fr-BE" sz="2400" b="1" kern="1200" dirty="0">
                <a:solidFill>
                  <a:schemeClr val="tx2"/>
                </a:solidFill>
                <a:latin typeface="Consolas" panose="020B0609020204030204" pitchFamily="49" charset="0"/>
              </a:rPr>
              <a:t>            </a:t>
            </a:r>
            <a:r>
              <a:rPr lang="fr-BE" sz="2400" b="1" kern="1200" dirty="0" err="1">
                <a:solidFill>
                  <a:schemeClr val="tx2"/>
                </a:solidFill>
                <a:latin typeface="Consolas" panose="020B0609020204030204" pitchFamily="49" charset="0"/>
              </a:rPr>
              <a:t>this.medium</a:t>
            </a:r>
            <a:r>
              <a:rPr lang="fr-BE" sz="2400" b="1" kern="1200" dirty="0">
                <a:solidFill>
                  <a:schemeClr val="tx2"/>
                </a:solidFill>
                <a:latin typeface="Consolas" panose="020B0609020204030204" pitchFamily="49" charset="0"/>
              </a:rPr>
              <a:t> = medium;</a:t>
            </a:r>
          </a:p>
          <a:p>
            <a:r>
              <a:rPr lang="fr-BE" sz="2400" b="1" kern="1200" dirty="0">
                <a:solidFill>
                  <a:schemeClr val="tx2"/>
                </a:solidFill>
                <a:latin typeface="Consolas" panose="020B0609020204030204" pitchFamily="49" charset="0"/>
              </a:rPr>
              <a:t>        }</a:t>
            </a:r>
          </a:p>
          <a:p>
            <a:endParaRPr lang="fr-BE" sz="2400" b="1" kern="1200" dirty="0">
              <a:solidFill>
                <a:schemeClr val="tx2"/>
              </a:solidFill>
              <a:latin typeface="Consolas" panose="020B0609020204030204" pitchFamily="49" charset="0"/>
            </a:endParaRPr>
          </a:p>
          <a:p>
            <a:r>
              <a:rPr lang="en-US" sz="2400" b="1" kern="1200" dirty="0">
                <a:solidFill>
                  <a:schemeClr val="tx2"/>
                </a:solidFill>
                <a:latin typeface="Consolas" panose="020B0609020204030204" pitchFamily="49" charset="0"/>
              </a:rPr>
              <a:t>        public string </a:t>
            </a:r>
            <a:r>
              <a:rPr lang="en-US" sz="2400" b="1" kern="1200" dirty="0" err="1">
                <a:solidFill>
                  <a:schemeClr val="tx2"/>
                </a:solidFill>
                <a:latin typeface="Consolas" panose="020B0609020204030204" pitchFamily="49" charset="0"/>
              </a:rPr>
              <a:t>ContactCustomer</a:t>
            </a:r>
            <a:r>
              <a:rPr lang="en-US" sz="2400" b="1" kern="1200" dirty="0">
                <a:solidFill>
                  <a:schemeClr val="tx2"/>
                </a:solidFill>
                <a:latin typeface="Consolas" panose="020B0609020204030204" pitchFamily="49" charset="0"/>
              </a:rPr>
              <a:t>(int </a:t>
            </a:r>
            <a:r>
              <a:rPr lang="en-US" sz="2400" b="1" kern="1200" dirty="0" err="1">
                <a:solidFill>
                  <a:schemeClr val="tx2"/>
                </a:solidFill>
                <a:latin typeface="Consolas" panose="020B0609020204030204" pitchFamily="49" charset="0"/>
              </a:rPr>
              <a:t>customerId</a:t>
            </a:r>
            <a:r>
              <a:rPr lang="en-US" sz="2400" b="1" kern="1200" dirty="0">
                <a:solidFill>
                  <a:schemeClr val="tx2"/>
                </a:solidFill>
                <a:latin typeface="Consolas" panose="020B0609020204030204" pitchFamily="49" charset="0"/>
              </a:rPr>
              <a:t>, string message)</a:t>
            </a:r>
          </a:p>
          <a:p>
            <a:r>
              <a:rPr lang="fr-BE" sz="2400" b="1" kern="1200" dirty="0">
                <a:solidFill>
                  <a:schemeClr val="tx2"/>
                </a:solidFill>
                <a:latin typeface="Consolas" panose="020B0609020204030204" pitchFamily="49" charset="0"/>
              </a:rPr>
              <a:t>        {</a:t>
            </a:r>
          </a:p>
          <a:p>
            <a:r>
              <a:rPr lang="en-US" sz="2400" b="1" kern="1200" dirty="0">
                <a:solidFill>
                  <a:schemeClr val="tx2"/>
                </a:solidFill>
                <a:latin typeface="Consolas" panose="020B0609020204030204" pitchFamily="49" charset="0"/>
              </a:rPr>
              <a:t>            return </a:t>
            </a:r>
            <a:r>
              <a:rPr lang="en-US" sz="2400" b="1" kern="1200" dirty="0" err="1">
                <a:solidFill>
                  <a:schemeClr val="tx2"/>
                </a:solidFill>
                <a:latin typeface="Consolas" panose="020B0609020204030204" pitchFamily="49" charset="0"/>
              </a:rPr>
              <a:t>medium.</a:t>
            </a:r>
            <a:r>
              <a:rPr lang="en-US" sz="2400" b="1" kern="1200" dirty="0" err="1">
                <a:solidFill>
                  <a:schemeClr val="tx2"/>
                </a:solidFill>
                <a:highlight>
                  <a:srgbClr val="DDEFF3"/>
                </a:highlight>
                <a:latin typeface="Consolas" panose="020B0609020204030204" pitchFamily="49" charset="0"/>
              </a:rPr>
              <a:t>Contact</a:t>
            </a:r>
            <a:r>
              <a:rPr lang="en-US" sz="2400" b="1" kern="1200" dirty="0">
                <a:solidFill>
                  <a:schemeClr val="tx2"/>
                </a:solidFill>
                <a:latin typeface="Consolas" panose="020B0609020204030204" pitchFamily="49" charset="0"/>
              </a:rPr>
              <a:t>(</a:t>
            </a:r>
            <a:r>
              <a:rPr lang="en-US" sz="2400" b="1" kern="1200" dirty="0" err="1">
                <a:solidFill>
                  <a:schemeClr val="tx2"/>
                </a:solidFill>
                <a:latin typeface="Consolas" panose="020B0609020204030204" pitchFamily="49" charset="0"/>
              </a:rPr>
              <a:t>customerId</a:t>
            </a:r>
            <a:r>
              <a:rPr lang="en-US" sz="2400" b="1" kern="1200" dirty="0">
                <a:solidFill>
                  <a:schemeClr val="tx2"/>
                </a:solidFill>
                <a:latin typeface="Consolas" panose="020B0609020204030204" pitchFamily="49" charset="0"/>
              </a:rPr>
              <a:t>, message);</a:t>
            </a:r>
          </a:p>
          <a:p>
            <a:r>
              <a:rPr lang="fr-BE" sz="2400" b="1" kern="1200" dirty="0">
                <a:solidFill>
                  <a:schemeClr val="tx2"/>
                </a:solidFill>
                <a:latin typeface="Consolas" panose="020B0609020204030204" pitchFamily="49" charset="0"/>
              </a:rPr>
              <a:t>        }</a:t>
            </a:r>
          </a:p>
          <a:p>
            <a:endParaRPr lang="fr-BE" sz="2400" b="1" kern="1200" dirty="0">
              <a:solidFill>
                <a:schemeClr val="tx2"/>
              </a:solidFill>
              <a:latin typeface="Consolas" panose="020B0609020204030204" pitchFamily="49" charset="0"/>
            </a:endParaRPr>
          </a:p>
          <a:p>
            <a:r>
              <a:rPr lang="fr-BE" sz="2400" b="1" kern="1200" dirty="0">
                <a:solidFill>
                  <a:schemeClr val="tx2"/>
                </a:solidFill>
                <a:latin typeface="Consolas" panose="020B0609020204030204" pitchFamily="49" charset="0"/>
              </a:rPr>
              <a:t>}</a:t>
            </a:r>
            <a:endParaRPr lang="fr-BE" sz="2400" dirty="0">
              <a:solidFill>
                <a:schemeClr val="tx2"/>
              </a:solidFill>
              <a:latin typeface="Consolas" panose="020B0609020204030204" pitchFamily="49" charset="0"/>
            </a:endParaRPr>
          </a:p>
          <a:p>
            <a:endParaRPr lang="en-US" dirty="0"/>
          </a:p>
        </p:txBody>
      </p:sp>
      <p:sp>
        <p:nvSpPr>
          <p:cNvPr id="3" name="Titel 2">
            <a:extLst>
              <a:ext uri="{FF2B5EF4-FFF2-40B4-BE49-F238E27FC236}">
                <a16:creationId xmlns:a16="http://schemas.microsoft.com/office/drawing/2014/main" id="{18B0B9F8-7E0B-42B2-B7F8-51268D96BC54}"/>
              </a:ext>
            </a:extLst>
          </p:cNvPr>
          <p:cNvSpPr>
            <a:spLocks noGrp="1"/>
          </p:cNvSpPr>
          <p:nvPr>
            <p:ph type="title"/>
          </p:nvPr>
        </p:nvSpPr>
        <p:spPr/>
        <p:txBody>
          <a:bodyPr/>
          <a:lstStyle/>
          <a:p>
            <a:r>
              <a:rPr lang="nl-NL" dirty="0"/>
              <a:t>Step 2 – Order class</a:t>
            </a:r>
            <a:endParaRPr lang="fr-BE" dirty="0"/>
          </a:p>
        </p:txBody>
      </p:sp>
      <p:sp>
        <p:nvSpPr>
          <p:cNvPr id="5" name="Tijdelijke aanduiding voor voettekst 4">
            <a:extLst>
              <a:ext uri="{FF2B5EF4-FFF2-40B4-BE49-F238E27FC236}">
                <a16:creationId xmlns:a16="http://schemas.microsoft.com/office/drawing/2014/main" id="{354E20CE-05CF-40E8-9B94-D935ED79FEB3}"/>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DD93F4BC-5BA8-4419-854D-09ADA2097FF2}"/>
              </a:ext>
            </a:extLst>
          </p:cNvPr>
          <p:cNvSpPr>
            <a:spLocks noGrp="1"/>
          </p:cNvSpPr>
          <p:nvPr>
            <p:ph type="sldNum" sz="quarter" idx="16"/>
          </p:nvPr>
        </p:nvSpPr>
        <p:spPr/>
        <p:txBody>
          <a:bodyPr/>
          <a:lstStyle/>
          <a:p>
            <a:fld id="{3B80295F-48CD-49FC-897A-CCEC919B8070}" type="slidenum">
              <a:rPr lang="nl-BE" smtClean="0"/>
              <a:pPr/>
              <a:t>13</a:t>
            </a:fld>
            <a:endParaRPr lang="nl-BE" dirty="0"/>
          </a:p>
        </p:txBody>
      </p:sp>
      <p:sp>
        <p:nvSpPr>
          <p:cNvPr id="7" name="TextBox 6">
            <a:extLst>
              <a:ext uri="{FF2B5EF4-FFF2-40B4-BE49-F238E27FC236}">
                <a16:creationId xmlns:a16="http://schemas.microsoft.com/office/drawing/2014/main" id="{55489C03-6BA1-4A67-83F7-BF8C04C67183}"/>
              </a:ext>
            </a:extLst>
          </p:cNvPr>
          <p:cNvSpPr txBox="1"/>
          <p:nvPr/>
        </p:nvSpPr>
        <p:spPr>
          <a:xfrm>
            <a:off x="550506" y="5967502"/>
            <a:ext cx="8130752" cy="369332"/>
          </a:xfrm>
          <a:prstGeom prst="rect">
            <a:avLst/>
          </a:prstGeom>
          <a:noFill/>
        </p:spPr>
        <p:txBody>
          <a:bodyPr wrap="none" rtlCol="0">
            <a:spAutoFit/>
          </a:bodyPr>
          <a:lstStyle/>
          <a:p>
            <a:r>
              <a:rPr lang="en-US" dirty="0"/>
              <a:t>The incoming medium can either be an instance of </a:t>
            </a:r>
            <a:r>
              <a:rPr lang="en-US" dirty="0" err="1"/>
              <a:t>EmailSender</a:t>
            </a:r>
            <a:r>
              <a:rPr lang="en-US" dirty="0"/>
              <a:t> or </a:t>
            </a:r>
            <a:r>
              <a:rPr lang="en-US" dirty="0" err="1"/>
              <a:t>TelSender</a:t>
            </a:r>
            <a:endParaRPr lang="en-US" dirty="0"/>
          </a:p>
        </p:txBody>
      </p:sp>
    </p:spTree>
    <p:extLst>
      <p:ext uri="{BB962C8B-B14F-4D97-AF65-F5344CB8AC3E}">
        <p14:creationId xmlns:p14="http://schemas.microsoft.com/office/powerpoint/2010/main" val="464071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C7C81C7-58C5-43EA-99CE-6C85D83B7642}"/>
              </a:ext>
            </a:extLst>
          </p:cNvPr>
          <p:cNvSpPr>
            <a:spLocks noGrp="1"/>
          </p:cNvSpPr>
          <p:nvPr>
            <p:ph type="body" sz="quarter" idx="17"/>
          </p:nvPr>
        </p:nvSpPr>
        <p:spPr>
          <a:xfrm>
            <a:off x="0" y="1450800"/>
            <a:ext cx="12684642" cy="4886034"/>
          </a:xfrm>
        </p:spPr>
        <p:txBody>
          <a:bodyPr>
            <a:normAutofit/>
          </a:bodyPr>
          <a:lstStyle/>
          <a:p>
            <a:r>
              <a:rPr lang="nl-NL" dirty="0"/>
              <a:t>Go </a:t>
            </a:r>
            <a:r>
              <a:rPr lang="nl-NL" dirty="0" err="1"/>
              <a:t>to</a:t>
            </a:r>
            <a:r>
              <a:rPr lang="nl-NL" dirty="0"/>
              <a:t> </a:t>
            </a:r>
            <a:r>
              <a:rPr lang="nl-NL" dirty="0" err="1"/>
              <a:t>program.cs</a:t>
            </a:r>
            <a:br>
              <a:rPr lang="nl-NL" dirty="0"/>
            </a:br>
            <a:endParaRPr lang="nl-NL" dirty="0"/>
          </a:p>
          <a:p>
            <a:r>
              <a:rPr lang="nl-NL" dirty="0" err="1"/>
              <a:t>Create</a:t>
            </a:r>
            <a:r>
              <a:rPr lang="nl-NL" dirty="0"/>
              <a:t> </a:t>
            </a:r>
            <a:r>
              <a:rPr lang="nl-NL" dirty="0" err="1"/>
              <a:t>an</a:t>
            </a:r>
            <a:r>
              <a:rPr lang="nl-NL" dirty="0"/>
              <a:t> </a:t>
            </a:r>
            <a:r>
              <a:rPr lang="nl-NL" dirty="0" err="1"/>
              <a:t>instance</a:t>
            </a:r>
            <a:r>
              <a:rPr lang="nl-NL" dirty="0"/>
              <a:t> of </a:t>
            </a:r>
            <a:r>
              <a:rPr lang="nl-NL" dirty="0" err="1"/>
              <a:t>the</a:t>
            </a:r>
            <a:r>
              <a:rPr lang="nl-NL" dirty="0"/>
              <a:t> Order class</a:t>
            </a:r>
          </a:p>
          <a:p>
            <a:br>
              <a:rPr lang="nl-NL" dirty="0"/>
            </a:br>
            <a:r>
              <a:rPr lang="nl-NL" dirty="0"/>
              <a:t>Pass a new </a:t>
            </a:r>
            <a:r>
              <a:rPr lang="nl-NL" dirty="0" err="1"/>
              <a:t>instance</a:t>
            </a:r>
            <a:r>
              <a:rPr lang="nl-NL" dirty="0"/>
              <a:t> of </a:t>
            </a:r>
            <a:r>
              <a:rPr lang="nl-NL" dirty="0" err="1"/>
              <a:t>the</a:t>
            </a:r>
            <a:r>
              <a:rPr lang="nl-NL" dirty="0"/>
              <a:t> </a:t>
            </a:r>
            <a:r>
              <a:rPr lang="nl-NL" dirty="0" err="1"/>
              <a:t>EmailSender</a:t>
            </a:r>
            <a:r>
              <a:rPr lang="nl-NL" dirty="0"/>
              <a:t> class as parameter (</a:t>
            </a:r>
            <a:r>
              <a:rPr lang="nl-NL" dirty="0" err="1"/>
              <a:t>constructor</a:t>
            </a:r>
            <a:r>
              <a:rPr lang="nl-NL" dirty="0"/>
              <a:t> argument)</a:t>
            </a:r>
          </a:p>
          <a:p>
            <a:endParaRPr lang="nl-NL" dirty="0"/>
          </a:p>
          <a:p>
            <a:r>
              <a:rPr lang="en-US" sz="2000" b="1" kern="1200" dirty="0">
                <a:solidFill>
                  <a:schemeClr val="tx2"/>
                </a:solidFill>
                <a:latin typeface="Consolas" panose="020B0609020204030204" pitchFamily="49" charset="0"/>
              </a:rPr>
              <a:t>Order </a:t>
            </a:r>
            <a:r>
              <a:rPr lang="en-US" sz="2000" b="1" kern="1200" dirty="0" err="1">
                <a:solidFill>
                  <a:schemeClr val="tx2"/>
                </a:solidFill>
                <a:latin typeface="Consolas" panose="020B0609020204030204" pitchFamily="49" charset="0"/>
              </a:rPr>
              <a:t>order</a:t>
            </a:r>
            <a:r>
              <a:rPr lang="en-US" sz="2000" b="1" kern="1200" dirty="0">
                <a:solidFill>
                  <a:schemeClr val="tx2"/>
                </a:solidFill>
                <a:latin typeface="Consolas" panose="020B0609020204030204" pitchFamily="49" charset="0"/>
              </a:rPr>
              <a:t> = new Order(</a:t>
            </a:r>
            <a:r>
              <a:rPr lang="en-US" sz="2000" b="1" kern="1200" dirty="0">
                <a:solidFill>
                  <a:schemeClr val="tx2"/>
                </a:solidFill>
                <a:highlight>
                  <a:srgbClr val="DDEFF3"/>
                </a:highlight>
                <a:latin typeface="Consolas" panose="020B0609020204030204" pitchFamily="49" charset="0"/>
              </a:rPr>
              <a:t>new </a:t>
            </a:r>
            <a:r>
              <a:rPr lang="en-US" sz="2000" b="1" kern="1200" dirty="0" err="1">
                <a:solidFill>
                  <a:schemeClr val="tx2"/>
                </a:solidFill>
                <a:highlight>
                  <a:srgbClr val="DDEFF3"/>
                </a:highlight>
                <a:latin typeface="Consolas" panose="020B0609020204030204" pitchFamily="49" charset="0"/>
              </a:rPr>
              <a:t>EmailSender</a:t>
            </a:r>
            <a:r>
              <a:rPr lang="en-US" sz="2000" b="1" kern="1200" dirty="0">
                <a:solidFill>
                  <a:schemeClr val="tx2"/>
                </a:solidFill>
                <a:highlight>
                  <a:srgbClr val="DDEFF3"/>
                </a:highlight>
                <a:latin typeface="Consolas" panose="020B0609020204030204" pitchFamily="49" charset="0"/>
              </a:rPr>
              <a:t>()</a:t>
            </a:r>
            <a:r>
              <a:rPr lang="en-US" sz="2000" b="1" kern="1200" dirty="0">
                <a:solidFill>
                  <a:schemeClr val="tx2"/>
                </a:solidFill>
                <a:latin typeface="Consolas" panose="020B0609020204030204" pitchFamily="49" charset="0"/>
              </a:rPr>
              <a:t>);</a:t>
            </a:r>
          </a:p>
          <a:p>
            <a:r>
              <a:rPr lang="en-US" sz="2000" b="1" kern="1200" dirty="0" err="1">
                <a:solidFill>
                  <a:schemeClr val="tx2"/>
                </a:solidFill>
                <a:latin typeface="Consolas" panose="020B0609020204030204" pitchFamily="49" charset="0"/>
              </a:rPr>
              <a:t>order.ContactCustomer</a:t>
            </a:r>
            <a:r>
              <a:rPr lang="en-US" sz="2000" b="1" kern="1200" dirty="0">
                <a:solidFill>
                  <a:schemeClr val="tx2"/>
                </a:solidFill>
                <a:latin typeface="Consolas" panose="020B0609020204030204" pitchFamily="49" charset="0"/>
              </a:rPr>
              <a:t>(1, "Your shipment will be delivered tomorrow at 4pm.");</a:t>
            </a:r>
            <a:endParaRPr lang="fr-BE" sz="2000" dirty="0">
              <a:solidFill>
                <a:schemeClr val="tx2"/>
              </a:solidFill>
              <a:latin typeface="Consolas" panose="020B0609020204030204" pitchFamily="49" charset="0"/>
            </a:endParaRPr>
          </a:p>
          <a:p>
            <a:endParaRPr lang="fr-BE" dirty="0"/>
          </a:p>
          <a:p>
            <a:r>
              <a:rPr lang="nl-NL" dirty="0"/>
              <a:t>Change </a:t>
            </a:r>
            <a:r>
              <a:rPr lang="nl-NL" dirty="0" err="1"/>
              <a:t>the</a:t>
            </a:r>
            <a:r>
              <a:rPr lang="nl-NL" dirty="0"/>
              <a:t> parameter </a:t>
            </a:r>
            <a:r>
              <a:rPr lang="nl-NL" dirty="0" err="1"/>
              <a:t>to</a:t>
            </a:r>
            <a:r>
              <a:rPr lang="nl-NL" dirty="0"/>
              <a:t> a new </a:t>
            </a:r>
            <a:r>
              <a:rPr lang="nl-NL" dirty="0" err="1"/>
              <a:t>instance</a:t>
            </a:r>
            <a:r>
              <a:rPr lang="nl-NL" dirty="0"/>
              <a:t> of </a:t>
            </a:r>
            <a:r>
              <a:rPr lang="nl-NL" dirty="0" err="1"/>
              <a:t>the</a:t>
            </a:r>
            <a:r>
              <a:rPr lang="nl-NL" dirty="0"/>
              <a:t> </a:t>
            </a:r>
            <a:r>
              <a:rPr lang="nl-NL" dirty="0" err="1"/>
              <a:t>TelSender</a:t>
            </a:r>
            <a:r>
              <a:rPr lang="nl-NL" dirty="0"/>
              <a:t> class</a:t>
            </a:r>
            <a:endParaRPr lang="fr-BE" dirty="0"/>
          </a:p>
        </p:txBody>
      </p:sp>
      <p:sp>
        <p:nvSpPr>
          <p:cNvPr id="3" name="Titel 2">
            <a:extLst>
              <a:ext uri="{FF2B5EF4-FFF2-40B4-BE49-F238E27FC236}">
                <a16:creationId xmlns:a16="http://schemas.microsoft.com/office/drawing/2014/main" id="{64D3D605-6339-4F89-83F6-A099671560F9}"/>
              </a:ext>
            </a:extLst>
          </p:cNvPr>
          <p:cNvSpPr>
            <a:spLocks noGrp="1"/>
          </p:cNvSpPr>
          <p:nvPr>
            <p:ph type="title"/>
          </p:nvPr>
        </p:nvSpPr>
        <p:spPr/>
        <p:txBody>
          <a:bodyPr/>
          <a:lstStyle/>
          <a:p>
            <a:r>
              <a:rPr lang="nl-NL" dirty="0"/>
              <a:t>Step 3 – pass </a:t>
            </a:r>
            <a:r>
              <a:rPr lang="nl-NL" dirty="0" err="1"/>
              <a:t>the</a:t>
            </a:r>
            <a:r>
              <a:rPr lang="nl-NL" dirty="0"/>
              <a:t> </a:t>
            </a:r>
            <a:r>
              <a:rPr lang="nl-NL" dirty="0" err="1"/>
              <a:t>dependency</a:t>
            </a:r>
            <a:endParaRPr lang="fr-BE" dirty="0"/>
          </a:p>
        </p:txBody>
      </p:sp>
      <p:sp>
        <p:nvSpPr>
          <p:cNvPr id="5" name="Tijdelijke aanduiding voor voettekst 4">
            <a:extLst>
              <a:ext uri="{FF2B5EF4-FFF2-40B4-BE49-F238E27FC236}">
                <a16:creationId xmlns:a16="http://schemas.microsoft.com/office/drawing/2014/main" id="{540A364B-AAE8-4782-8788-E92DB1918F69}"/>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3C8F74F1-3A18-4F7D-A93A-A7841C5A143D}"/>
              </a:ext>
            </a:extLst>
          </p:cNvPr>
          <p:cNvSpPr>
            <a:spLocks noGrp="1"/>
          </p:cNvSpPr>
          <p:nvPr>
            <p:ph type="sldNum" sz="quarter" idx="16"/>
          </p:nvPr>
        </p:nvSpPr>
        <p:spPr/>
        <p:txBody>
          <a:bodyPr/>
          <a:lstStyle/>
          <a:p>
            <a:fld id="{3B80295F-48CD-49FC-897A-CCEC919B8070}" type="slidenum">
              <a:rPr lang="nl-BE" smtClean="0"/>
              <a:pPr/>
              <a:t>14</a:t>
            </a:fld>
            <a:endParaRPr lang="nl-BE" dirty="0"/>
          </a:p>
        </p:txBody>
      </p:sp>
      <p:sp>
        <p:nvSpPr>
          <p:cNvPr id="8" name="TextBox 7">
            <a:extLst>
              <a:ext uri="{FF2B5EF4-FFF2-40B4-BE49-F238E27FC236}">
                <a16:creationId xmlns:a16="http://schemas.microsoft.com/office/drawing/2014/main" id="{C00BB5B8-DB93-4A89-8E49-596083390DA4}"/>
              </a:ext>
            </a:extLst>
          </p:cNvPr>
          <p:cNvSpPr txBox="1"/>
          <p:nvPr/>
        </p:nvSpPr>
        <p:spPr>
          <a:xfrm>
            <a:off x="633283" y="5875169"/>
            <a:ext cx="11141950" cy="646331"/>
          </a:xfrm>
          <a:prstGeom prst="rect">
            <a:avLst/>
          </a:prstGeom>
          <a:noFill/>
        </p:spPr>
        <p:txBody>
          <a:bodyPr wrap="square">
            <a:spAutoFit/>
          </a:bodyPr>
          <a:lstStyle/>
          <a:p>
            <a:r>
              <a:rPr lang="en-US" sz="1800" b="1" kern="1200" dirty="0">
                <a:solidFill>
                  <a:schemeClr val="tx2"/>
                </a:solidFill>
                <a:latin typeface="Consolas" panose="020B0609020204030204" pitchFamily="49" charset="0"/>
              </a:rPr>
              <a:t>Order </a:t>
            </a:r>
            <a:r>
              <a:rPr lang="en-US" sz="1800" b="1" kern="1200" dirty="0" err="1">
                <a:solidFill>
                  <a:schemeClr val="tx2"/>
                </a:solidFill>
                <a:latin typeface="Consolas" panose="020B0609020204030204" pitchFamily="49" charset="0"/>
              </a:rPr>
              <a:t>order</a:t>
            </a:r>
            <a:r>
              <a:rPr lang="en-US" sz="1800" b="1" kern="1200" dirty="0">
                <a:solidFill>
                  <a:schemeClr val="tx2"/>
                </a:solidFill>
                <a:latin typeface="Consolas" panose="020B0609020204030204" pitchFamily="49" charset="0"/>
              </a:rPr>
              <a:t> = new Order(</a:t>
            </a:r>
            <a:r>
              <a:rPr lang="en-US" sz="1800" b="1" kern="1200" dirty="0">
                <a:solidFill>
                  <a:schemeClr val="tx2"/>
                </a:solidFill>
                <a:highlight>
                  <a:srgbClr val="DDEFF3"/>
                </a:highlight>
                <a:latin typeface="Consolas" panose="020B0609020204030204" pitchFamily="49" charset="0"/>
              </a:rPr>
              <a:t>new </a:t>
            </a:r>
            <a:r>
              <a:rPr lang="en-US" b="1" dirty="0" err="1">
                <a:solidFill>
                  <a:schemeClr val="tx2"/>
                </a:solidFill>
                <a:highlight>
                  <a:srgbClr val="DDEFF3"/>
                </a:highlight>
                <a:latin typeface="Consolas" panose="020B0609020204030204" pitchFamily="49" charset="0"/>
              </a:rPr>
              <a:t>Tel</a:t>
            </a:r>
            <a:r>
              <a:rPr lang="en-US" sz="1800" b="1" kern="1200" dirty="0" err="1">
                <a:solidFill>
                  <a:schemeClr val="tx2"/>
                </a:solidFill>
                <a:highlight>
                  <a:srgbClr val="DDEFF3"/>
                </a:highlight>
                <a:latin typeface="Consolas" panose="020B0609020204030204" pitchFamily="49" charset="0"/>
              </a:rPr>
              <a:t>Sender</a:t>
            </a:r>
            <a:r>
              <a:rPr lang="en-US" sz="1800" b="1" kern="1200" dirty="0">
                <a:solidFill>
                  <a:schemeClr val="tx2"/>
                </a:solidFill>
                <a:highlight>
                  <a:srgbClr val="DDEFF3"/>
                </a:highlight>
                <a:latin typeface="Consolas" panose="020B0609020204030204" pitchFamily="49" charset="0"/>
              </a:rPr>
              <a:t>()</a:t>
            </a:r>
            <a:r>
              <a:rPr lang="en-US" sz="1800" b="1" kern="1200" dirty="0">
                <a:solidFill>
                  <a:schemeClr val="tx2"/>
                </a:solidFill>
                <a:latin typeface="Consolas" panose="020B0609020204030204" pitchFamily="49" charset="0"/>
              </a:rPr>
              <a:t>);</a:t>
            </a:r>
          </a:p>
          <a:p>
            <a:r>
              <a:rPr lang="en-US" sz="1800" b="1" kern="1200" dirty="0" err="1">
                <a:solidFill>
                  <a:schemeClr val="tx2"/>
                </a:solidFill>
                <a:latin typeface="Consolas" panose="020B0609020204030204" pitchFamily="49" charset="0"/>
              </a:rPr>
              <a:t>order.ContactCustomer</a:t>
            </a:r>
            <a:r>
              <a:rPr lang="en-US" sz="1800" b="1" kern="1200" dirty="0">
                <a:solidFill>
                  <a:schemeClr val="tx2"/>
                </a:solidFill>
                <a:latin typeface="Consolas" panose="020B0609020204030204" pitchFamily="49" charset="0"/>
              </a:rPr>
              <a:t>(1, "Your shipment will be delivered tomorrow at 4pm.");</a:t>
            </a:r>
            <a:endParaRPr lang="fr-BE" sz="1800" dirty="0">
              <a:solidFill>
                <a:schemeClr val="tx2"/>
              </a:solidFill>
              <a:latin typeface="Consolas" panose="020B0609020204030204" pitchFamily="49" charset="0"/>
            </a:endParaRPr>
          </a:p>
        </p:txBody>
      </p:sp>
    </p:spTree>
    <p:extLst>
      <p:ext uri="{BB962C8B-B14F-4D97-AF65-F5344CB8AC3E}">
        <p14:creationId xmlns:p14="http://schemas.microsoft.com/office/powerpoint/2010/main" val="3849220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F879A0F-358F-45A3-8350-3560C4BCE08C}"/>
              </a:ext>
            </a:extLst>
          </p:cNvPr>
          <p:cNvSpPr>
            <a:spLocks noGrp="1"/>
          </p:cNvSpPr>
          <p:nvPr>
            <p:ph type="body" sz="quarter" idx="17"/>
          </p:nvPr>
        </p:nvSpPr>
        <p:spPr/>
        <p:txBody>
          <a:bodyPr>
            <a:normAutofit fontScale="92500"/>
          </a:bodyPr>
          <a:lstStyle/>
          <a:p>
            <a:r>
              <a:rPr lang="nl-NL" dirty="0"/>
              <a:t>Check </a:t>
            </a:r>
            <a:r>
              <a:rPr lang="nl-NL" dirty="0" err="1"/>
              <a:t>the</a:t>
            </a:r>
            <a:r>
              <a:rPr lang="nl-NL" dirty="0"/>
              <a:t> unit test class in </a:t>
            </a:r>
            <a:r>
              <a:rPr lang="nl-NL" dirty="0" err="1"/>
              <a:t>the</a:t>
            </a:r>
            <a:r>
              <a:rPr lang="nl-NL" dirty="0"/>
              <a:t> </a:t>
            </a:r>
            <a:r>
              <a:rPr lang="nl-NL" dirty="0" err="1"/>
              <a:t>UnitTest_DI_Pattern_Good</a:t>
            </a:r>
            <a:r>
              <a:rPr lang="nl-NL" dirty="0"/>
              <a:t> project.</a:t>
            </a:r>
          </a:p>
          <a:p>
            <a:endParaRPr lang="nl-NL" dirty="0"/>
          </a:p>
          <a:p>
            <a:r>
              <a:rPr lang="nl-NL" dirty="0" err="1"/>
              <a:t>Uncomment</a:t>
            </a:r>
            <a:r>
              <a:rPr lang="nl-NL" dirty="0"/>
              <a:t> </a:t>
            </a:r>
            <a:r>
              <a:rPr lang="nl-NL" dirty="0" err="1"/>
              <a:t>the</a:t>
            </a:r>
            <a:r>
              <a:rPr lang="nl-NL" dirty="0"/>
              <a:t> </a:t>
            </a:r>
            <a:r>
              <a:rPr lang="nl-NL" dirty="0" err="1"/>
              <a:t>Test_OrderHandler_HandleOrder</a:t>
            </a:r>
            <a:r>
              <a:rPr lang="nl-NL" dirty="0"/>
              <a:t> test.</a:t>
            </a:r>
          </a:p>
          <a:p>
            <a:endParaRPr lang="nl-NL" dirty="0"/>
          </a:p>
          <a:p>
            <a:r>
              <a:rPr lang="nl-NL" dirty="0" err="1"/>
              <a:t>Because</a:t>
            </a:r>
            <a:r>
              <a:rPr lang="nl-NL" dirty="0"/>
              <a:t> </a:t>
            </a:r>
            <a:r>
              <a:rPr lang="nl-NL" dirty="0" err="1"/>
              <a:t>the</a:t>
            </a:r>
            <a:r>
              <a:rPr lang="nl-NL" dirty="0"/>
              <a:t> </a:t>
            </a:r>
            <a:r>
              <a:rPr lang="nl-NL" dirty="0" err="1"/>
              <a:t>dependency</a:t>
            </a:r>
            <a:r>
              <a:rPr lang="nl-NL" dirty="0"/>
              <a:t> is </a:t>
            </a:r>
            <a:r>
              <a:rPr lang="nl-NL" dirty="0" err="1"/>
              <a:t>now</a:t>
            </a:r>
            <a:r>
              <a:rPr lang="nl-NL" dirty="0"/>
              <a:t> </a:t>
            </a:r>
            <a:r>
              <a:rPr lang="nl-NL" dirty="0" err="1"/>
              <a:t>injected</a:t>
            </a:r>
            <a:r>
              <a:rPr lang="nl-NL" dirty="0"/>
              <a:t> via </a:t>
            </a:r>
            <a:r>
              <a:rPr lang="nl-NL" dirty="0" err="1"/>
              <a:t>the</a:t>
            </a:r>
            <a:r>
              <a:rPr lang="nl-NL" dirty="0"/>
              <a:t> </a:t>
            </a:r>
            <a:r>
              <a:rPr lang="nl-NL" dirty="0" err="1"/>
              <a:t>IContact</a:t>
            </a:r>
            <a:r>
              <a:rPr lang="nl-NL" dirty="0"/>
              <a:t> interface, we </a:t>
            </a:r>
            <a:r>
              <a:rPr lang="nl-NL" dirty="0" err="1"/>
              <a:t>can</a:t>
            </a:r>
            <a:r>
              <a:rPr lang="nl-NL" dirty="0"/>
              <a:t> </a:t>
            </a:r>
            <a:r>
              <a:rPr lang="nl-NL" dirty="0" err="1"/>
              <a:t>mock</a:t>
            </a:r>
            <a:r>
              <a:rPr lang="nl-NL" dirty="0"/>
              <a:t> </a:t>
            </a:r>
            <a:r>
              <a:rPr lang="nl-NL" dirty="0" err="1"/>
              <a:t>it</a:t>
            </a:r>
            <a:r>
              <a:rPr lang="nl-NL" dirty="0"/>
              <a:t> </a:t>
            </a:r>
            <a:r>
              <a:rPr lang="nl-NL" dirty="0" err="1"/>
              <a:t>and</a:t>
            </a:r>
            <a:r>
              <a:rPr lang="nl-NL" dirty="0"/>
              <a:t> change </a:t>
            </a:r>
            <a:r>
              <a:rPr lang="nl-NL" dirty="0" err="1"/>
              <a:t>its</a:t>
            </a:r>
            <a:r>
              <a:rPr lang="nl-NL" dirty="0"/>
              <a:t> </a:t>
            </a:r>
            <a:r>
              <a:rPr lang="nl-NL" dirty="0" err="1"/>
              <a:t>behavior</a:t>
            </a:r>
            <a:r>
              <a:rPr lang="nl-NL" dirty="0"/>
              <a:t>.</a:t>
            </a:r>
          </a:p>
          <a:p>
            <a:endParaRPr lang="nl-NL" dirty="0"/>
          </a:p>
          <a:p>
            <a:pPr lvl="1"/>
            <a:r>
              <a:rPr lang="nl-NL" dirty="0"/>
              <a:t>In </a:t>
            </a:r>
            <a:r>
              <a:rPr lang="nl-NL" dirty="0" err="1"/>
              <a:t>the</a:t>
            </a:r>
            <a:r>
              <a:rPr lang="nl-NL" dirty="0"/>
              <a:t> unit test we </a:t>
            </a:r>
            <a:r>
              <a:rPr lang="nl-NL" dirty="0" err="1"/>
              <a:t>can</a:t>
            </a:r>
            <a:r>
              <a:rPr lang="nl-NL" dirty="0"/>
              <a:t> </a:t>
            </a:r>
            <a:r>
              <a:rPr lang="nl-NL" dirty="0" err="1"/>
              <a:t>simulate</a:t>
            </a:r>
            <a:r>
              <a:rPr lang="nl-NL" dirty="0"/>
              <a:t> </a:t>
            </a:r>
            <a:r>
              <a:rPr lang="nl-NL" dirty="0" err="1"/>
              <a:t>the</a:t>
            </a:r>
            <a:r>
              <a:rPr lang="nl-NL" dirty="0"/>
              <a:t> </a:t>
            </a:r>
            <a:r>
              <a:rPr lang="nl-NL" dirty="0" err="1"/>
              <a:t>execution</a:t>
            </a:r>
            <a:r>
              <a:rPr lang="nl-NL" dirty="0"/>
              <a:t> of </a:t>
            </a:r>
            <a:r>
              <a:rPr lang="nl-NL" dirty="0" err="1"/>
              <a:t>the</a:t>
            </a:r>
            <a:r>
              <a:rPr lang="nl-NL" dirty="0"/>
              <a:t> Contact </a:t>
            </a:r>
            <a:r>
              <a:rPr lang="nl-NL" dirty="0" err="1"/>
              <a:t>method</a:t>
            </a:r>
            <a:r>
              <a:rPr lang="nl-NL" dirty="0"/>
              <a:t> </a:t>
            </a:r>
            <a:r>
              <a:rPr lang="nl-NL" dirty="0" err="1"/>
              <a:t>so</a:t>
            </a:r>
            <a:endParaRPr lang="nl-NL" dirty="0"/>
          </a:p>
          <a:p>
            <a:pPr lvl="2"/>
            <a:r>
              <a:rPr lang="nl-NL" dirty="0"/>
              <a:t>The </a:t>
            </a:r>
            <a:r>
              <a:rPr lang="nl-NL" dirty="0" err="1"/>
              <a:t>actual</a:t>
            </a:r>
            <a:r>
              <a:rPr lang="nl-NL" dirty="0"/>
              <a:t> code is NOT </a:t>
            </a:r>
            <a:r>
              <a:rPr lang="nl-NL" dirty="0" err="1"/>
              <a:t>executed</a:t>
            </a:r>
            <a:endParaRPr lang="nl-NL" dirty="0"/>
          </a:p>
          <a:p>
            <a:pPr lvl="2"/>
            <a:r>
              <a:rPr lang="nl-NL" dirty="0"/>
              <a:t>We </a:t>
            </a:r>
            <a:r>
              <a:rPr lang="nl-NL" dirty="0" err="1"/>
              <a:t>can</a:t>
            </a:r>
            <a:r>
              <a:rPr lang="nl-NL" dirty="0"/>
              <a:t> </a:t>
            </a:r>
            <a:r>
              <a:rPr lang="nl-NL" dirty="0" err="1"/>
              <a:t>simply</a:t>
            </a:r>
            <a:r>
              <a:rPr lang="nl-NL" dirty="0"/>
              <a:t> return </a:t>
            </a:r>
            <a:r>
              <a:rPr lang="nl-NL" dirty="0" err="1"/>
              <a:t>the</a:t>
            </a:r>
            <a:r>
              <a:rPr lang="nl-NL" dirty="0"/>
              <a:t> </a:t>
            </a:r>
            <a:r>
              <a:rPr lang="nl-NL" dirty="0" err="1"/>
              <a:t>result</a:t>
            </a:r>
            <a:r>
              <a:rPr lang="nl-NL" dirty="0"/>
              <a:t> </a:t>
            </a:r>
            <a:r>
              <a:rPr lang="nl-NL" dirty="0" err="1"/>
              <a:t>that</a:t>
            </a:r>
            <a:r>
              <a:rPr lang="nl-NL" dirty="0"/>
              <a:t> we want: </a:t>
            </a:r>
            <a:r>
              <a:rPr lang="nl-NL" dirty="0" err="1"/>
              <a:t>the</a:t>
            </a:r>
            <a:r>
              <a:rPr lang="nl-NL" dirty="0"/>
              <a:t> return </a:t>
            </a:r>
            <a:r>
              <a:rPr lang="nl-NL" dirty="0" err="1"/>
              <a:t>message</a:t>
            </a:r>
            <a:r>
              <a:rPr lang="nl-NL" dirty="0"/>
              <a:t> of </a:t>
            </a:r>
            <a:r>
              <a:rPr lang="nl-NL" dirty="0" err="1"/>
              <a:t>the</a:t>
            </a:r>
            <a:r>
              <a:rPr lang="nl-NL" dirty="0"/>
              <a:t> Contact </a:t>
            </a:r>
            <a:r>
              <a:rPr lang="nl-NL" dirty="0" err="1"/>
              <a:t>method</a:t>
            </a:r>
            <a:endParaRPr lang="fr-BE" dirty="0"/>
          </a:p>
        </p:txBody>
      </p:sp>
      <p:sp>
        <p:nvSpPr>
          <p:cNvPr id="3" name="Titel 2">
            <a:extLst>
              <a:ext uri="{FF2B5EF4-FFF2-40B4-BE49-F238E27FC236}">
                <a16:creationId xmlns:a16="http://schemas.microsoft.com/office/drawing/2014/main" id="{EE7EBF2F-9519-4531-B693-67BC1390CFB6}"/>
              </a:ext>
            </a:extLst>
          </p:cNvPr>
          <p:cNvSpPr>
            <a:spLocks noGrp="1"/>
          </p:cNvSpPr>
          <p:nvPr>
            <p:ph type="title"/>
          </p:nvPr>
        </p:nvSpPr>
        <p:spPr/>
        <p:txBody>
          <a:bodyPr/>
          <a:lstStyle/>
          <a:p>
            <a:r>
              <a:rPr lang="nl-NL" dirty="0"/>
              <a:t>Step 4 – unit test</a:t>
            </a:r>
            <a:endParaRPr lang="fr-BE" dirty="0"/>
          </a:p>
        </p:txBody>
      </p:sp>
      <p:sp>
        <p:nvSpPr>
          <p:cNvPr id="5" name="Tijdelijke aanduiding voor voettekst 4">
            <a:extLst>
              <a:ext uri="{FF2B5EF4-FFF2-40B4-BE49-F238E27FC236}">
                <a16:creationId xmlns:a16="http://schemas.microsoft.com/office/drawing/2014/main" id="{BF3B5F59-D406-489F-82C0-0A3D66829668}"/>
              </a:ext>
            </a:extLst>
          </p:cNvPr>
          <p:cNvSpPr>
            <a:spLocks noGrp="1"/>
          </p:cNvSpPr>
          <p:nvPr>
            <p:ph type="ftr" sz="quarter" idx="15"/>
          </p:nvPr>
        </p:nvSpPr>
        <p:spPr/>
        <p:txBody>
          <a:bodyPr/>
          <a:lstStyle/>
          <a:p>
            <a:r>
              <a:rPr lang="nl-BE" dirty="0"/>
              <a:t>2 ITF APP/AI</a:t>
            </a:r>
          </a:p>
        </p:txBody>
      </p:sp>
      <p:sp>
        <p:nvSpPr>
          <p:cNvPr id="4" name="Tijdelijke aanduiding voor dianummer 3">
            <a:extLst>
              <a:ext uri="{FF2B5EF4-FFF2-40B4-BE49-F238E27FC236}">
                <a16:creationId xmlns:a16="http://schemas.microsoft.com/office/drawing/2014/main" id="{B44CB90D-2D50-4D6B-B1E8-228A9C41AA85}"/>
              </a:ext>
            </a:extLst>
          </p:cNvPr>
          <p:cNvSpPr>
            <a:spLocks noGrp="1"/>
          </p:cNvSpPr>
          <p:nvPr>
            <p:ph type="sldNum" sz="quarter" idx="16"/>
          </p:nvPr>
        </p:nvSpPr>
        <p:spPr/>
        <p:txBody>
          <a:bodyPr/>
          <a:lstStyle/>
          <a:p>
            <a:fld id="{3B80295F-48CD-49FC-897A-CCEC919B8070}" type="slidenum">
              <a:rPr lang="nl-BE" smtClean="0"/>
              <a:pPr/>
              <a:t>15</a:t>
            </a:fld>
            <a:endParaRPr lang="nl-BE" dirty="0"/>
          </a:p>
        </p:txBody>
      </p:sp>
    </p:spTree>
    <p:extLst>
      <p:ext uri="{BB962C8B-B14F-4D97-AF65-F5344CB8AC3E}">
        <p14:creationId xmlns:p14="http://schemas.microsoft.com/office/powerpoint/2010/main" val="2349942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F562C115-C809-483F-9F23-42662EC81BCE}"/>
              </a:ext>
            </a:extLst>
          </p:cNvPr>
          <p:cNvSpPr>
            <a:spLocks noGrp="1"/>
          </p:cNvSpPr>
          <p:nvPr>
            <p:ph type="body" sz="quarter" idx="17"/>
          </p:nvPr>
        </p:nvSpPr>
        <p:spPr/>
        <p:txBody>
          <a:bodyPr/>
          <a:lstStyle/>
          <a:p>
            <a:r>
              <a:rPr lang="nl-NL" dirty="0"/>
              <a:t>A </a:t>
            </a:r>
            <a:r>
              <a:rPr lang="nl-NL" dirty="0" err="1"/>
              <a:t>quick</a:t>
            </a:r>
            <a:r>
              <a:rPr lang="nl-NL" dirty="0"/>
              <a:t> guide </a:t>
            </a:r>
            <a:r>
              <a:rPr lang="nl-NL" dirty="0" err="1"/>
              <a:t>to</a:t>
            </a:r>
            <a:r>
              <a:rPr lang="nl-NL" dirty="0"/>
              <a:t> </a:t>
            </a:r>
            <a:r>
              <a:rPr lang="nl-NL" dirty="0" err="1"/>
              <a:t>mocking</a:t>
            </a:r>
            <a:r>
              <a:rPr lang="nl-NL" dirty="0"/>
              <a:t> via </a:t>
            </a:r>
            <a:r>
              <a:rPr lang="nl-NL" dirty="0" err="1"/>
              <a:t>Moq</a:t>
            </a:r>
            <a:r>
              <a:rPr lang="nl-NL" dirty="0"/>
              <a:t> </a:t>
            </a:r>
            <a:r>
              <a:rPr lang="nl-NL" dirty="0" err="1"/>
              <a:t>library</a:t>
            </a:r>
            <a:r>
              <a:rPr lang="nl-NL" dirty="0"/>
              <a:t>.</a:t>
            </a:r>
            <a:br>
              <a:rPr lang="nl-NL" dirty="0"/>
            </a:br>
            <a:endParaRPr lang="nl-NL" dirty="0"/>
          </a:p>
          <a:p>
            <a:pPr lvl="1"/>
            <a:r>
              <a:rPr lang="nl-NL" dirty="0" err="1"/>
              <a:t>Install</a:t>
            </a:r>
            <a:r>
              <a:rPr lang="nl-NL" dirty="0"/>
              <a:t> </a:t>
            </a:r>
            <a:r>
              <a:rPr lang="nl-NL" dirty="0" err="1"/>
              <a:t>latest</a:t>
            </a:r>
            <a:r>
              <a:rPr lang="nl-NL" dirty="0"/>
              <a:t> </a:t>
            </a:r>
            <a:r>
              <a:rPr lang="nl-NL" dirty="0" err="1"/>
              <a:t>version</a:t>
            </a:r>
            <a:r>
              <a:rPr lang="nl-NL" dirty="0"/>
              <a:t> </a:t>
            </a:r>
            <a:r>
              <a:rPr lang="nl-NL" dirty="0" err="1"/>
              <a:t>Moq</a:t>
            </a:r>
            <a:r>
              <a:rPr lang="nl-NL" dirty="0"/>
              <a:t> via </a:t>
            </a:r>
            <a:r>
              <a:rPr lang="nl-NL" dirty="0" err="1"/>
              <a:t>NuGet</a:t>
            </a:r>
            <a:r>
              <a:rPr lang="nl-NL" dirty="0"/>
              <a:t> Package Manager</a:t>
            </a:r>
          </a:p>
          <a:p>
            <a:pPr lvl="1"/>
            <a:r>
              <a:rPr lang="nl-NL" dirty="0"/>
              <a:t>Import </a:t>
            </a:r>
            <a:r>
              <a:rPr lang="nl-NL" dirty="0" err="1"/>
              <a:t>Moq</a:t>
            </a:r>
            <a:r>
              <a:rPr lang="nl-NL" dirty="0"/>
              <a:t> </a:t>
            </a:r>
            <a:r>
              <a:rPr lang="nl-NL" dirty="0" err="1"/>
              <a:t>library</a:t>
            </a:r>
            <a:br>
              <a:rPr lang="nl-NL" dirty="0"/>
            </a:br>
            <a:endParaRPr lang="nl-NL" dirty="0">
              <a:latin typeface="Consolas" panose="020B0609020204030204" pitchFamily="49" charset="0"/>
            </a:endParaRPr>
          </a:p>
          <a:p>
            <a:r>
              <a:rPr lang="en-US" sz="1800" dirty="0">
                <a:solidFill>
                  <a:srgbClr val="0000FF"/>
                </a:solidFill>
                <a:latin typeface="Consolas" panose="020B0609020204030204" pitchFamily="49" charset="0"/>
              </a:rPr>
              <a:t>   using</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Moq</a:t>
            </a:r>
            <a:r>
              <a:rPr lang="en-US" sz="1800" dirty="0">
                <a:solidFill>
                  <a:srgbClr val="000000"/>
                </a:solidFill>
                <a:latin typeface="Consolas" panose="020B0609020204030204" pitchFamily="49" charset="0"/>
              </a:rPr>
              <a:t>;</a:t>
            </a:r>
          </a:p>
          <a:p>
            <a:endParaRPr lang="nl-NL" dirty="0"/>
          </a:p>
          <a:p>
            <a:pPr lvl="1"/>
            <a:r>
              <a:rPr lang="nl-NL" dirty="0" err="1"/>
              <a:t>Create</a:t>
            </a:r>
            <a:r>
              <a:rPr lang="nl-NL" dirty="0"/>
              <a:t> a Mock object </a:t>
            </a:r>
            <a:r>
              <a:rPr lang="nl-NL" dirty="0" err="1"/>
              <a:t>based</a:t>
            </a:r>
            <a:r>
              <a:rPr lang="nl-NL" dirty="0"/>
              <a:t> on </a:t>
            </a:r>
            <a:r>
              <a:rPr lang="nl-NL" dirty="0" err="1"/>
              <a:t>the</a:t>
            </a:r>
            <a:r>
              <a:rPr lang="nl-NL" dirty="0"/>
              <a:t> interface</a:t>
            </a:r>
          </a:p>
          <a:p>
            <a:pPr lvl="1"/>
            <a:endParaRPr lang="nl-NL" dirty="0">
              <a:latin typeface="Consolas" panose="020B0609020204030204" pitchFamily="49" charset="0"/>
            </a:endParaRPr>
          </a:p>
          <a:p>
            <a:endParaRPr lang="nl-NL" dirty="0"/>
          </a:p>
          <a:p>
            <a:endParaRPr lang="fr-BE" dirty="0"/>
          </a:p>
        </p:txBody>
      </p:sp>
      <p:sp>
        <p:nvSpPr>
          <p:cNvPr id="3" name="Titel 2">
            <a:extLst>
              <a:ext uri="{FF2B5EF4-FFF2-40B4-BE49-F238E27FC236}">
                <a16:creationId xmlns:a16="http://schemas.microsoft.com/office/drawing/2014/main" id="{6AB65D84-31B5-4F86-B32B-98A28FA732CD}"/>
              </a:ext>
            </a:extLst>
          </p:cNvPr>
          <p:cNvSpPr>
            <a:spLocks noGrp="1"/>
          </p:cNvSpPr>
          <p:nvPr>
            <p:ph type="title"/>
          </p:nvPr>
        </p:nvSpPr>
        <p:spPr/>
        <p:txBody>
          <a:bodyPr/>
          <a:lstStyle/>
          <a:p>
            <a:r>
              <a:rPr lang="nl-NL" dirty="0" err="1"/>
              <a:t>Mocking</a:t>
            </a:r>
            <a:endParaRPr lang="fr-BE" dirty="0"/>
          </a:p>
        </p:txBody>
      </p:sp>
      <p:sp>
        <p:nvSpPr>
          <p:cNvPr id="5" name="Tijdelijke aanduiding voor voettekst 4">
            <a:extLst>
              <a:ext uri="{FF2B5EF4-FFF2-40B4-BE49-F238E27FC236}">
                <a16:creationId xmlns:a16="http://schemas.microsoft.com/office/drawing/2014/main" id="{850F1F6F-7C2C-4414-A79E-7B7A30125177}"/>
              </a:ext>
            </a:extLst>
          </p:cNvPr>
          <p:cNvSpPr>
            <a:spLocks noGrp="1"/>
          </p:cNvSpPr>
          <p:nvPr>
            <p:ph type="ftr" sz="quarter" idx="15"/>
          </p:nvPr>
        </p:nvSpPr>
        <p:spPr/>
        <p:txBody>
          <a:bodyPr/>
          <a:lstStyle/>
          <a:p>
            <a:r>
              <a:rPr lang="nl-BE" dirty="0"/>
              <a:t>2 ITF APP/AI</a:t>
            </a:r>
          </a:p>
          <a:p>
            <a:endParaRPr lang="nl-BE" dirty="0"/>
          </a:p>
        </p:txBody>
      </p:sp>
      <p:sp>
        <p:nvSpPr>
          <p:cNvPr id="4" name="Tijdelijke aanduiding voor dianummer 3">
            <a:extLst>
              <a:ext uri="{FF2B5EF4-FFF2-40B4-BE49-F238E27FC236}">
                <a16:creationId xmlns:a16="http://schemas.microsoft.com/office/drawing/2014/main" id="{6CDC6A1F-FD98-4355-A337-222BB4FD037E}"/>
              </a:ext>
            </a:extLst>
          </p:cNvPr>
          <p:cNvSpPr>
            <a:spLocks noGrp="1"/>
          </p:cNvSpPr>
          <p:nvPr>
            <p:ph type="sldNum" sz="quarter" idx="16"/>
          </p:nvPr>
        </p:nvSpPr>
        <p:spPr/>
        <p:txBody>
          <a:bodyPr/>
          <a:lstStyle/>
          <a:p>
            <a:fld id="{3B80295F-48CD-49FC-897A-CCEC919B8070}" type="slidenum">
              <a:rPr lang="nl-BE" smtClean="0"/>
              <a:pPr/>
              <a:t>16</a:t>
            </a:fld>
            <a:endParaRPr lang="nl-BE" dirty="0"/>
          </a:p>
        </p:txBody>
      </p:sp>
      <p:pic>
        <p:nvPicPr>
          <p:cNvPr id="7" name="Picture 6">
            <a:extLst>
              <a:ext uri="{FF2B5EF4-FFF2-40B4-BE49-F238E27FC236}">
                <a16:creationId xmlns:a16="http://schemas.microsoft.com/office/drawing/2014/main" id="{7617F923-EFF3-4A79-BDB3-CBD2A1A5CDBE}"/>
              </a:ext>
            </a:extLst>
          </p:cNvPr>
          <p:cNvPicPr>
            <a:picLocks noChangeAspect="1"/>
          </p:cNvPicPr>
          <p:nvPr/>
        </p:nvPicPr>
        <p:blipFill>
          <a:blip r:embed="rId3">
            <a:clrChange>
              <a:clrFrom>
                <a:srgbClr val="EEEEF2"/>
              </a:clrFrom>
              <a:clrTo>
                <a:srgbClr val="EEEEF2">
                  <a:alpha val="0"/>
                </a:srgbClr>
              </a:clrTo>
            </a:clrChange>
          </a:blip>
          <a:stretch>
            <a:fillRect/>
          </a:stretch>
        </p:blipFill>
        <p:spPr>
          <a:xfrm>
            <a:off x="7468207" y="1647925"/>
            <a:ext cx="1800200" cy="835807"/>
          </a:xfrm>
          <a:prstGeom prst="rect">
            <a:avLst/>
          </a:prstGeom>
        </p:spPr>
      </p:pic>
      <p:sp>
        <p:nvSpPr>
          <p:cNvPr id="10" name="TextBox 9">
            <a:extLst>
              <a:ext uri="{FF2B5EF4-FFF2-40B4-BE49-F238E27FC236}">
                <a16:creationId xmlns:a16="http://schemas.microsoft.com/office/drawing/2014/main" id="{A369C19A-07B8-4CD8-8C7D-8743B0383364}"/>
              </a:ext>
            </a:extLst>
          </p:cNvPr>
          <p:cNvSpPr txBox="1"/>
          <p:nvPr/>
        </p:nvSpPr>
        <p:spPr>
          <a:xfrm>
            <a:off x="966950" y="5136505"/>
            <a:ext cx="10258097" cy="923330"/>
          </a:xfrm>
          <a:prstGeom prst="rect">
            <a:avLst/>
          </a:prstGeom>
          <a:noFill/>
        </p:spPr>
        <p:txBody>
          <a:bodyPr wrap="square">
            <a:spAutoFit/>
          </a:bodyPr>
          <a:lstStyle/>
          <a:p>
            <a:r>
              <a:rPr lang="en-US" sz="1800" dirty="0">
                <a:solidFill>
                  <a:srgbClr val="0000FF"/>
                </a:solidFill>
                <a:latin typeface="Consolas" panose="020B0609020204030204" pitchFamily="49" charset="0"/>
              </a:rPr>
              <a:t>public</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Test_Order_ContactCustomer</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p>
          <a:p>
            <a:r>
              <a:rPr lang="en-US" sz="1800" dirty="0">
                <a:solidFill>
                  <a:srgbClr val="0000FF"/>
                </a:solidFill>
                <a:latin typeface="Consolas" panose="020B0609020204030204" pitchFamily="49" charset="0"/>
              </a:rPr>
              <a:t>   var</a:t>
            </a:r>
            <a:r>
              <a:rPr lang="en-US" sz="1800"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medium</a:t>
            </a:r>
            <a:r>
              <a:rPr lang="en-US" sz="1800" dirty="0" err="1">
                <a:solidFill>
                  <a:srgbClr val="000000"/>
                </a:solidFill>
                <a:latin typeface="Consolas" panose="020B0609020204030204" pitchFamily="49" charset="0"/>
              </a:rPr>
              <a:t>Sender</a:t>
            </a:r>
            <a:r>
              <a:rPr lang="en-US" sz="1800" dirty="0">
                <a:solidFill>
                  <a:srgbClr val="000000"/>
                </a:solidFill>
                <a:latin typeface="Consolas" panose="020B0609020204030204" pitchFamily="49" charset="0"/>
              </a:rPr>
              <a:t> = </a:t>
            </a:r>
            <a:r>
              <a:rPr lang="en-US" sz="1800" dirty="0">
                <a:solidFill>
                  <a:srgbClr val="0000FF"/>
                </a:solidFill>
                <a:highlight>
                  <a:srgbClr val="DDEFF3"/>
                </a:highlight>
                <a:latin typeface="Consolas" panose="020B0609020204030204" pitchFamily="49" charset="0"/>
              </a:rPr>
              <a:t>new</a:t>
            </a:r>
            <a:r>
              <a:rPr lang="en-US" sz="1800" dirty="0">
                <a:solidFill>
                  <a:srgbClr val="000000"/>
                </a:solidFill>
                <a:highlight>
                  <a:srgbClr val="DDEFF3"/>
                </a:highlight>
                <a:latin typeface="Consolas" panose="020B0609020204030204" pitchFamily="49" charset="0"/>
              </a:rPr>
              <a:t> Mock&lt;</a:t>
            </a:r>
            <a:r>
              <a:rPr lang="en-US" sz="1800" dirty="0" err="1">
                <a:solidFill>
                  <a:srgbClr val="000000"/>
                </a:solidFill>
                <a:highlight>
                  <a:srgbClr val="DDEFF3"/>
                </a:highlight>
                <a:latin typeface="Consolas" panose="020B0609020204030204" pitchFamily="49" charset="0"/>
              </a:rPr>
              <a:t>IContact</a:t>
            </a:r>
            <a:r>
              <a:rPr lang="en-US" sz="1800" dirty="0">
                <a:solidFill>
                  <a:srgbClr val="000000"/>
                </a:solidFill>
                <a:highlight>
                  <a:srgbClr val="DDEFF3"/>
                </a:highlight>
                <a:latin typeface="Consolas" panose="020B0609020204030204" pitchFamily="49" charset="0"/>
              </a:rPr>
              <a:t>&gt;()</a:t>
            </a:r>
            <a:r>
              <a:rPr lang="en-US" sz="1800" dirty="0">
                <a:solidFill>
                  <a:srgbClr val="000000"/>
                </a:solidFill>
                <a:latin typeface="Consolas" panose="020B0609020204030204" pitchFamily="49" charset="0"/>
              </a:rPr>
              <a:t>;</a:t>
            </a:r>
            <a:endParaRPr lang="en-US" dirty="0">
              <a:latin typeface="Consolas" panose="020B0609020204030204" pitchFamily="49" charset="0"/>
            </a:endParaRPr>
          </a:p>
        </p:txBody>
      </p:sp>
    </p:spTree>
    <p:extLst>
      <p:ext uri="{BB962C8B-B14F-4D97-AF65-F5344CB8AC3E}">
        <p14:creationId xmlns:p14="http://schemas.microsoft.com/office/powerpoint/2010/main" val="3506492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F562C115-C809-483F-9F23-42662EC81BCE}"/>
              </a:ext>
            </a:extLst>
          </p:cNvPr>
          <p:cNvSpPr>
            <a:spLocks noGrp="1"/>
          </p:cNvSpPr>
          <p:nvPr>
            <p:ph type="body" sz="quarter" idx="17"/>
          </p:nvPr>
        </p:nvSpPr>
        <p:spPr/>
        <p:txBody>
          <a:bodyPr/>
          <a:lstStyle/>
          <a:p>
            <a:r>
              <a:rPr lang="nl-NL" dirty="0" err="1"/>
              <a:t>Then</a:t>
            </a:r>
            <a:r>
              <a:rPr lang="nl-NL" dirty="0"/>
              <a:t> we change </a:t>
            </a:r>
            <a:r>
              <a:rPr lang="nl-NL" dirty="0" err="1"/>
              <a:t>the</a:t>
            </a:r>
            <a:r>
              <a:rPr lang="nl-NL" dirty="0"/>
              <a:t> </a:t>
            </a:r>
            <a:r>
              <a:rPr lang="nl-NL" dirty="0" err="1"/>
              <a:t>behavior</a:t>
            </a:r>
            <a:r>
              <a:rPr lang="nl-NL" dirty="0"/>
              <a:t> of </a:t>
            </a:r>
            <a:r>
              <a:rPr lang="nl-NL" dirty="0" err="1"/>
              <a:t>the</a:t>
            </a:r>
            <a:r>
              <a:rPr lang="nl-NL" dirty="0"/>
              <a:t> Contact </a:t>
            </a:r>
            <a:r>
              <a:rPr lang="nl-NL" dirty="0" err="1"/>
              <a:t>method</a:t>
            </a:r>
            <a:endParaRPr lang="nl-NL" dirty="0"/>
          </a:p>
          <a:p>
            <a:pPr lvl="1"/>
            <a:r>
              <a:rPr lang="nl-NL" dirty="0" err="1"/>
              <a:t>When</a:t>
            </a:r>
            <a:r>
              <a:rPr lang="nl-NL" dirty="0"/>
              <a:t> </a:t>
            </a:r>
            <a:r>
              <a:rPr lang="nl-NL" dirty="0" err="1"/>
              <a:t>the</a:t>
            </a:r>
            <a:r>
              <a:rPr lang="nl-NL" dirty="0"/>
              <a:t> Contact </a:t>
            </a:r>
            <a:r>
              <a:rPr lang="nl-NL" dirty="0" err="1"/>
              <a:t>method</a:t>
            </a:r>
            <a:r>
              <a:rPr lang="nl-NL" dirty="0"/>
              <a:t> is </a:t>
            </a:r>
            <a:r>
              <a:rPr lang="nl-NL" dirty="0" err="1"/>
              <a:t>called</a:t>
            </a:r>
            <a:r>
              <a:rPr lang="nl-NL" dirty="0"/>
              <a:t> (</a:t>
            </a:r>
            <a:r>
              <a:rPr lang="nl-NL" dirty="0" err="1"/>
              <a:t>the</a:t>
            </a:r>
            <a:r>
              <a:rPr lang="nl-NL" dirty="0"/>
              <a:t> </a:t>
            </a:r>
            <a:r>
              <a:rPr lang="nl-NL" dirty="0" err="1"/>
              <a:t>values</a:t>
            </a:r>
            <a:r>
              <a:rPr lang="nl-NL" dirty="0"/>
              <a:t> of </a:t>
            </a:r>
            <a:r>
              <a:rPr lang="nl-NL" dirty="0" err="1"/>
              <a:t>the</a:t>
            </a:r>
            <a:r>
              <a:rPr lang="nl-NL" dirty="0"/>
              <a:t> parameters </a:t>
            </a:r>
            <a:r>
              <a:rPr lang="nl-NL" dirty="0" err="1"/>
              <a:t>don’t</a:t>
            </a:r>
            <a:r>
              <a:rPr lang="nl-NL" dirty="0"/>
              <a:t> matter, </a:t>
            </a:r>
            <a:r>
              <a:rPr lang="nl-NL" dirty="0" err="1"/>
              <a:t>it</a:t>
            </a:r>
            <a:r>
              <a:rPr lang="nl-NL" dirty="0"/>
              <a:t> </a:t>
            </a:r>
            <a:r>
              <a:rPr lang="nl-NL" dirty="0" err="1"/>
              <a:t>can</a:t>
            </a:r>
            <a:r>
              <a:rPr lang="nl-NL" dirty="0"/>
              <a:t> </a:t>
            </a:r>
            <a:r>
              <a:rPr lang="nl-NL" dirty="0" err="1"/>
              <a:t>be</a:t>
            </a:r>
            <a:r>
              <a:rPr lang="nl-NL" dirty="0"/>
              <a:t> </a:t>
            </a:r>
            <a:r>
              <a:rPr lang="nl-NL" dirty="0" err="1"/>
              <a:t>any</a:t>
            </a:r>
            <a:r>
              <a:rPr lang="nl-NL" dirty="0"/>
              <a:t> int </a:t>
            </a:r>
            <a:r>
              <a:rPr lang="nl-NL" dirty="0" err="1"/>
              <a:t>and</a:t>
            </a:r>
            <a:r>
              <a:rPr lang="nl-NL" dirty="0"/>
              <a:t> </a:t>
            </a:r>
            <a:r>
              <a:rPr lang="nl-NL" dirty="0" err="1"/>
              <a:t>any</a:t>
            </a:r>
            <a:r>
              <a:rPr lang="nl-NL" dirty="0"/>
              <a:t> string) ...</a:t>
            </a:r>
          </a:p>
          <a:p>
            <a:pPr lvl="1"/>
            <a:r>
              <a:rPr lang="nl-NL" dirty="0"/>
              <a:t>... a string is </a:t>
            </a:r>
            <a:r>
              <a:rPr lang="nl-NL" dirty="0" err="1"/>
              <a:t>returned</a:t>
            </a:r>
            <a:endParaRPr lang="nl-NL" dirty="0"/>
          </a:p>
          <a:p>
            <a:pPr lvl="1"/>
            <a:endParaRPr lang="nl-NL" dirty="0"/>
          </a:p>
          <a:p>
            <a:pPr lvl="1"/>
            <a:endParaRPr lang="nl-NL" dirty="0"/>
          </a:p>
          <a:p>
            <a:endParaRPr lang="nl-NL" dirty="0"/>
          </a:p>
          <a:p>
            <a:r>
              <a:rPr lang="nl-NL" dirty="0" err="1"/>
              <a:t>Finally</a:t>
            </a:r>
            <a:r>
              <a:rPr lang="nl-NL" dirty="0"/>
              <a:t>, we pass </a:t>
            </a:r>
            <a:r>
              <a:rPr lang="nl-NL" dirty="0" err="1"/>
              <a:t>the</a:t>
            </a:r>
            <a:r>
              <a:rPr lang="nl-NL" dirty="0"/>
              <a:t> </a:t>
            </a:r>
            <a:r>
              <a:rPr lang="en-US" dirty="0"/>
              <a:t>Object</a:t>
            </a:r>
            <a:r>
              <a:rPr lang="nl-NL" dirty="0"/>
              <a:t> of </a:t>
            </a:r>
            <a:r>
              <a:rPr lang="nl-NL" dirty="0" err="1"/>
              <a:t>the</a:t>
            </a:r>
            <a:r>
              <a:rPr lang="nl-NL" dirty="0"/>
              <a:t> </a:t>
            </a:r>
            <a:r>
              <a:rPr lang="nl-NL" dirty="0" err="1"/>
              <a:t>mock</a:t>
            </a:r>
            <a:r>
              <a:rPr lang="nl-NL" dirty="0"/>
              <a:t> </a:t>
            </a:r>
            <a:r>
              <a:rPr lang="nl-NL" dirty="0" err="1"/>
              <a:t>to</a:t>
            </a:r>
            <a:r>
              <a:rPr lang="nl-NL" dirty="0"/>
              <a:t> </a:t>
            </a:r>
            <a:r>
              <a:rPr lang="nl-NL" dirty="0" err="1"/>
              <a:t>the</a:t>
            </a:r>
            <a:r>
              <a:rPr lang="nl-NL" dirty="0"/>
              <a:t> </a:t>
            </a:r>
            <a:r>
              <a:rPr lang="nl-NL" dirty="0" err="1"/>
              <a:t>constructor</a:t>
            </a:r>
            <a:r>
              <a:rPr lang="nl-NL" dirty="0"/>
              <a:t> of </a:t>
            </a:r>
            <a:r>
              <a:rPr lang="nl-NL" dirty="0" err="1"/>
              <a:t>the</a:t>
            </a:r>
            <a:r>
              <a:rPr lang="nl-NL" dirty="0"/>
              <a:t> Order class</a:t>
            </a:r>
          </a:p>
          <a:p>
            <a:pPr marL="355600" lvl="1" indent="0">
              <a:buNone/>
            </a:pPr>
            <a:r>
              <a:rPr lang="nl-NL" dirty="0"/>
              <a:t> </a:t>
            </a:r>
          </a:p>
          <a:p>
            <a:endParaRPr lang="nl-NL" dirty="0"/>
          </a:p>
          <a:p>
            <a:endParaRPr lang="fr-BE" dirty="0"/>
          </a:p>
        </p:txBody>
      </p:sp>
      <p:sp>
        <p:nvSpPr>
          <p:cNvPr id="3" name="Titel 2">
            <a:extLst>
              <a:ext uri="{FF2B5EF4-FFF2-40B4-BE49-F238E27FC236}">
                <a16:creationId xmlns:a16="http://schemas.microsoft.com/office/drawing/2014/main" id="{6AB65D84-31B5-4F86-B32B-98A28FA732CD}"/>
              </a:ext>
            </a:extLst>
          </p:cNvPr>
          <p:cNvSpPr>
            <a:spLocks noGrp="1"/>
          </p:cNvSpPr>
          <p:nvPr>
            <p:ph type="title"/>
          </p:nvPr>
        </p:nvSpPr>
        <p:spPr/>
        <p:txBody>
          <a:bodyPr/>
          <a:lstStyle/>
          <a:p>
            <a:r>
              <a:rPr lang="nl-NL" dirty="0" err="1"/>
              <a:t>Mocking</a:t>
            </a:r>
            <a:endParaRPr lang="fr-BE" dirty="0"/>
          </a:p>
        </p:txBody>
      </p:sp>
      <p:sp>
        <p:nvSpPr>
          <p:cNvPr id="5" name="Tijdelijke aanduiding voor voettekst 4">
            <a:extLst>
              <a:ext uri="{FF2B5EF4-FFF2-40B4-BE49-F238E27FC236}">
                <a16:creationId xmlns:a16="http://schemas.microsoft.com/office/drawing/2014/main" id="{850F1F6F-7C2C-4414-A79E-7B7A30125177}"/>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6CDC6A1F-FD98-4355-A337-222BB4FD037E}"/>
              </a:ext>
            </a:extLst>
          </p:cNvPr>
          <p:cNvSpPr>
            <a:spLocks noGrp="1"/>
          </p:cNvSpPr>
          <p:nvPr>
            <p:ph type="sldNum" sz="quarter" idx="16"/>
          </p:nvPr>
        </p:nvSpPr>
        <p:spPr/>
        <p:txBody>
          <a:bodyPr/>
          <a:lstStyle/>
          <a:p>
            <a:fld id="{3B80295F-48CD-49FC-897A-CCEC919B8070}" type="slidenum">
              <a:rPr lang="nl-BE" smtClean="0"/>
              <a:pPr/>
              <a:t>17</a:t>
            </a:fld>
            <a:endParaRPr lang="nl-BE" dirty="0"/>
          </a:p>
        </p:txBody>
      </p:sp>
      <p:sp>
        <p:nvSpPr>
          <p:cNvPr id="9" name="TextBox 8">
            <a:extLst>
              <a:ext uri="{FF2B5EF4-FFF2-40B4-BE49-F238E27FC236}">
                <a16:creationId xmlns:a16="http://schemas.microsoft.com/office/drawing/2014/main" id="{EE762421-D0F5-4861-9A2E-4BDDAAA6B862}"/>
              </a:ext>
            </a:extLst>
          </p:cNvPr>
          <p:cNvSpPr txBox="1"/>
          <p:nvPr/>
        </p:nvSpPr>
        <p:spPr>
          <a:xfrm>
            <a:off x="622429" y="3645296"/>
            <a:ext cx="10947140" cy="646331"/>
          </a:xfrm>
          <a:prstGeom prst="rect">
            <a:avLst/>
          </a:prstGeom>
          <a:noFill/>
        </p:spPr>
        <p:txBody>
          <a:bodyPr wrap="square">
            <a:spAutoFit/>
          </a:bodyPr>
          <a:lstStyle/>
          <a:p>
            <a:r>
              <a:rPr lang="en-US" dirty="0" err="1">
                <a:solidFill>
                  <a:srgbClr val="000000"/>
                </a:solidFill>
                <a:latin typeface="Consolas" panose="020B0609020204030204" pitchFamily="49" charset="0"/>
              </a:rPr>
              <a:t>medium</a:t>
            </a:r>
            <a:r>
              <a:rPr lang="en-US" sz="1800" dirty="0" err="1">
                <a:solidFill>
                  <a:srgbClr val="000000"/>
                </a:solidFill>
                <a:latin typeface="Consolas" panose="020B0609020204030204" pitchFamily="49" charset="0"/>
              </a:rPr>
              <a:t>Sender.Setup</a:t>
            </a:r>
            <a:r>
              <a:rPr lang="en-US" sz="1800" dirty="0">
                <a:solidFill>
                  <a:srgbClr val="000000"/>
                </a:solidFill>
                <a:latin typeface="Consolas" panose="020B0609020204030204" pitchFamily="49" charset="0"/>
              </a:rPr>
              <a:t>(e =&gt; </a:t>
            </a:r>
            <a:r>
              <a:rPr lang="en-US" sz="1800" dirty="0" err="1">
                <a:solidFill>
                  <a:srgbClr val="000000"/>
                </a:solidFill>
                <a:latin typeface="Consolas" panose="020B0609020204030204" pitchFamily="49" charset="0"/>
              </a:rPr>
              <a:t>e.Contact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It.IsAny</a:t>
            </a:r>
            <a:r>
              <a:rPr lang="en-US" sz="1800" dirty="0">
                <a:solidFill>
                  <a:srgbClr val="000000"/>
                </a:solidFill>
                <a:latin typeface="Consolas" panose="020B0609020204030204" pitchFamily="49" charset="0"/>
              </a:rPr>
              <a:t>&lt;</a:t>
            </a:r>
            <a:r>
              <a:rPr lang="en-US" sz="1800" dirty="0">
                <a:solidFill>
                  <a:srgbClr val="0000FF"/>
                </a:solidFill>
                <a:latin typeface="Consolas" panose="020B0609020204030204" pitchFamily="49" charset="0"/>
              </a:rPr>
              <a:t>int</a:t>
            </a:r>
            <a:r>
              <a:rPr lang="en-US" sz="1800" dirty="0">
                <a:solidFill>
                  <a:srgbClr val="000000"/>
                </a:solidFill>
                <a:latin typeface="Consolas" panose="020B0609020204030204" pitchFamily="49" charset="0"/>
              </a:rPr>
              <a:t>&gt;(), </a:t>
            </a:r>
            <a:r>
              <a:rPr lang="en-US" sz="1800" dirty="0" err="1">
                <a:solidFill>
                  <a:srgbClr val="000000"/>
                </a:solidFill>
                <a:latin typeface="Consolas" panose="020B0609020204030204" pitchFamily="49" charset="0"/>
              </a:rPr>
              <a:t>It.IsAny</a:t>
            </a:r>
            <a:r>
              <a:rPr lang="en-US" sz="1800" dirty="0">
                <a:solidFill>
                  <a:srgbClr val="000000"/>
                </a:solidFill>
                <a:latin typeface="Consolas" panose="020B0609020204030204" pitchFamily="49" charset="0"/>
              </a:rPr>
              <a:t>&lt;</a:t>
            </a:r>
            <a:r>
              <a:rPr lang="en-US" sz="1800" dirty="0">
                <a:solidFill>
                  <a:srgbClr val="0000FF"/>
                </a:solidFill>
                <a:latin typeface="Consolas" panose="020B0609020204030204" pitchFamily="49" charset="0"/>
              </a:rPr>
              <a:t>string</a:t>
            </a:r>
            <a:r>
              <a:rPr lang="en-US" sz="1800" dirty="0">
                <a:solidFill>
                  <a:srgbClr val="000000"/>
                </a:solidFill>
                <a:latin typeface="Consolas" panose="020B0609020204030204" pitchFamily="49" charset="0"/>
              </a:rPr>
              <a:t>&gt;()))</a:t>
            </a:r>
          </a:p>
          <a:p>
            <a:r>
              <a:rPr lang="en-US" sz="1800" dirty="0">
                <a:solidFill>
                  <a:srgbClr val="000000"/>
                </a:solidFill>
                <a:latin typeface="Consolas" panose="020B0609020204030204" pitchFamily="49" charset="0"/>
              </a:rPr>
              <a:t>                .Returns(</a:t>
            </a:r>
            <a:r>
              <a:rPr lang="en-US" sz="1800" dirty="0">
                <a:solidFill>
                  <a:srgbClr val="A31515"/>
                </a:solidFill>
                <a:latin typeface="Consolas" panose="020B0609020204030204" pitchFamily="49" charset="0"/>
              </a:rPr>
              <a:t>"A test message for this wonderful test"</a:t>
            </a:r>
            <a:r>
              <a:rPr lang="en-US" sz="1800" dirty="0">
                <a:solidFill>
                  <a:srgbClr val="000000"/>
                </a:solidFill>
                <a:latin typeface="Consolas" panose="020B0609020204030204" pitchFamily="49" charset="0"/>
              </a:rPr>
              <a:t>);</a:t>
            </a:r>
            <a:endParaRPr lang="en-US" dirty="0">
              <a:latin typeface="Consolas" panose="020B0609020204030204" pitchFamily="49" charset="0"/>
            </a:endParaRPr>
          </a:p>
        </p:txBody>
      </p:sp>
      <p:sp>
        <p:nvSpPr>
          <p:cNvPr id="11" name="TextBox 10">
            <a:extLst>
              <a:ext uri="{FF2B5EF4-FFF2-40B4-BE49-F238E27FC236}">
                <a16:creationId xmlns:a16="http://schemas.microsoft.com/office/drawing/2014/main" id="{E615D6C0-5EA6-49A0-ABE4-B6E061529434}"/>
              </a:ext>
            </a:extLst>
          </p:cNvPr>
          <p:cNvSpPr txBox="1"/>
          <p:nvPr/>
        </p:nvSpPr>
        <p:spPr>
          <a:xfrm>
            <a:off x="622429" y="5644980"/>
            <a:ext cx="6097554" cy="369332"/>
          </a:xfrm>
          <a:prstGeom prst="rect">
            <a:avLst/>
          </a:prstGeom>
          <a:noFill/>
        </p:spPr>
        <p:txBody>
          <a:bodyPr wrap="square">
            <a:spAutoFit/>
          </a:bodyPr>
          <a:lstStyle/>
          <a:p>
            <a:r>
              <a:rPr lang="en-US" sz="1800" dirty="0">
                <a:solidFill>
                  <a:srgbClr val="000000"/>
                </a:solidFill>
                <a:latin typeface="Consolas" panose="020B0609020204030204" pitchFamily="49" charset="0"/>
              </a:rPr>
              <a:t>Order </a:t>
            </a:r>
            <a:r>
              <a:rPr lang="en-US" sz="1800" dirty="0" err="1">
                <a:solidFill>
                  <a:srgbClr val="000000"/>
                </a:solidFill>
                <a:latin typeface="Consolas" panose="020B0609020204030204" pitchFamily="49" charset="0"/>
              </a:rPr>
              <a:t>order</a:t>
            </a:r>
            <a:r>
              <a:rPr lang="en-US" sz="1800" dirty="0">
                <a:solidFill>
                  <a:srgbClr val="000000"/>
                </a:solidFill>
                <a:latin typeface="Consolas" panose="020B0609020204030204" pitchFamily="49" charset="0"/>
              </a:rPr>
              <a:t> = </a:t>
            </a:r>
            <a:r>
              <a:rPr lang="en-US" sz="1800" dirty="0">
                <a:solidFill>
                  <a:srgbClr val="0000FF"/>
                </a:solidFill>
                <a:latin typeface="Consolas" panose="020B0609020204030204" pitchFamily="49" charset="0"/>
              </a:rPr>
              <a:t>new</a:t>
            </a:r>
            <a:r>
              <a:rPr lang="en-US" sz="1800" dirty="0">
                <a:solidFill>
                  <a:srgbClr val="000000"/>
                </a:solidFill>
                <a:latin typeface="Consolas" panose="020B0609020204030204" pitchFamily="49" charset="0"/>
              </a:rPr>
              <a:t> Order(</a:t>
            </a:r>
            <a:r>
              <a:rPr lang="en-US" dirty="0" err="1">
                <a:solidFill>
                  <a:srgbClr val="000000"/>
                </a:solidFill>
                <a:latin typeface="Consolas" panose="020B0609020204030204" pitchFamily="49" charset="0"/>
              </a:rPr>
              <a:t>medium</a:t>
            </a:r>
            <a:r>
              <a:rPr lang="en-US" sz="1800" dirty="0" err="1">
                <a:solidFill>
                  <a:srgbClr val="000000"/>
                </a:solidFill>
                <a:latin typeface="Consolas" panose="020B0609020204030204" pitchFamily="49" charset="0"/>
              </a:rPr>
              <a:t>Sender.Object</a:t>
            </a:r>
            <a:r>
              <a:rPr lang="en-US" sz="1800" dirty="0">
                <a:solidFill>
                  <a:srgbClr val="000000"/>
                </a:solidFill>
                <a:latin typeface="Consolas" panose="020B0609020204030204" pitchFamily="49" charset="0"/>
              </a:rPr>
              <a:t>)</a:t>
            </a:r>
            <a:endParaRPr lang="en-US" dirty="0">
              <a:latin typeface="Consolas" panose="020B0609020204030204" pitchFamily="49" charset="0"/>
            </a:endParaRPr>
          </a:p>
        </p:txBody>
      </p:sp>
    </p:spTree>
    <p:extLst>
      <p:ext uri="{BB962C8B-B14F-4D97-AF65-F5344CB8AC3E}">
        <p14:creationId xmlns:p14="http://schemas.microsoft.com/office/powerpoint/2010/main" val="4287829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6EAAA44-8C15-40FC-86E5-9AF5D4E529C1}"/>
              </a:ext>
            </a:extLst>
          </p:cNvPr>
          <p:cNvSpPr>
            <a:spLocks noGrp="1"/>
          </p:cNvSpPr>
          <p:nvPr>
            <p:ph type="body" sz="quarter" idx="17"/>
          </p:nvPr>
        </p:nvSpPr>
        <p:spPr/>
        <p:txBody>
          <a:bodyPr/>
          <a:lstStyle/>
          <a:p>
            <a:r>
              <a:rPr lang="nl-NL" dirty="0" err="1"/>
              <a:t>Allows</a:t>
            </a:r>
            <a:r>
              <a:rPr lang="nl-NL" dirty="0"/>
              <a:t> </a:t>
            </a:r>
            <a:r>
              <a:rPr lang="nl-NL" dirty="0" err="1"/>
              <a:t>us</a:t>
            </a:r>
            <a:r>
              <a:rPr lang="nl-NL" dirty="0"/>
              <a:t> </a:t>
            </a:r>
            <a:r>
              <a:rPr lang="nl-NL" dirty="0" err="1"/>
              <a:t>to</a:t>
            </a:r>
            <a:r>
              <a:rPr lang="nl-NL" dirty="0"/>
              <a:t> test </a:t>
            </a:r>
            <a:r>
              <a:rPr lang="nl-NL" dirty="0" err="1"/>
              <a:t>the</a:t>
            </a:r>
            <a:r>
              <a:rPr lang="nl-NL" dirty="0"/>
              <a:t> </a:t>
            </a:r>
            <a:r>
              <a:rPr lang="nl-NL" dirty="0" err="1"/>
              <a:t>HandleOrder</a:t>
            </a:r>
            <a:r>
              <a:rPr lang="nl-NL" dirty="0"/>
              <a:t> </a:t>
            </a:r>
            <a:r>
              <a:rPr lang="nl-NL" dirty="0" err="1"/>
              <a:t>method</a:t>
            </a:r>
            <a:r>
              <a:rPr lang="nl-NL" dirty="0"/>
              <a:t> in </a:t>
            </a:r>
            <a:r>
              <a:rPr lang="nl-NL" dirty="0" err="1"/>
              <a:t>the</a:t>
            </a:r>
            <a:r>
              <a:rPr lang="nl-NL" dirty="0"/>
              <a:t> </a:t>
            </a:r>
            <a:r>
              <a:rPr lang="nl-NL" dirty="0" err="1"/>
              <a:t>OrderHandler</a:t>
            </a:r>
            <a:r>
              <a:rPr lang="nl-NL" dirty="0"/>
              <a:t> class </a:t>
            </a:r>
            <a:r>
              <a:rPr lang="nl-NL" dirty="0" err="1"/>
              <a:t>with</a:t>
            </a:r>
            <a:r>
              <a:rPr lang="nl-NL" dirty="0"/>
              <a:t> test data </a:t>
            </a:r>
            <a:r>
              <a:rPr lang="nl-NL" dirty="0" err="1"/>
              <a:t>that</a:t>
            </a:r>
            <a:r>
              <a:rPr lang="nl-NL" dirty="0"/>
              <a:t> never changes, </a:t>
            </a:r>
            <a:r>
              <a:rPr lang="nl-NL" dirty="0" err="1"/>
              <a:t>and</a:t>
            </a:r>
            <a:r>
              <a:rPr lang="nl-NL" dirty="0"/>
              <a:t> </a:t>
            </a:r>
            <a:r>
              <a:rPr lang="nl-NL" dirty="0" err="1"/>
              <a:t>it</a:t>
            </a:r>
            <a:r>
              <a:rPr lang="nl-NL" dirty="0"/>
              <a:t> </a:t>
            </a:r>
            <a:r>
              <a:rPr lang="nl-NL" dirty="0" err="1"/>
              <a:t>doesn’t</a:t>
            </a:r>
            <a:r>
              <a:rPr lang="nl-NL" dirty="0"/>
              <a:t> matter </a:t>
            </a:r>
            <a:r>
              <a:rPr lang="nl-NL" dirty="0" err="1"/>
              <a:t>which</a:t>
            </a:r>
            <a:r>
              <a:rPr lang="nl-NL" dirty="0"/>
              <a:t> class (= </a:t>
            </a:r>
            <a:r>
              <a:rPr lang="nl-NL" dirty="0" err="1"/>
              <a:t>dependency</a:t>
            </a:r>
            <a:r>
              <a:rPr lang="nl-NL" dirty="0"/>
              <a:t>) is </a:t>
            </a:r>
            <a:r>
              <a:rPr lang="nl-NL" dirty="0" err="1"/>
              <a:t>really</a:t>
            </a:r>
            <a:r>
              <a:rPr lang="nl-NL" dirty="0"/>
              <a:t> </a:t>
            </a:r>
            <a:r>
              <a:rPr lang="nl-NL" dirty="0" err="1"/>
              <a:t>used</a:t>
            </a:r>
            <a:r>
              <a:rPr lang="nl-NL" dirty="0"/>
              <a:t> in </a:t>
            </a:r>
            <a:r>
              <a:rPr lang="nl-NL" dirty="0" err="1"/>
              <a:t>the</a:t>
            </a:r>
            <a:r>
              <a:rPr lang="nl-NL" dirty="0"/>
              <a:t> </a:t>
            </a:r>
            <a:r>
              <a:rPr lang="nl-NL" dirty="0" err="1"/>
              <a:t>application</a:t>
            </a:r>
            <a:endParaRPr lang="nl-NL" dirty="0"/>
          </a:p>
          <a:p>
            <a:endParaRPr lang="nl-NL" dirty="0"/>
          </a:p>
          <a:p>
            <a:r>
              <a:rPr lang="nl-NL" dirty="0" err="1"/>
              <a:t>Allows</a:t>
            </a:r>
            <a:r>
              <a:rPr lang="nl-NL" dirty="0"/>
              <a:t> </a:t>
            </a:r>
            <a:r>
              <a:rPr lang="nl-NL" dirty="0" err="1"/>
              <a:t>us</a:t>
            </a:r>
            <a:r>
              <a:rPr lang="nl-NL" dirty="0"/>
              <a:t> </a:t>
            </a:r>
            <a:r>
              <a:rPr lang="nl-NL" dirty="0" err="1"/>
              <a:t>to</a:t>
            </a:r>
            <a:r>
              <a:rPr lang="nl-NL" dirty="0"/>
              <a:t> </a:t>
            </a:r>
            <a:r>
              <a:rPr lang="nl-NL" dirty="0" err="1"/>
              <a:t>simulate</a:t>
            </a:r>
            <a:r>
              <a:rPr lang="nl-NL" dirty="0"/>
              <a:t> </a:t>
            </a:r>
            <a:r>
              <a:rPr lang="nl-NL" dirty="0" err="1"/>
              <a:t>methods</a:t>
            </a:r>
            <a:r>
              <a:rPr lang="nl-NL" dirty="0"/>
              <a:t> </a:t>
            </a:r>
            <a:r>
              <a:rPr lang="nl-NL" dirty="0" err="1"/>
              <a:t>so</a:t>
            </a:r>
            <a:r>
              <a:rPr lang="nl-NL" dirty="0"/>
              <a:t> </a:t>
            </a:r>
            <a:r>
              <a:rPr lang="nl-NL" dirty="0" err="1"/>
              <a:t>they</a:t>
            </a:r>
            <a:r>
              <a:rPr lang="nl-NL" dirty="0"/>
              <a:t> are </a:t>
            </a:r>
            <a:r>
              <a:rPr lang="nl-NL" dirty="0" err="1"/>
              <a:t>not</a:t>
            </a:r>
            <a:r>
              <a:rPr lang="nl-NL" dirty="0"/>
              <a:t> </a:t>
            </a:r>
            <a:r>
              <a:rPr lang="nl-NL" dirty="0" err="1"/>
              <a:t>really</a:t>
            </a:r>
            <a:r>
              <a:rPr lang="nl-NL" dirty="0"/>
              <a:t> </a:t>
            </a:r>
            <a:r>
              <a:rPr lang="nl-NL" dirty="0" err="1"/>
              <a:t>executed</a:t>
            </a:r>
            <a:r>
              <a:rPr lang="nl-NL" dirty="0"/>
              <a:t> but a </a:t>
            </a:r>
            <a:r>
              <a:rPr lang="nl-NL" dirty="0" err="1"/>
              <a:t>value</a:t>
            </a:r>
            <a:r>
              <a:rPr lang="nl-NL" dirty="0"/>
              <a:t> </a:t>
            </a:r>
            <a:r>
              <a:rPr lang="nl-NL" dirty="0" err="1"/>
              <a:t>that</a:t>
            </a:r>
            <a:r>
              <a:rPr lang="nl-NL" dirty="0"/>
              <a:t> we </a:t>
            </a:r>
            <a:r>
              <a:rPr lang="nl-NL" dirty="0" err="1"/>
              <a:t>choose</a:t>
            </a:r>
            <a:r>
              <a:rPr lang="nl-NL" dirty="0"/>
              <a:t> is </a:t>
            </a:r>
            <a:r>
              <a:rPr lang="nl-NL" dirty="0" err="1"/>
              <a:t>returned</a:t>
            </a:r>
            <a:r>
              <a:rPr lang="nl-NL" dirty="0"/>
              <a:t> (</a:t>
            </a:r>
            <a:r>
              <a:rPr lang="nl-NL" dirty="0" err="1"/>
              <a:t>which</a:t>
            </a:r>
            <a:r>
              <a:rPr lang="nl-NL" dirty="0"/>
              <a:t> </a:t>
            </a:r>
            <a:r>
              <a:rPr lang="nl-NL" dirty="0" err="1"/>
              <a:t>might</a:t>
            </a:r>
            <a:r>
              <a:rPr lang="nl-NL" dirty="0"/>
              <a:t> </a:t>
            </a:r>
            <a:r>
              <a:rPr lang="nl-NL" dirty="0" err="1"/>
              <a:t>be</a:t>
            </a:r>
            <a:r>
              <a:rPr lang="nl-NL" dirty="0"/>
              <a:t> </a:t>
            </a:r>
            <a:r>
              <a:rPr lang="nl-NL" dirty="0" err="1"/>
              <a:t>used</a:t>
            </a:r>
            <a:r>
              <a:rPr lang="nl-NL" dirty="0"/>
              <a:t> </a:t>
            </a:r>
            <a:r>
              <a:rPr lang="nl-NL" dirty="0" err="1"/>
              <a:t>further</a:t>
            </a:r>
            <a:r>
              <a:rPr lang="nl-NL" dirty="0"/>
              <a:t> in </a:t>
            </a:r>
            <a:r>
              <a:rPr lang="nl-NL" dirty="0" err="1"/>
              <a:t>the</a:t>
            </a:r>
            <a:r>
              <a:rPr lang="nl-NL" dirty="0"/>
              <a:t> </a:t>
            </a:r>
            <a:r>
              <a:rPr lang="nl-NL" dirty="0" err="1"/>
              <a:t>tested</a:t>
            </a:r>
            <a:r>
              <a:rPr lang="nl-NL" dirty="0"/>
              <a:t> </a:t>
            </a:r>
            <a:r>
              <a:rPr lang="nl-NL" dirty="0" err="1"/>
              <a:t>method</a:t>
            </a:r>
            <a:r>
              <a:rPr lang="nl-NL" dirty="0"/>
              <a:t>)</a:t>
            </a:r>
            <a:endParaRPr lang="fr-BE" dirty="0"/>
          </a:p>
        </p:txBody>
      </p:sp>
      <p:sp>
        <p:nvSpPr>
          <p:cNvPr id="3" name="Titel 2">
            <a:extLst>
              <a:ext uri="{FF2B5EF4-FFF2-40B4-BE49-F238E27FC236}">
                <a16:creationId xmlns:a16="http://schemas.microsoft.com/office/drawing/2014/main" id="{46C3CF6D-056F-4347-8C53-C675AA5121E2}"/>
              </a:ext>
            </a:extLst>
          </p:cNvPr>
          <p:cNvSpPr>
            <a:spLocks noGrp="1"/>
          </p:cNvSpPr>
          <p:nvPr>
            <p:ph type="title"/>
          </p:nvPr>
        </p:nvSpPr>
        <p:spPr/>
        <p:txBody>
          <a:bodyPr/>
          <a:lstStyle/>
          <a:p>
            <a:r>
              <a:rPr lang="nl-NL" dirty="0" err="1"/>
              <a:t>Mocking</a:t>
            </a:r>
            <a:endParaRPr lang="fr-BE" dirty="0"/>
          </a:p>
        </p:txBody>
      </p:sp>
      <p:sp>
        <p:nvSpPr>
          <p:cNvPr id="5" name="Tijdelijke aanduiding voor voettekst 4">
            <a:extLst>
              <a:ext uri="{FF2B5EF4-FFF2-40B4-BE49-F238E27FC236}">
                <a16:creationId xmlns:a16="http://schemas.microsoft.com/office/drawing/2014/main" id="{68A93B91-A9D7-403E-BAD1-6C3D5114F83C}"/>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F819BE14-839B-4548-B0A9-5E0A5F8746A6}"/>
              </a:ext>
            </a:extLst>
          </p:cNvPr>
          <p:cNvSpPr>
            <a:spLocks noGrp="1"/>
          </p:cNvSpPr>
          <p:nvPr>
            <p:ph type="sldNum" sz="quarter" idx="16"/>
          </p:nvPr>
        </p:nvSpPr>
        <p:spPr/>
        <p:txBody>
          <a:bodyPr/>
          <a:lstStyle/>
          <a:p>
            <a:fld id="{3B80295F-48CD-49FC-897A-CCEC919B8070}" type="slidenum">
              <a:rPr lang="nl-BE" smtClean="0"/>
              <a:pPr/>
              <a:t>18</a:t>
            </a:fld>
            <a:endParaRPr lang="nl-BE" dirty="0"/>
          </a:p>
        </p:txBody>
      </p:sp>
    </p:spTree>
    <p:extLst>
      <p:ext uri="{BB962C8B-B14F-4D97-AF65-F5344CB8AC3E}">
        <p14:creationId xmlns:p14="http://schemas.microsoft.com/office/powerpoint/2010/main" val="2833836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23CFDD-C1D4-4592-AF66-4D36A41A0698}"/>
              </a:ext>
            </a:extLst>
          </p:cNvPr>
          <p:cNvSpPr>
            <a:spLocks noGrp="1"/>
          </p:cNvSpPr>
          <p:nvPr>
            <p:ph type="body" sz="quarter" idx="17"/>
          </p:nvPr>
        </p:nvSpPr>
        <p:spPr/>
        <p:txBody>
          <a:bodyPr>
            <a:normAutofit fontScale="85000" lnSpcReduction="20000"/>
          </a:bodyPr>
          <a:lstStyle/>
          <a:p>
            <a:r>
              <a:rPr lang="en-US" dirty="0"/>
              <a:t>Open project </a:t>
            </a:r>
            <a:r>
              <a:rPr lang="en-US" dirty="0" err="1"/>
              <a:t>DI_Pattern_Better</a:t>
            </a:r>
            <a:endParaRPr lang="en-US" dirty="0"/>
          </a:p>
          <a:p>
            <a:endParaRPr lang="en-US" dirty="0"/>
          </a:p>
          <a:p>
            <a:r>
              <a:rPr lang="en-US" dirty="0"/>
              <a:t>In solution 2 we used an interface to abstract the dependency implementation.</a:t>
            </a:r>
          </a:p>
          <a:p>
            <a:endParaRPr lang="en-US" dirty="0"/>
          </a:p>
          <a:p>
            <a:r>
              <a:rPr lang="en-US" dirty="0"/>
              <a:t>Next step is the registration of this dependencies in the built-in service container </a:t>
            </a:r>
            <a:r>
              <a:rPr lang="en-US" i="1" dirty="0" err="1"/>
              <a:t>IServiceProvider</a:t>
            </a:r>
            <a:r>
              <a:rPr lang="en-US" i="1" dirty="0"/>
              <a:t>.  </a:t>
            </a:r>
          </a:p>
          <a:p>
            <a:endParaRPr lang="en-US" dirty="0"/>
          </a:p>
          <a:p>
            <a:pPr lvl="1"/>
            <a:r>
              <a:rPr lang="en-US" dirty="0"/>
              <a:t>First the link between the interface and its implementation is added to a </a:t>
            </a:r>
            <a:r>
              <a:rPr lang="en-US" i="1" dirty="0" err="1"/>
              <a:t>ServiceCollection</a:t>
            </a:r>
            <a:r>
              <a:rPr lang="en-US" dirty="0"/>
              <a:t>.</a:t>
            </a:r>
          </a:p>
          <a:p>
            <a:pPr lvl="1"/>
            <a:r>
              <a:rPr lang="en-US" dirty="0"/>
              <a:t>Once all services are added to the collection, use </a:t>
            </a:r>
            <a:r>
              <a:rPr lang="en-US" i="1" dirty="0" err="1"/>
              <a:t>BuildServiceProvider</a:t>
            </a:r>
            <a:r>
              <a:rPr lang="en-US" dirty="0"/>
              <a:t> to create the service container.</a:t>
            </a:r>
          </a:p>
          <a:p>
            <a:endParaRPr lang="en-US" dirty="0"/>
          </a:p>
          <a:p>
            <a:r>
              <a:rPr lang="en-US" dirty="0"/>
              <a:t>Finally, in your program use </a:t>
            </a:r>
            <a:r>
              <a:rPr lang="en-US" dirty="0" err="1"/>
              <a:t>IServiceProvider’s</a:t>
            </a:r>
            <a:r>
              <a:rPr lang="en-US" dirty="0"/>
              <a:t> </a:t>
            </a:r>
            <a:r>
              <a:rPr lang="en-US" dirty="0" err="1"/>
              <a:t>GetRequiredService</a:t>
            </a:r>
            <a:r>
              <a:rPr lang="en-US" dirty="0"/>
              <a:t> () method to obtain the object that provides the service.</a:t>
            </a:r>
          </a:p>
          <a:p>
            <a:endParaRPr lang="en-US" dirty="0"/>
          </a:p>
          <a:p>
            <a:endParaRPr lang="en-US" dirty="0"/>
          </a:p>
          <a:p>
            <a:pPr lvl="1"/>
            <a:endParaRPr lang="en-US" dirty="0"/>
          </a:p>
          <a:p>
            <a:pPr lvl="1"/>
            <a:endParaRPr lang="en-US" dirty="0"/>
          </a:p>
          <a:p>
            <a:endParaRPr lang="en-US" dirty="0"/>
          </a:p>
        </p:txBody>
      </p:sp>
      <p:sp>
        <p:nvSpPr>
          <p:cNvPr id="3" name="Title 2">
            <a:extLst>
              <a:ext uri="{FF2B5EF4-FFF2-40B4-BE49-F238E27FC236}">
                <a16:creationId xmlns:a16="http://schemas.microsoft.com/office/drawing/2014/main" id="{9666DDFA-1867-424E-B1BA-5274AD55A465}"/>
              </a:ext>
            </a:extLst>
          </p:cNvPr>
          <p:cNvSpPr>
            <a:spLocks noGrp="1"/>
          </p:cNvSpPr>
          <p:nvPr>
            <p:ph type="title"/>
          </p:nvPr>
        </p:nvSpPr>
        <p:spPr/>
        <p:txBody>
          <a:bodyPr/>
          <a:lstStyle/>
          <a:p>
            <a:r>
              <a:rPr lang="en-US" dirty="0"/>
              <a:t>Solution 3 - better</a:t>
            </a:r>
          </a:p>
        </p:txBody>
      </p:sp>
      <p:sp>
        <p:nvSpPr>
          <p:cNvPr id="4" name="Footer Placeholder 3">
            <a:extLst>
              <a:ext uri="{FF2B5EF4-FFF2-40B4-BE49-F238E27FC236}">
                <a16:creationId xmlns:a16="http://schemas.microsoft.com/office/drawing/2014/main" id="{99705C95-FEC8-4F67-8467-8E4783B3DF8F}"/>
              </a:ext>
            </a:extLst>
          </p:cNvPr>
          <p:cNvSpPr>
            <a:spLocks noGrp="1"/>
          </p:cNvSpPr>
          <p:nvPr>
            <p:ph type="ftr" sz="quarter" idx="15"/>
          </p:nvPr>
        </p:nvSpPr>
        <p:spPr/>
        <p:txBody>
          <a:bodyPr/>
          <a:lstStyle/>
          <a:p>
            <a:r>
              <a:rPr lang="en-US"/>
              <a:t>2 ITF APP/AI</a:t>
            </a:r>
            <a:endParaRPr lang="nl-BE" sz="950" dirty="0"/>
          </a:p>
        </p:txBody>
      </p:sp>
      <p:sp>
        <p:nvSpPr>
          <p:cNvPr id="5" name="Slide Number Placeholder 4">
            <a:extLst>
              <a:ext uri="{FF2B5EF4-FFF2-40B4-BE49-F238E27FC236}">
                <a16:creationId xmlns:a16="http://schemas.microsoft.com/office/drawing/2014/main" id="{D3C2C685-8EF0-4796-B5B0-092E03C7D160}"/>
              </a:ext>
            </a:extLst>
          </p:cNvPr>
          <p:cNvSpPr>
            <a:spLocks noGrp="1"/>
          </p:cNvSpPr>
          <p:nvPr>
            <p:ph type="sldNum" sz="quarter" idx="16"/>
          </p:nvPr>
        </p:nvSpPr>
        <p:spPr/>
        <p:txBody>
          <a:bodyPr/>
          <a:lstStyle/>
          <a:p>
            <a:fld id="{763F2D79-C75E-42E1-AD06-AE3EAB2BE1D7}" type="slidenum">
              <a:rPr lang="nl-BE" smtClean="0"/>
              <a:pPr/>
              <a:t>19</a:t>
            </a:fld>
            <a:endParaRPr lang="nl-BE" sz="1200" dirty="0"/>
          </a:p>
        </p:txBody>
      </p:sp>
    </p:spTree>
    <p:extLst>
      <p:ext uri="{BB962C8B-B14F-4D97-AF65-F5344CB8AC3E}">
        <p14:creationId xmlns:p14="http://schemas.microsoft.com/office/powerpoint/2010/main" val="1106628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0381AE8-A4FC-439A-BD5A-C15FFB2CACAE}"/>
              </a:ext>
            </a:extLst>
          </p:cNvPr>
          <p:cNvSpPr>
            <a:spLocks noGrp="1"/>
          </p:cNvSpPr>
          <p:nvPr>
            <p:ph type="body" sz="quarter" idx="17"/>
          </p:nvPr>
        </p:nvSpPr>
        <p:spPr>
          <a:xfrm>
            <a:off x="0" y="1450800"/>
            <a:ext cx="12381722" cy="4886034"/>
          </a:xfrm>
        </p:spPr>
        <p:txBody>
          <a:bodyPr/>
          <a:lstStyle/>
          <a:p>
            <a:r>
              <a:rPr lang="nl-BE" dirty="0">
                <a:solidFill>
                  <a:schemeClr val="accent6">
                    <a:lumMod val="10000"/>
                  </a:schemeClr>
                </a:solidFill>
              </a:rPr>
              <a:t>Open DI_Pattern.sln</a:t>
            </a:r>
            <a:br>
              <a:rPr lang="nl-BE" dirty="0">
                <a:solidFill>
                  <a:schemeClr val="accent6">
                    <a:lumMod val="10000"/>
                  </a:schemeClr>
                </a:solidFill>
              </a:rPr>
            </a:br>
            <a:br>
              <a:rPr lang="nl-BE" dirty="0">
                <a:solidFill>
                  <a:schemeClr val="accent6">
                    <a:lumMod val="10000"/>
                  </a:schemeClr>
                </a:solidFill>
              </a:rPr>
            </a:br>
            <a:endParaRPr lang="nl-BE" dirty="0">
              <a:solidFill>
                <a:schemeClr val="accent6">
                  <a:lumMod val="10000"/>
                </a:schemeClr>
              </a:solidFill>
            </a:endParaRPr>
          </a:p>
          <a:p>
            <a:r>
              <a:rPr lang="en-US" dirty="0">
                <a:solidFill>
                  <a:schemeClr val="accent6">
                    <a:lumMod val="10000"/>
                  </a:schemeClr>
                </a:solidFill>
              </a:rPr>
              <a:t>When</a:t>
            </a:r>
            <a:r>
              <a:rPr lang="nl-BE" dirty="0">
                <a:solidFill>
                  <a:schemeClr val="accent6">
                    <a:lumMod val="10000"/>
                  </a:schemeClr>
                </a:solidFill>
              </a:rPr>
              <a:t> </a:t>
            </a:r>
            <a:r>
              <a:rPr lang="en-US" dirty="0">
                <a:solidFill>
                  <a:schemeClr val="accent6">
                    <a:lumMod val="10000"/>
                  </a:schemeClr>
                </a:solidFill>
              </a:rPr>
              <a:t>an</a:t>
            </a:r>
            <a:r>
              <a:rPr lang="nl-BE" dirty="0">
                <a:solidFill>
                  <a:schemeClr val="accent6">
                    <a:lumMod val="10000"/>
                  </a:schemeClr>
                </a:solidFill>
              </a:rPr>
              <a:t> order is </a:t>
            </a:r>
            <a:r>
              <a:rPr lang="en-US" dirty="0">
                <a:solidFill>
                  <a:schemeClr val="accent6">
                    <a:lumMod val="10000"/>
                  </a:schemeClr>
                </a:solidFill>
              </a:rPr>
              <a:t>shipped</a:t>
            </a:r>
            <a:r>
              <a:rPr lang="nl-BE" dirty="0">
                <a:solidFill>
                  <a:schemeClr val="accent6">
                    <a:lumMod val="10000"/>
                  </a:schemeClr>
                </a:solidFill>
              </a:rPr>
              <a:t>, we want </a:t>
            </a:r>
            <a:r>
              <a:rPr lang="nl-BE" dirty="0" err="1">
                <a:solidFill>
                  <a:schemeClr val="accent6">
                    <a:lumMod val="10000"/>
                  </a:schemeClr>
                </a:solidFill>
              </a:rPr>
              <a:t>to</a:t>
            </a:r>
            <a:r>
              <a:rPr lang="nl-BE" dirty="0">
                <a:solidFill>
                  <a:schemeClr val="accent6">
                    <a:lumMod val="10000"/>
                  </a:schemeClr>
                </a:solidFill>
              </a:rPr>
              <a:t> contact </a:t>
            </a:r>
            <a:r>
              <a:rPr lang="nl-BE" dirty="0" err="1">
                <a:solidFill>
                  <a:schemeClr val="accent6">
                    <a:lumMod val="10000"/>
                  </a:schemeClr>
                </a:solidFill>
              </a:rPr>
              <a:t>the</a:t>
            </a:r>
            <a:r>
              <a:rPr lang="nl-BE" dirty="0">
                <a:solidFill>
                  <a:schemeClr val="accent6">
                    <a:lumMod val="10000"/>
                  </a:schemeClr>
                </a:solidFill>
              </a:rPr>
              <a:t> customer </a:t>
            </a:r>
            <a:r>
              <a:rPr lang="nl-BE" dirty="0" err="1">
                <a:solidFill>
                  <a:schemeClr val="accent6">
                    <a:lumMod val="10000"/>
                  </a:schemeClr>
                </a:solidFill>
              </a:rPr>
              <a:t>by</a:t>
            </a:r>
            <a:r>
              <a:rPr lang="nl-BE" dirty="0">
                <a:solidFill>
                  <a:schemeClr val="accent6">
                    <a:lumMod val="10000"/>
                  </a:schemeClr>
                </a:solidFill>
              </a:rPr>
              <a:t> email</a:t>
            </a:r>
          </a:p>
          <a:p>
            <a:endParaRPr lang="fr-BE" dirty="0"/>
          </a:p>
        </p:txBody>
      </p:sp>
      <p:sp>
        <p:nvSpPr>
          <p:cNvPr id="3" name="Titel 2">
            <a:extLst>
              <a:ext uri="{FF2B5EF4-FFF2-40B4-BE49-F238E27FC236}">
                <a16:creationId xmlns:a16="http://schemas.microsoft.com/office/drawing/2014/main" id="{B57B9E1D-8E47-469F-83D6-6B862BCF66EB}"/>
              </a:ext>
            </a:extLst>
          </p:cNvPr>
          <p:cNvSpPr>
            <a:spLocks noGrp="1"/>
          </p:cNvSpPr>
          <p:nvPr>
            <p:ph type="title"/>
          </p:nvPr>
        </p:nvSpPr>
        <p:spPr/>
        <p:txBody>
          <a:bodyPr/>
          <a:lstStyle/>
          <a:p>
            <a:r>
              <a:rPr lang="nl-NL" dirty="0" err="1"/>
              <a:t>Problem</a:t>
            </a:r>
            <a:endParaRPr lang="fr-BE" dirty="0"/>
          </a:p>
        </p:txBody>
      </p:sp>
      <p:sp>
        <p:nvSpPr>
          <p:cNvPr id="5" name="Tijdelijke aanduiding voor voettekst 4">
            <a:extLst>
              <a:ext uri="{FF2B5EF4-FFF2-40B4-BE49-F238E27FC236}">
                <a16:creationId xmlns:a16="http://schemas.microsoft.com/office/drawing/2014/main" id="{9D326109-0EEC-4FE7-B338-AF10BB7A7062}"/>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ACEAD5AE-93A4-417A-89FE-312D5025E01F}"/>
              </a:ext>
            </a:extLst>
          </p:cNvPr>
          <p:cNvSpPr>
            <a:spLocks noGrp="1"/>
          </p:cNvSpPr>
          <p:nvPr>
            <p:ph type="sldNum" sz="quarter" idx="16"/>
          </p:nvPr>
        </p:nvSpPr>
        <p:spPr/>
        <p:txBody>
          <a:bodyPr/>
          <a:lstStyle/>
          <a:p>
            <a:fld id="{3B80295F-48CD-49FC-897A-CCEC919B8070}" type="slidenum">
              <a:rPr lang="nl-BE" smtClean="0"/>
              <a:pPr/>
              <a:t>2</a:t>
            </a:fld>
            <a:endParaRPr lang="nl-BE" dirty="0"/>
          </a:p>
        </p:txBody>
      </p:sp>
      <p:sp>
        <p:nvSpPr>
          <p:cNvPr id="6" name="Rechthoek: ezelsoor 5">
            <a:extLst>
              <a:ext uri="{FF2B5EF4-FFF2-40B4-BE49-F238E27FC236}">
                <a16:creationId xmlns:a16="http://schemas.microsoft.com/office/drawing/2014/main" id="{0CC1DA12-C4D8-45A4-B3DF-65D89882455A}"/>
              </a:ext>
            </a:extLst>
          </p:cNvPr>
          <p:cNvSpPr/>
          <p:nvPr/>
        </p:nvSpPr>
        <p:spPr>
          <a:xfrm>
            <a:off x="787150" y="3869521"/>
            <a:ext cx="1152128" cy="9144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Order class</a:t>
            </a:r>
            <a:endParaRPr lang="fr-BE" dirty="0"/>
          </a:p>
        </p:txBody>
      </p:sp>
      <p:sp>
        <p:nvSpPr>
          <p:cNvPr id="7" name="Rechthoek: ezelsoor 6">
            <a:extLst>
              <a:ext uri="{FF2B5EF4-FFF2-40B4-BE49-F238E27FC236}">
                <a16:creationId xmlns:a16="http://schemas.microsoft.com/office/drawing/2014/main" id="{EFB0A2A9-F7A7-419E-BB26-ABED785060DB}"/>
              </a:ext>
            </a:extLst>
          </p:cNvPr>
          <p:cNvSpPr/>
          <p:nvPr/>
        </p:nvSpPr>
        <p:spPr>
          <a:xfrm>
            <a:off x="5683694" y="3869521"/>
            <a:ext cx="1872208" cy="9144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err="1"/>
              <a:t>EmailSender</a:t>
            </a:r>
            <a:r>
              <a:rPr lang="nl-NL" dirty="0"/>
              <a:t> class</a:t>
            </a:r>
            <a:endParaRPr lang="fr-BE" dirty="0"/>
          </a:p>
        </p:txBody>
      </p:sp>
      <p:sp>
        <p:nvSpPr>
          <p:cNvPr id="8" name="Tekstvak 7">
            <a:extLst>
              <a:ext uri="{FF2B5EF4-FFF2-40B4-BE49-F238E27FC236}">
                <a16:creationId xmlns:a16="http://schemas.microsoft.com/office/drawing/2014/main" id="{9BD48FA2-74C1-40B2-B3AF-943B14E33547}"/>
              </a:ext>
            </a:extLst>
          </p:cNvPr>
          <p:cNvSpPr txBox="1"/>
          <p:nvPr/>
        </p:nvSpPr>
        <p:spPr>
          <a:xfrm>
            <a:off x="5683693" y="4942374"/>
            <a:ext cx="2764851" cy="646331"/>
          </a:xfrm>
          <a:prstGeom prst="rect">
            <a:avLst/>
          </a:prstGeom>
          <a:noFill/>
          <a:ln>
            <a:solidFill>
              <a:schemeClr val="tx1"/>
            </a:solidFill>
          </a:ln>
        </p:spPr>
        <p:txBody>
          <a:bodyPr wrap="square" rtlCol="0">
            <a:spAutoFit/>
          </a:bodyPr>
          <a:lstStyle/>
          <a:p>
            <a:r>
              <a:rPr lang="nl-NL" dirty="0"/>
              <a:t>public string Contact(...) </a:t>
            </a:r>
            <a:br>
              <a:rPr lang="nl-NL" dirty="0"/>
            </a:br>
            <a:r>
              <a:rPr lang="nl-NL" dirty="0"/>
              <a:t>{ }</a:t>
            </a:r>
            <a:endParaRPr lang="fr-BE" dirty="0"/>
          </a:p>
        </p:txBody>
      </p:sp>
      <p:sp>
        <p:nvSpPr>
          <p:cNvPr id="11" name="Tekstvak 7">
            <a:extLst>
              <a:ext uri="{FF2B5EF4-FFF2-40B4-BE49-F238E27FC236}">
                <a16:creationId xmlns:a16="http://schemas.microsoft.com/office/drawing/2014/main" id="{A67F0C9B-BCBA-4E49-B0D0-656AE685A306}"/>
              </a:ext>
            </a:extLst>
          </p:cNvPr>
          <p:cNvSpPr txBox="1"/>
          <p:nvPr/>
        </p:nvSpPr>
        <p:spPr>
          <a:xfrm>
            <a:off x="787150" y="4940633"/>
            <a:ext cx="3649762" cy="646331"/>
          </a:xfrm>
          <a:prstGeom prst="rect">
            <a:avLst/>
          </a:prstGeom>
          <a:noFill/>
          <a:ln>
            <a:solidFill>
              <a:schemeClr val="tx1"/>
            </a:solidFill>
          </a:ln>
        </p:spPr>
        <p:txBody>
          <a:bodyPr wrap="square" rtlCol="0">
            <a:spAutoFit/>
          </a:bodyPr>
          <a:lstStyle/>
          <a:p>
            <a:r>
              <a:rPr lang="nl-NL" dirty="0"/>
              <a:t>public string </a:t>
            </a:r>
            <a:r>
              <a:rPr lang="nl-NL" dirty="0" err="1"/>
              <a:t>ContactCustomer</a:t>
            </a:r>
            <a:r>
              <a:rPr lang="nl-NL" dirty="0"/>
              <a:t>(...)</a:t>
            </a:r>
            <a:br>
              <a:rPr lang="nl-NL" dirty="0"/>
            </a:br>
            <a:r>
              <a:rPr lang="nl-NL" dirty="0"/>
              <a:t>{ }</a:t>
            </a:r>
            <a:endParaRPr lang="fr-BE" dirty="0"/>
          </a:p>
        </p:txBody>
      </p:sp>
      <p:pic>
        <p:nvPicPr>
          <p:cNvPr id="12" name="Picture 11">
            <a:extLst>
              <a:ext uri="{FF2B5EF4-FFF2-40B4-BE49-F238E27FC236}">
                <a16:creationId xmlns:a16="http://schemas.microsoft.com/office/drawing/2014/main" id="{0025D1EC-6EEB-48A9-B815-D3D2D795AFD0}"/>
              </a:ext>
            </a:extLst>
          </p:cNvPr>
          <p:cNvPicPr>
            <a:picLocks noChangeAspect="1"/>
          </p:cNvPicPr>
          <p:nvPr/>
        </p:nvPicPr>
        <p:blipFill>
          <a:blip r:embed="rId2"/>
          <a:stretch>
            <a:fillRect/>
          </a:stretch>
        </p:blipFill>
        <p:spPr>
          <a:xfrm>
            <a:off x="4202761" y="1548433"/>
            <a:ext cx="2417037" cy="1249624"/>
          </a:xfrm>
          <a:prstGeom prst="rect">
            <a:avLst/>
          </a:prstGeom>
        </p:spPr>
      </p:pic>
    </p:spTree>
    <p:extLst>
      <p:ext uri="{BB962C8B-B14F-4D97-AF65-F5344CB8AC3E}">
        <p14:creationId xmlns:p14="http://schemas.microsoft.com/office/powerpoint/2010/main" val="1915363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481399-6775-430E-8A7B-864078AFE36A}"/>
              </a:ext>
            </a:extLst>
          </p:cNvPr>
          <p:cNvSpPr>
            <a:spLocks noGrp="1"/>
          </p:cNvSpPr>
          <p:nvPr>
            <p:ph type="body" sz="quarter" idx="17"/>
          </p:nvPr>
        </p:nvSpPr>
        <p:spPr/>
        <p:txBody>
          <a:bodyPr>
            <a:normAutofit/>
          </a:bodyPr>
          <a:lstStyle/>
          <a:p>
            <a:endParaRPr lang="en-US" dirty="0"/>
          </a:p>
          <a:p>
            <a:br>
              <a:rPr lang="en-US" dirty="0"/>
            </a:br>
            <a:endParaRPr lang="en-US" dirty="0"/>
          </a:p>
          <a:p>
            <a:r>
              <a:rPr lang="en-US" sz="1800" dirty="0">
                <a:solidFill>
                  <a:srgbClr val="0000FF"/>
                </a:solidFill>
                <a:latin typeface="Cascadia Mono" panose="020B0609020000020004" pitchFamily="49" charset="0"/>
              </a:rPr>
              <a:t> </a:t>
            </a:r>
          </a:p>
          <a:p>
            <a:endParaRPr lang="en-US" sz="1800" dirty="0">
              <a:solidFill>
                <a:srgbClr val="0000FF"/>
              </a:solidFill>
              <a:latin typeface="Cascadia Mono" panose="020B0609020000020004" pitchFamily="49" charset="0"/>
            </a:endParaRPr>
          </a:p>
          <a:p>
            <a:endParaRPr lang="en-US" sz="1800" dirty="0">
              <a:solidFill>
                <a:srgbClr val="0000FF"/>
              </a:solidFill>
              <a:latin typeface="Cascadia Mono" panose="020B0609020000020004" pitchFamily="49" charset="0"/>
            </a:endParaRPr>
          </a:p>
        </p:txBody>
      </p:sp>
      <p:sp>
        <p:nvSpPr>
          <p:cNvPr id="3" name="Title 2">
            <a:extLst>
              <a:ext uri="{FF2B5EF4-FFF2-40B4-BE49-F238E27FC236}">
                <a16:creationId xmlns:a16="http://schemas.microsoft.com/office/drawing/2014/main" id="{4C6C9ADC-CE6C-4209-B936-8CE6AB186C63}"/>
              </a:ext>
            </a:extLst>
          </p:cNvPr>
          <p:cNvSpPr>
            <a:spLocks noGrp="1"/>
          </p:cNvSpPr>
          <p:nvPr>
            <p:ph type="title"/>
          </p:nvPr>
        </p:nvSpPr>
        <p:spPr/>
        <p:txBody>
          <a:bodyPr/>
          <a:lstStyle/>
          <a:p>
            <a:r>
              <a:rPr lang="nl-BE" dirty="0" err="1"/>
              <a:t>RegisterServices</a:t>
            </a:r>
            <a:r>
              <a:rPr lang="nl-BE" dirty="0"/>
              <a:t>() at </a:t>
            </a:r>
            <a:r>
              <a:rPr lang="nl-BE" dirty="0" err="1"/>
              <a:t>start-up</a:t>
            </a:r>
            <a:endParaRPr lang="en-US" dirty="0"/>
          </a:p>
        </p:txBody>
      </p:sp>
      <p:sp>
        <p:nvSpPr>
          <p:cNvPr id="5" name="Footer Placeholder 4">
            <a:extLst>
              <a:ext uri="{FF2B5EF4-FFF2-40B4-BE49-F238E27FC236}">
                <a16:creationId xmlns:a16="http://schemas.microsoft.com/office/drawing/2014/main" id="{300884BF-9A60-4AB5-BA09-02EC73CE2B64}"/>
              </a:ext>
            </a:extLst>
          </p:cNvPr>
          <p:cNvSpPr>
            <a:spLocks noGrp="1"/>
          </p:cNvSpPr>
          <p:nvPr>
            <p:ph type="ftr" sz="quarter" idx="15"/>
          </p:nvPr>
        </p:nvSpPr>
        <p:spPr/>
        <p:txBody>
          <a:bodyPr/>
          <a:lstStyle/>
          <a:p>
            <a:r>
              <a:rPr lang="nl-BE"/>
              <a:t>2 ITF APP/AI</a:t>
            </a:r>
            <a:endParaRPr lang="nl-BE" dirty="0"/>
          </a:p>
        </p:txBody>
      </p:sp>
      <p:sp>
        <p:nvSpPr>
          <p:cNvPr id="4" name="Slide Number Placeholder 3">
            <a:extLst>
              <a:ext uri="{FF2B5EF4-FFF2-40B4-BE49-F238E27FC236}">
                <a16:creationId xmlns:a16="http://schemas.microsoft.com/office/drawing/2014/main" id="{7CA0129F-4A83-4AA4-9323-E48F4E54BF97}"/>
              </a:ext>
            </a:extLst>
          </p:cNvPr>
          <p:cNvSpPr>
            <a:spLocks noGrp="1"/>
          </p:cNvSpPr>
          <p:nvPr>
            <p:ph type="sldNum" sz="quarter" idx="16"/>
          </p:nvPr>
        </p:nvSpPr>
        <p:spPr/>
        <p:txBody>
          <a:bodyPr/>
          <a:lstStyle/>
          <a:p>
            <a:fld id="{3B80295F-48CD-49FC-897A-CCEC919B8070}" type="slidenum">
              <a:rPr lang="nl-BE" smtClean="0"/>
              <a:pPr/>
              <a:t>20</a:t>
            </a:fld>
            <a:endParaRPr lang="nl-BE" dirty="0"/>
          </a:p>
        </p:txBody>
      </p:sp>
      <p:sp>
        <p:nvSpPr>
          <p:cNvPr id="7" name="TextBox 6">
            <a:extLst>
              <a:ext uri="{FF2B5EF4-FFF2-40B4-BE49-F238E27FC236}">
                <a16:creationId xmlns:a16="http://schemas.microsoft.com/office/drawing/2014/main" id="{1EA3A400-2A52-4298-89FB-912C45198C7B}"/>
              </a:ext>
            </a:extLst>
          </p:cNvPr>
          <p:cNvSpPr txBox="1"/>
          <p:nvPr/>
        </p:nvSpPr>
        <p:spPr>
          <a:xfrm>
            <a:off x="391346" y="1521190"/>
            <a:ext cx="9073008" cy="369332"/>
          </a:xfrm>
          <a:prstGeom prst="rect">
            <a:avLst/>
          </a:prstGeom>
          <a:noFill/>
        </p:spPr>
        <p:txBody>
          <a:bodyPr wrap="square">
            <a:spAutoFit/>
          </a:bodyPr>
          <a:lstStyle/>
          <a:p>
            <a:pPr marL="0" indent="0">
              <a:buNone/>
            </a:pPr>
            <a:r>
              <a:rPr lang="en-US" dirty="0">
                <a:solidFill>
                  <a:srgbClr val="0000FF"/>
                </a:solidFill>
                <a:latin typeface="Consolas" panose="020B0609020204030204" pitchFamily="49" charset="0"/>
              </a:rPr>
              <a:t>using</a:t>
            </a:r>
            <a:r>
              <a:rPr lang="en-US" dirty="0">
                <a:solidFill>
                  <a:srgbClr val="000000"/>
                </a:solidFill>
                <a:latin typeface="Consolas" panose="020B0609020204030204" pitchFamily="49" charset="0"/>
              </a:rPr>
              <a:t> </a:t>
            </a:r>
            <a:r>
              <a:rPr lang="en-US" dirty="0" err="1">
                <a:solidFill>
                  <a:srgbClr val="000000"/>
                </a:solidFill>
                <a:highlight>
                  <a:srgbClr val="DDEFF3"/>
                </a:highlight>
                <a:latin typeface="Consolas" panose="020B0609020204030204" pitchFamily="49" charset="0"/>
              </a:rPr>
              <a:t>Microsoft.Extensions.DependencyInjection</a:t>
            </a:r>
            <a:r>
              <a:rPr lang="en-US" dirty="0">
                <a:solidFill>
                  <a:srgbClr val="000000"/>
                </a:solidFill>
                <a:latin typeface="Consolas" panose="020B0609020204030204" pitchFamily="49" charset="0"/>
              </a:rPr>
              <a:t>;</a:t>
            </a:r>
            <a:endParaRPr lang="en-US" dirty="0">
              <a:latin typeface="Consolas" panose="020B0609020204030204" pitchFamily="49" charset="0"/>
            </a:endParaRPr>
          </a:p>
        </p:txBody>
      </p:sp>
      <p:sp>
        <p:nvSpPr>
          <p:cNvPr id="8" name="TextBox 7">
            <a:extLst>
              <a:ext uri="{FF2B5EF4-FFF2-40B4-BE49-F238E27FC236}">
                <a16:creationId xmlns:a16="http://schemas.microsoft.com/office/drawing/2014/main" id="{77E95D7A-F24A-436D-865C-AE0D39C91088}"/>
              </a:ext>
            </a:extLst>
          </p:cNvPr>
          <p:cNvSpPr txBox="1"/>
          <p:nvPr/>
        </p:nvSpPr>
        <p:spPr>
          <a:xfrm>
            <a:off x="265145" y="1890522"/>
            <a:ext cx="13002985" cy="4247317"/>
          </a:xfrm>
          <a:prstGeom prst="rect">
            <a:avLst/>
          </a:prstGeom>
          <a:noFill/>
        </p:spPr>
        <p:txBody>
          <a:bodyPr wrap="square">
            <a:spAutoFit/>
          </a:bodyPr>
          <a:lstStyle/>
          <a:p>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private</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static</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IServiceProvider</a:t>
            </a:r>
            <a:r>
              <a:rPr lang="en-US" sz="1800" dirty="0">
                <a:solidFill>
                  <a:srgbClr val="000000"/>
                </a:solidFill>
                <a:latin typeface="Consolas" panose="020B0609020204030204" pitchFamily="49" charset="0"/>
              </a:rPr>
              <a:t> _</a:t>
            </a:r>
            <a:r>
              <a:rPr lang="en-US" sz="1800" dirty="0" err="1">
                <a:solidFill>
                  <a:srgbClr val="000000"/>
                </a:solidFill>
                <a:latin typeface="Consolas" panose="020B0609020204030204" pitchFamily="49" charset="0"/>
              </a:rPr>
              <a:t>serviceProvider</a:t>
            </a:r>
            <a:r>
              <a:rPr lang="en-US" sz="1800" dirty="0">
                <a:solidFill>
                  <a:srgbClr val="000000"/>
                </a:solidFill>
                <a:latin typeface="Consolas" panose="020B0609020204030204" pitchFamily="49" charset="0"/>
              </a:rPr>
              <a:t>;</a:t>
            </a:r>
          </a:p>
          <a:p>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static</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Main(</a:t>
            </a:r>
            <a:r>
              <a:rPr lang="en-US" sz="1800" dirty="0">
                <a:solidFill>
                  <a:srgbClr val="0000FF"/>
                </a:solidFill>
                <a:latin typeface="Consolas" panose="020B0609020204030204" pitchFamily="49" charset="0"/>
              </a:rPr>
              <a:t>string</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args</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RegisterServices</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Order </a:t>
            </a:r>
            <a:r>
              <a:rPr lang="en-US" sz="1800" dirty="0" err="1">
                <a:solidFill>
                  <a:srgbClr val="000000"/>
                </a:solidFill>
                <a:latin typeface="Consolas" panose="020B0609020204030204" pitchFamily="49" charset="0"/>
              </a:rPr>
              <a:t>order</a:t>
            </a:r>
            <a:r>
              <a:rPr lang="en-US" sz="1800" dirty="0">
                <a:solidFill>
                  <a:srgbClr val="000000"/>
                </a:solidFill>
                <a:latin typeface="Consolas" panose="020B0609020204030204" pitchFamily="49" charset="0"/>
              </a:rPr>
              <a:t> = </a:t>
            </a:r>
            <a:r>
              <a:rPr lang="en-US" sz="1800" dirty="0">
                <a:solidFill>
                  <a:srgbClr val="0000FF"/>
                </a:solidFill>
                <a:latin typeface="Consolas" panose="020B0609020204030204" pitchFamily="49" charset="0"/>
              </a:rPr>
              <a:t>new</a:t>
            </a:r>
            <a:r>
              <a:rPr lang="en-US" sz="1800" dirty="0">
                <a:solidFill>
                  <a:srgbClr val="000000"/>
                </a:solidFill>
                <a:latin typeface="Consolas" panose="020B0609020204030204" pitchFamily="49" charset="0"/>
              </a:rPr>
              <a:t> Order(_</a:t>
            </a:r>
            <a:r>
              <a:rPr lang="en-US" sz="1800" dirty="0" err="1">
                <a:solidFill>
                  <a:srgbClr val="000000"/>
                </a:solidFill>
                <a:latin typeface="Consolas" panose="020B0609020204030204" pitchFamily="49" charset="0"/>
              </a:rPr>
              <a:t>serviceProvider.</a:t>
            </a:r>
            <a:r>
              <a:rPr lang="en-US" sz="1800" dirty="0" err="1">
                <a:solidFill>
                  <a:srgbClr val="000000"/>
                </a:solidFill>
                <a:highlight>
                  <a:srgbClr val="DDEFF3"/>
                </a:highlight>
                <a:latin typeface="Consolas" panose="020B0609020204030204" pitchFamily="49" charset="0"/>
              </a:rPr>
              <a:t>GetRequiredService</a:t>
            </a:r>
            <a:r>
              <a:rPr lang="en-US" sz="1800" dirty="0">
                <a:solidFill>
                  <a:srgbClr val="000000"/>
                </a:solidFill>
                <a:highlight>
                  <a:srgbClr val="DDEFF3"/>
                </a:highlight>
                <a:latin typeface="Consolas" panose="020B0609020204030204" pitchFamily="49" charset="0"/>
              </a:rPr>
              <a:t>&lt;</a:t>
            </a:r>
            <a:r>
              <a:rPr lang="en-US" sz="1800" dirty="0" err="1">
                <a:solidFill>
                  <a:srgbClr val="000000"/>
                </a:solidFill>
                <a:highlight>
                  <a:srgbClr val="DDEFF3"/>
                </a:highlight>
                <a:latin typeface="Consolas" panose="020B0609020204030204" pitchFamily="49" charset="0"/>
              </a:rPr>
              <a:t>IContact</a:t>
            </a:r>
            <a:r>
              <a:rPr lang="en-US" sz="1800" dirty="0">
                <a:solidFill>
                  <a:srgbClr val="000000"/>
                </a:solidFill>
                <a:highlight>
                  <a:srgbClr val="DDEFF3"/>
                </a:highlight>
                <a:latin typeface="Consolas" panose="020B0609020204030204" pitchFamily="49" charset="0"/>
              </a:rPr>
              <a:t>&gt;());</a:t>
            </a:r>
            <a:endParaRPr lang="en-US" dirty="0">
              <a:solidFill>
                <a:srgbClr val="000000"/>
              </a:solidFill>
              <a:highlight>
                <a:srgbClr val="DDEFF3"/>
              </a:highlight>
              <a:latin typeface="Consolas" panose="020B0609020204030204" pitchFamily="49" charset="0"/>
            </a:endParaRPr>
          </a:p>
          <a:p>
            <a:r>
              <a:rPr lang="en-US" sz="1800" dirty="0">
                <a:solidFill>
                  <a:srgbClr val="000000"/>
                </a:solidFill>
                <a:latin typeface="Consolas" panose="020B0609020204030204" pitchFamily="49" charset="0"/>
              </a:rPr>
              <a:t>	…</a:t>
            </a:r>
          </a:p>
          <a:p>
            <a:r>
              <a:rPr lang="en-US" sz="1800" dirty="0">
                <a:solidFill>
                  <a:srgbClr val="000000"/>
                </a:solidFill>
                <a:latin typeface="Consolas" panose="020B0609020204030204" pitchFamily="49" charset="0"/>
              </a:rPr>
              <a:t>	}</a:t>
            </a:r>
          </a:p>
          <a:p>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private</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static</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RegisterServices</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p>
          <a:p>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var</a:t>
            </a:r>
            <a:r>
              <a:rPr lang="en-US" sz="1800" dirty="0">
                <a:solidFill>
                  <a:srgbClr val="000000"/>
                </a:solidFill>
                <a:latin typeface="Consolas" panose="020B0609020204030204" pitchFamily="49" charset="0"/>
              </a:rPr>
              <a:t> services = </a:t>
            </a:r>
            <a:r>
              <a:rPr lang="en-US" sz="1800" dirty="0">
                <a:solidFill>
                  <a:srgbClr val="0000FF"/>
                </a:solidFill>
                <a:latin typeface="Consolas" panose="020B0609020204030204" pitchFamily="49" charset="0"/>
              </a:rPr>
              <a:t>new</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ServiceCollection</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r>
              <a:rPr lang="en-US" sz="1800" dirty="0">
                <a:solidFill>
                  <a:srgbClr val="008000"/>
                </a:solidFill>
                <a:latin typeface="Consolas" panose="020B0609020204030204" pitchFamily="49" charset="0"/>
              </a:rPr>
              <a:t>//register interfaces using factory that returns implementation</a:t>
            </a:r>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a:t>
            </a:r>
            <a:r>
              <a:rPr lang="en-US" sz="1800" dirty="0" err="1">
                <a:solidFill>
                  <a:srgbClr val="000000"/>
                </a:solidFill>
                <a:highlight>
                  <a:srgbClr val="DDEFF3"/>
                </a:highlight>
                <a:latin typeface="Consolas" panose="020B0609020204030204" pitchFamily="49" charset="0"/>
              </a:rPr>
              <a:t>services.AddSingleton</a:t>
            </a:r>
            <a:r>
              <a:rPr lang="en-US" sz="1800" dirty="0">
                <a:solidFill>
                  <a:srgbClr val="000000"/>
                </a:solidFill>
                <a:highlight>
                  <a:srgbClr val="DDEFF3"/>
                </a:highlight>
                <a:latin typeface="Consolas" panose="020B0609020204030204" pitchFamily="49" charset="0"/>
              </a:rPr>
              <a:t>&lt;</a:t>
            </a:r>
            <a:r>
              <a:rPr lang="en-US" sz="1800" dirty="0" err="1">
                <a:solidFill>
                  <a:srgbClr val="000000"/>
                </a:solidFill>
                <a:highlight>
                  <a:srgbClr val="DDEFF3"/>
                </a:highlight>
                <a:latin typeface="Consolas" panose="020B0609020204030204" pitchFamily="49" charset="0"/>
              </a:rPr>
              <a:t>IContact</a:t>
            </a:r>
            <a:r>
              <a:rPr lang="en-US" sz="1800" dirty="0">
                <a:solidFill>
                  <a:srgbClr val="000000"/>
                </a:solidFill>
                <a:highlight>
                  <a:srgbClr val="DDEFF3"/>
                </a:highlight>
                <a:latin typeface="Consolas" panose="020B0609020204030204" pitchFamily="49" charset="0"/>
              </a:rPr>
              <a:t>, </a:t>
            </a:r>
            <a:r>
              <a:rPr lang="en-US" sz="1800" dirty="0" err="1">
                <a:solidFill>
                  <a:srgbClr val="000000"/>
                </a:solidFill>
                <a:highlight>
                  <a:srgbClr val="DDEFF3"/>
                </a:highlight>
                <a:latin typeface="Consolas" panose="020B0609020204030204" pitchFamily="49" charset="0"/>
              </a:rPr>
              <a:t>EmailSender</a:t>
            </a:r>
            <a:r>
              <a:rPr lang="en-US" sz="1800" dirty="0">
                <a:solidFill>
                  <a:srgbClr val="000000"/>
                </a:solidFill>
                <a:highlight>
                  <a:srgbClr val="DDEFF3"/>
                </a:highlight>
                <a:latin typeface="Consolas" panose="020B0609020204030204" pitchFamily="49" charset="0"/>
              </a:rPr>
              <a:t>&gt;();</a:t>
            </a:r>
          </a:p>
          <a:p>
            <a:r>
              <a:rPr lang="en-US" sz="1800" dirty="0">
                <a:solidFill>
                  <a:srgbClr val="000000"/>
                </a:solidFill>
                <a:latin typeface="Consolas" panose="020B0609020204030204" pitchFamily="49" charset="0"/>
              </a:rPr>
              <a:t>	    _</a:t>
            </a:r>
            <a:r>
              <a:rPr lang="en-US" sz="1800" dirty="0" err="1">
                <a:solidFill>
                  <a:srgbClr val="000000"/>
                </a:solidFill>
                <a:latin typeface="Consolas" panose="020B0609020204030204" pitchFamily="49" charset="0"/>
              </a:rPr>
              <a:t>serviceProvider</a:t>
            </a:r>
            <a:r>
              <a:rPr lang="en-US" sz="1800" dirty="0">
                <a:solidFill>
                  <a:srgbClr val="000000"/>
                </a:solidFill>
                <a:latin typeface="Consolas" panose="020B0609020204030204" pitchFamily="49" charset="0"/>
              </a:rPr>
              <a:t> = </a:t>
            </a:r>
            <a:r>
              <a:rPr lang="en-US" sz="1800" dirty="0" err="1">
                <a:solidFill>
                  <a:srgbClr val="000000"/>
                </a:solidFill>
                <a:latin typeface="Consolas" panose="020B0609020204030204" pitchFamily="49" charset="0"/>
              </a:rPr>
              <a:t>services.BuildServiceProvider</a:t>
            </a:r>
            <a:r>
              <a:rPr lang="en-US" sz="1800" dirty="0">
                <a:solidFill>
                  <a:srgbClr val="000000"/>
                </a:solidFill>
                <a:latin typeface="Consolas" panose="020B0609020204030204" pitchFamily="49" charset="0"/>
              </a:rPr>
              <a:t>(</a:t>
            </a:r>
            <a:r>
              <a:rPr lang="en-US" sz="1800" dirty="0">
                <a:solidFill>
                  <a:srgbClr val="0000FF"/>
                </a:solidFill>
                <a:latin typeface="Consolas" panose="020B0609020204030204" pitchFamily="49" charset="0"/>
              </a:rPr>
              <a:t>true</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endParaRPr lang="en-US" dirty="0">
              <a:latin typeface="Consolas" panose="020B0609020204030204" pitchFamily="49" charset="0"/>
            </a:endParaRPr>
          </a:p>
        </p:txBody>
      </p:sp>
    </p:spTree>
    <p:extLst>
      <p:ext uri="{BB962C8B-B14F-4D97-AF65-F5344CB8AC3E}">
        <p14:creationId xmlns:p14="http://schemas.microsoft.com/office/powerpoint/2010/main" val="286234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4E0F321-B0E6-4A1C-A964-06E9D328FABD}"/>
              </a:ext>
            </a:extLst>
          </p:cNvPr>
          <p:cNvSpPr>
            <a:spLocks noGrp="1"/>
          </p:cNvSpPr>
          <p:nvPr>
            <p:ph type="body" sz="quarter" idx="17"/>
          </p:nvPr>
        </p:nvSpPr>
        <p:spPr/>
        <p:txBody>
          <a:bodyPr/>
          <a:lstStyle/>
          <a:p>
            <a:pPr lvl="1"/>
            <a:r>
              <a:rPr lang="nl-NL" dirty="0" err="1"/>
              <a:t>Instantiate</a:t>
            </a:r>
            <a:r>
              <a:rPr lang="nl-NL" dirty="0"/>
              <a:t> a </a:t>
            </a:r>
            <a:r>
              <a:rPr lang="nl-NL" dirty="0" err="1"/>
              <a:t>ServiceCollection</a:t>
            </a:r>
            <a:r>
              <a:rPr lang="nl-NL" dirty="0"/>
              <a:t> </a:t>
            </a:r>
          </a:p>
          <a:p>
            <a:pPr lvl="1"/>
            <a:r>
              <a:rPr lang="nl-NL" dirty="0" err="1"/>
              <a:t>Add</a:t>
            </a:r>
            <a:r>
              <a:rPr lang="nl-NL" dirty="0"/>
              <a:t> pairs of interfaces </a:t>
            </a:r>
            <a:r>
              <a:rPr lang="nl-NL" dirty="0" err="1"/>
              <a:t>and</a:t>
            </a:r>
            <a:r>
              <a:rPr lang="nl-NL" dirty="0"/>
              <a:t> </a:t>
            </a:r>
            <a:r>
              <a:rPr lang="nl-NL" dirty="0" err="1"/>
              <a:t>implementations</a:t>
            </a:r>
            <a:r>
              <a:rPr lang="nl-NL" dirty="0"/>
              <a:t> as singletons </a:t>
            </a:r>
            <a:r>
              <a:rPr lang="nl-NL" dirty="0" err="1"/>
              <a:t>to</a:t>
            </a:r>
            <a:r>
              <a:rPr lang="nl-NL" dirty="0"/>
              <a:t> </a:t>
            </a:r>
            <a:r>
              <a:rPr lang="nl-NL" dirty="0" err="1"/>
              <a:t>the</a:t>
            </a:r>
            <a:r>
              <a:rPr lang="nl-NL" dirty="0"/>
              <a:t> </a:t>
            </a:r>
            <a:r>
              <a:rPr lang="nl-NL" dirty="0" err="1"/>
              <a:t>ServiceCollection</a:t>
            </a:r>
            <a:endParaRPr lang="nl-NL" dirty="0"/>
          </a:p>
          <a:p>
            <a:pPr lvl="1"/>
            <a:r>
              <a:rPr lang="nl-NL" dirty="0" err="1"/>
              <a:t>Build</a:t>
            </a:r>
            <a:r>
              <a:rPr lang="nl-NL" dirty="0"/>
              <a:t> </a:t>
            </a:r>
            <a:r>
              <a:rPr lang="nl-NL" dirty="0" err="1"/>
              <a:t>the</a:t>
            </a:r>
            <a:r>
              <a:rPr lang="nl-NL" dirty="0"/>
              <a:t> </a:t>
            </a:r>
            <a:r>
              <a:rPr lang="nl-NL" dirty="0" err="1"/>
              <a:t>ServiceProvider</a:t>
            </a:r>
            <a:r>
              <a:rPr lang="nl-NL" dirty="0"/>
              <a:t>. </a:t>
            </a:r>
          </a:p>
          <a:p>
            <a:endParaRPr lang="fr-BE" dirty="0"/>
          </a:p>
        </p:txBody>
      </p:sp>
      <p:sp>
        <p:nvSpPr>
          <p:cNvPr id="3" name="Titel 2">
            <a:extLst>
              <a:ext uri="{FF2B5EF4-FFF2-40B4-BE49-F238E27FC236}">
                <a16:creationId xmlns:a16="http://schemas.microsoft.com/office/drawing/2014/main" id="{B1E65FFE-924D-415D-AFD6-7BC21CBD6F28}"/>
              </a:ext>
            </a:extLst>
          </p:cNvPr>
          <p:cNvSpPr>
            <a:spLocks noGrp="1"/>
          </p:cNvSpPr>
          <p:nvPr>
            <p:ph type="title"/>
          </p:nvPr>
        </p:nvSpPr>
        <p:spPr/>
        <p:txBody>
          <a:bodyPr/>
          <a:lstStyle/>
          <a:p>
            <a:r>
              <a:rPr lang="nl-NL" dirty="0" err="1"/>
              <a:t>RegisterServices</a:t>
            </a:r>
            <a:r>
              <a:rPr lang="nl-NL" dirty="0"/>
              <a:t>()</a:t>
            </a:r>
          </a:p>
        </p:txBody>
      </p:sp>
      <p:sp>
        <p:nvSpPr>
          <p:cNvPr id="5" name="Tijdelijke aanduiding voor voettekst 4">
            <a:extLst>
              <a:ext uri="{FF2B5EF4-FFF2-40B4-BE49-F238E27FC236}">
                <a16:creationId xmlns:a16="http://schemas.microsoft.com/office/drawing/2014/main" id="{D3A26749-9AFB-4293-B33E-85D242B3ACB8}"/>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BD7792F9-1A5F-42BA-8501-36624469F60B}"/>
              </a:ext>
            </a:extLst>
          </p:cNvPr>
          <p:cNvSpPr>
            <a:spLocks noGrp="1"/>
          </p:cNvSpPr>
          <p:nvPr>
            <p:ph type="sldNum" sz="quarter" idx="16"/>
          </p:nvPr>
        </p:nvSpPr>
        <p:spPr/>
        <p:txBody>
          <a:bodyPr/>
          <a:lstStyle/>
          <a:p>
            <a:fld id="{3B80295F-48CD-49FC-897A-CCEC919B8070}" type="slidenum">
              <a:rPr lang="nl-BE" smtClean="0"/>
              <a:pPr/>
              <a:t>21</a:t>
            </a:fld>
            <a:endParaRPr lang="nl-BE" dirty="0"/>
          </a:p>
        </p:txBody>
      </p:sp>
      <p:pic>
        <p:nvPicPr>
          <p:cNvPr id="1026" name="Picture 2">
            <a:extLst>
              <a:ext uri="{FF2B5EF4-FFF2-40B4-BE49-F238E27FC236}">
                <a16:creationId xmlns:a16="http://schemas.microsoft.com/office/drawing/2014/main" id="{2E5A9F36-4EC2-4FCB-AF39-36A9C31CD8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3765" y="4061829"/>
            <a:ext cx="7861611" cy="2623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301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B3242A-8A90-4DDB-81F1-CD80F6689D69}"/>
              </a:ext>
            </a:extLst>
          </p:cNvPr>
          <p:cNvSpPr>
            <a:spLocks noGrp="1"/>
          </p:cNvSpPr>
          <p:nvPr>
            <p:ph type="body" sz="quarter" idx="17"/>
          </p:nvPr>
        </p:nvSpPr>
        <p:spPr/>
        <p:txBody>
          <a:bodyPr>
            <a:normAutofit fontScale="92500"/>
          </a:bodyPr>
          <a:lstStyle/>
          <a:p>
            <a:r>
              <a:rPr lang="en-US" dirty="0"/>
              <a:t>Services can be added to the </a:t>
            </a:r>
            <a:r>
              <a:rPr lang="en-US" dirty="0" err="1"/>
              <a:t>ServiceCollection</a:t>
            </a:r>
            <a:r>
              <a:rPr lang="en-US" dirty="0"/>
              <a:t> in 3 ways</a:t>
            </a:r>
          </a:p>
          <a:p>
            <a:endParaRPr lang="en-US" dirty="0"/>
          </a:p>
          <a:p>
            <a:endParaRPr lang="en-US" dirty="0"/>
          </a:p>
          <a:p>
            <a:endParaRPr lang="en-US" dirty="0"/>
          </a:p>
          <a:p>
            <a:endParaRPr lang="en-US" dirty="0"/>
          </a:p>
          <a:p>
            <a:endParaRPr lang="en-US" dirty="0"/>
          </a:p>
          <a:p>
            <a:pPr lvl="1"/>
            <a:r>
              <a:rPr lang="en-US" dirty="0"/>
              <a:t>Transient objects are always different; each call a new instance is provided </a:t>
            </a:r>
          </a:p>
          <a:p>
            <a:pPr lvl="1"/>
            <a:r>
              <a:rPr lang="en-US" dirty="0"/>
              <a:t>Scoped objects remain the same within a request, but different across different requests.  Think of </a:t>
            </a:r>
            <a:r>
              <a:rPr lang="en-US" dirty="0" err="1"/>
              <a:t>ApplicationDBContext</a:t>
            </a:r>
            <a:r>
              <a:rPr lang="en-US" dirty="0"/>
              <a:t> in ASP.NET MVC.</a:t>
            </a:r>
          </a:p>
          <a:p>
            <a:pPr lvl="1"/>
            <a:r>
              <a:rPr lang="en-US" dirty="0"/>
              <a:t>Singleton objects are the same for every object and every request.</a:t>
            </a:r>
          </a:p>
          <a:p>
            <a:endParaRPr lang="en-US" dirty="0"/>
          </a:p>
          <a:p>
            <a:endParaRPr lang="en-US" dirty="0"/>
          </a:p>
          <a:p>
            <a:endParaRPr lang="en-US" dirty="0"/>
          </a:p>
        </p:txBody>
      </p:sp>
      <p:sp>
        <p:nvSpPr>
          <p:cNvPr id="3" name="Title 2">
            <a:extLst>
              <a:ext uri="{FF2B5EF4-FFF2-40B4-BE49-F238E27FC236}">
                <a16:creationId xmlns:a16="http://schemas.microsoft.com/office/drawing/2014/main" id="{7A0972E5-316D-4458-943A-C008ACED7888}"/>
              </a:ext>
            </a:extLst>
          </p:cNvPr>
          <p:cNvSpPr>
            <a:spLocks noGrp="1"/>
          </p:cNvSpPr>
          <p:nvPr>
            <p:ph type="title"/>
          </p:nvPr>
        </p:nvSpPr>
        <p:spPr/>
        <p:txBody>
          <a:bodyPr/>
          <a:lstStyle/>
          <a:p>
            <a:r>
              <a:rPr lang="en-US" dirty="0" err="1"/>
              <a:t>RegisterServices</a:t>
            </a:r>
            <a:r>
              <a:rPr lang="en-US" dirty="0"/>
              <a:t>()</a:t>
            </a:r>
          </a:p>
        </p:txBody>
      </p:sp>
      <p:sp>
        <p:nvSpPr>
          <p:cNvPr id="4" name="Footer Placeholder 3">
            <a:extLst>
              <a:ext uri="{FF2B5EF4-FFF2-40B4-BE49-F238E27FC236}">
                <a16:creationId xmlns:a16="http://schemas.microsoft.com/office/drawing/2014/main" id="{E48394BD-83A0-4D01-A2A5-4D5D9F47F8DC}"/>
              </a:ext>
            </a:extLst>
          </p:cNvPr>
          <p:cNvSpPr>
            <a:spLocks noGrp="1"/>
          </p:cNvSpPr>
          <p:nvPr>
            <p:ph type="ftr" sz="quarter" idx="15"/>
          </p:nvPr>
        </p:nvSpPr>
        <p:spPr/>
        <p:txBody>
          <a:bodyPr/>
          <a:lstStyle/>
          <a:p>
            <a:r>
              <a:rPr lang="en-US"/>
              <a:t>2 ITF APP/AI</a:t>
            </a:r>
            <a:endParaRPr lang="nl-BE" sz="950" dirty="0"/>
          </a:p>
        </p:txBody>
      </p:sp>
      <p:sp>
        <p:nvSpPr>
          <p:cNvPr id="5" name="Slide Number Placeholder 4">
            <a:extLst>
              <a:ext uri="{FF2B5EF4-FFF2-40B4-BE49-F238E27FC236}">
                <a16:creationId xmlns:a16="http://schemas.microsoft.com/office/drawing/2014/main" id="{48EB064A-A549-40DA-8BDB-293A8959E3BF}"/>
              </a:ext>
            </a:extLst>
          </p:cNvPr>
          <p:cNvSpPr>
            <a:spLocks noGrp="1"/>
          </p:cNvSpPr>
          <p:nvPr>
            <p:ph type="sldNum" sz="quarter" idx="16"/>
          </p:nvPr>
        </p:nvSpPr>
        <p:spPr/>
        <p:txBody>
          <a:bodyPr/>
          <a:lstStyle/>
          <a:p>
            <a:fld id="{763F2D79-C75E-42E1-AD06-AE3EAB2BE1D7}" type="slidenum">
              <a:rPr lang="nl-BE" smtClean="0"/>
              <a:pPr/>
              <a:t>22</a:t>
            </a:fld>
            <a:endParaRPr lang="nl-BE" sz="1200" dirty="0"/>
          </a:p>
        </p:txBody>
      </p:sp>
      <p:sp>
        <p:nvSpPr>
          <p:cNvPr id="8" name="TextBox 7">
            <a:extLst>
              <a:ext uri="{FF2B5EF4-FFF2-40B4-BE49-F238E27FC236}">
                <a16:creationId xmlns:a16="http://schemas.microsoft.com/office/drawing/2014/main" id="{79F67A36-FE98-4A00-AB71-CF2E084CA21F}"/>
              </a:ext>
            </a:extLst>
          </p:cNvPr>
          <p:cNvSpPr txBox="1"/>
          <p:nvPr/>
        </p:nvSpPr>
        <p:spPr>
          <a:xfrm>
            <a:off x="649558" y="2347879"/>
            <a:ext cx="8316929" cy="923330"/>
          </a:xfrm>
          <a:prstGeom prst="rect">
            <a:avLst/>
          </a:prstGeom>
          <a:noFill/>
        </p:spPr>
        <p:txBody>
          <a:bodyPr wrap="square">
            <a:spAutoFit/>
          </a:bodyPr>
          <a:lstStyle/>
          <a:p>
            <a:r>
              <a:rPr lang="en-US" dirty="0" err="1">
                <a:latin typeface="Consolas" panose="020B0609020204030204" pitchFamily="49" charset="0"/>
              </a:rPr>
              <a:t>services.AddTransient</a:t>
            </a:r>
            <a:r>
              <a:rPr lang="en-US" dirty="0">
                <a:latin typeface="Consolas" panose="020B0609020204030204" pitchFamily="49" charset="0"/>
              </a:rPr>
              <a:t>&lt;</a:t>
            </a:r>
            <a:r>
              <a:rPr lang="en-US" dirty="0" err="1">
                <a:latin typeface="Consolas" panose="020B0609020204030204" pitchFamily="49" charset="0"/>
              </a:rPr>
              <a:t>IOperationTransient</a:t>
            </a:r>
            <a:r>
              <a:rPr lang="en-US" dirty="0">
                <a:latin typeface="Consolas" panose="020B0609020204030204" pitchFamily="49" charset="0"/>
              </a:rPr>
              <a:t>, Operation&gt;();</a:t>
            </a:r>
          </a:p>
          <a:p>
            <a:r>
              <a:rPr lang="en-US" dirty="0" err="1">
                <a:latin typeface="Consolas" panose="020B0609020204030204" pitchFamily="49" charset="0"/>
              </a:rPr>
              <a:t>services.AddScoped</a:t>
            </a:r>
            <a:r>
              <a:rPr lang="en-US" dirty="0">
                <a:latin typeface="Consolas" panose="020B0609020204030204" pitchFamily="49" charset="0"/>
              </a:rPr>
              <a:t>&lt;</a:t>
            </a:r>
            <a:r>
              <a:rPr lang="en-US" dirty="0" err="1">
                <a:latin typeface="Consolas" panose="020B0609020204030204" pitchFamily="49" charset="0"/>
              </a:rPr>
              <a:t>IOperationScoped</a:t>
            </a:r>
            <a:r>
              <a:rPr lang="en-US" dirty="0">
                <a:latin typeface="Consolas" panose="020B0609020204030204" pitchFamily="49" charset="0"/>
              </a:rPr>
              <a:t>, Operation&gt;();</a:t>
            </a:r>
          </a:p>
          <a:p>
            <a:r>
              <a:rPr lang="en-US" dirty="0" err="1">
                <a:latin typeface="Consolas" panose="020B0609020204030204" pitchFamily="49" charset="0"/>
              </a:rPr>
              <a:t>services.AddSingleton</a:t>
            </a:r>
            <a:r>
              <a:rPr lang="en-US" dirty="0">
                <a:latin typeface="Consolas" panose="020B0609020204030204" pitchFamily="49" charset="0"/>
              </a:rPr>
              <a:t>&lt;</a:t>
            </a:r>
            <a:r>
              <a:rPr lang="en-US" dirty="0" err="1">
                <a:latin typeface="Consolas" panose="020B0609020204030204" pitchFamily="49" charset="0"/>
              </a:rPr>
              <a:t>IOperationSingleton</a:t>
            </a:r>
            <a:r>
              <a:rPr lang="en-US" dirty="0">
                <a:latin typeface="Consolas" panose="020B0609020204030204" pitchFamily="49" charset="0"/>
              </a:rPr>
              <a:t>, Operation&gt;();</a:t>
            </a:r>
          </a:p>
        </p:txBody>
      </p:sp>
    </p:spTree>
    <p:extLst>
      <p:ext uri="{BB962C8B-B14F-4D97-AF65-F5344CB8AC3E}">
        <p14:creationId xmlns:p14="http://schemas.microsoft.com/office/powerpoint/2010/main" val="2885643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227DD5-5CA1-4C90-83AA-3E01A8752494}"/>
              </a:ext>
            </a:extLst>
          </p:cNvPr>
          <p:cNvSpPr>
            <a:spLocks noGrp="1"/>
          </p:cNvSpPr>
          <p:nvPr>
            <p:ph type="body" sz="quarter" idx="17"/>
          </p:nvPr>
        </p:nvSpPr>
        <p:spPr/>
        <p:txBody>
          <a:bodyPr>
            <a:normAutofit fontScale="92500" lnSpcReduction="10000"/>
          </a:bodyPr>
          <a:lstStyle/>
          <a:p>
            <a:r>
              <a:rPr lang="en-US" dirty="0"/>
              <a:t>What if we want to implement the </a:t>
            </a:r>
            <a:r>
              <a:rPr lang="en-US" dirty="0" err="1"/>
              <a:t>TelSender</a:t>
            </a:r>
            <a:r>
              <a:rPr lang="en-US" dirty="0"/>
              <a:t> class?</a:t>
            </a:r>
          </a:p>
          <a:p>
            <a:endParaRPr lang="en-US" dirty="0"/>
          </a:p>
          <a:p>
            <a:pPr lvl="1"/>
            <a:r>
              <a:rPr lang="en-US" dirty="0"/>
              <a:t>Register </a:t>
            </a:r>
            <a:r>
              <a:rPr lang="en-US" dirty="0" err="1"/>
              <a:t>TelSender</a:t>
            </a:r>
            <a:r>
              <a:rPr lang="en-US" dirty="0"/>
              <a:t> as an implementation of </a:t>
            </a:r>
            <a:r>
              <a:rPr lang="en-US" dirty="0" err="1"/>
              <a:t>IContact</a:t>
            </a:r>
            <a:r>
              <a:rPr lang="en-US" dirty="0"/>
              <a:t> </a:t>
            </a:r>
            <a:br>
              <a:rPr lang="en-US" dirty="0"/>
            </a:br>
            <a:br>
              <a:rPr lang="en-US" dirty="0"/>
            </a:br>
            <a:endParaRPr lang="en-US" dirty="0"/>
          </a:p>
          <a:p>
            <a:pPr marL="0" lvl="1" indent="0">
              <a:buNone/>
            </a:pPr>
            <a:br>
              <a:rPr lang="en-US" dirty="0"/>
            </a:br>
            <a:endParaRPr lang="en-US" dirty="0"/>
          </a:p>
          <a:p>
            <a:pPr lvl="1"/>
            <a:endParaRPr lang="en-US" dirty="0"/>
          </a:p>
          <a:p>
            <a:pPr lvl="1"/>
            <a:endParaRPr lang="en-US" dirty="0"/>
          </a:p>
          <a:p>
            <a:pPr lvl="1"/>
            <a:endParaRPr lang="en-US" dirty="0"/>
          </a:p>
          <a:p>
            <a:pPr lvl="1"/>
            <a:r>
              <a:rPr lang="en-US" dirty="0"/>
              <a:t>Now, we have different implementations of the same interface</a:t>
            </a:r>
          </a:p>
        </p:txBody>
      </p:sp>
      <p:sp>
        <p:nvSpPr>
          <p:cNvPr id="3" name="Title 2">
            <a:extLst>
              <a:ext uri="{FF2B5EF4-FFF2-40B4-BE49-F238E27FC236}">
                <a16:creationId xmlns:a16="http://schemas.microsoft.com/office/drawing/2014/main" id="{E6D78E52-AAD8-4F17-AC16-7AF609DDBF08}"/>
              </a:ext>
            </a:extLst>
          </p:cNvPr>
          <p:cNvSpPr>
            <a:spLocks noGrp="1"/>
          </p:cNvSpPr>
          <p:nvPr>
            <p:ph type="title"/>
          </p:nvPr>
        </p:nvSpPr>
        <p:spPr/>
        <p:txBody>
          <a:bodyPr/>
          <a:lstStyle/>
          <a:p>
            <a:r>
              <a:rPr lang="en-US" dirty="0"/>
              <a:t>Multiple implementations of the same interface</a:t>
            </a:r>
          </a:p>
        </p:txBody>
      </p:sp>
      <p:sp>
        <p:nvSpPr>
          <p:cNvPr id="4" name="Footer Placeholder 3">
            <a:extLst>
              <a:ext uri="{FF2B5EF4-FFF2-40B4-BE49-F238E27FC236}">
                <a16:creationId xmlns:a16="http://schemas.microsoft.com/office/drawing/2014/main" id="{B03B4922-8B4C-4DE7-B29C-68EDD6B4C7B8}"/>
              </a:ext>
            </a:extLst>
          </p:cNvPr>
          <p:cNvSpPr>
            <a:spLocks noGrp="1"/>
          </p:cNvSpPr>
          <p:nvPr>
            <p:ph type="ftr" sz="quarter" idx="15"/>
          </p:nvPr>
        </p:nvSpPr>
        <p:spPr/>
        <p:txBody>
          <a:bodyPr/>
          <a:lstStyle/>
          <a:p>
            <a:r>
              <a:rPr lang="en-US"/>
              <a:t>2 ITF APP/AI</a:t>
            </a:r>
            <a:endParaRPr lang="nl-BE" sz="950" dirty="0"/>
          </a:p>
        </p:txBody>
      </p:sp>
      <p:sp>
        <p:nvSpPr>
          <p:cNvPr id="5" name="Slide Number Placeholder 4">
            <a:extLst>
              <a:ext uri="{FF2B5EF4-FFF2-40B4-BE49-F238E27FC236}">
                <a16:creationId xmlns:a16="http://schemas.microsoft.com/office/drawing/2014/main" id="{2500E0E3-C3BF-4174-9D24-0898DF0828C3}"/>
              </a:ext>
            </a:extLst>
          </p:cNvPr>
          <p:cNvSpPr>
            <a:spLocks noGrp="1"/>
          </p:cNvSpPr>
          <p:nvPr>
            <p:ph type="sldNum" sz="quarter" idx="16"/>
          </p:nvPr>
        </p:nvSpPr>
        <p:spPr/>
        <p:txBody>
          <a:bodyPr/>
          <a:lstStyle/>
          <a:p>
            <a:fld id="{763F2D79-C75E-42E1-AD06-AE3EAB2BE1D7}" type="slidenum">
              <a:rPr lang="nl-BE" smtClean="0"/>
              <a:pPr/>
              <a:t>23</a:t>
            </a:fld>
            <a:endParaRPr lang="nl-BE" sz="1200" dirty="0"/>
          </a:p>
        </p:txBody>
      </p:sp>
      <p:sp>
        <p:nvSpPr>
          <p:cNvPr id="9" name="TextBox 8">
            <a:extLst>
              <a:ext uri="{FF2B5EF4-FFF2-40B4-BE49-F238E27FC236}">
                <a16:creationId xmlns:a16="http://schemas.microsoft.com/office/drawing/2014/main" id="{ABDAB4AC-B936-40A7-9ADA-0671B63BD71D}"/>
              </a:ext>
            </a:extLst>
          </p:cNvPr>
          <p:cNvSpPr txBox="1"/>
          <p:nvPr/>
        </p:nvSpPr>
        <p:spPr>
          <a:xfrm>
            <a:off x="1043567" y="3029445"/>
            <a:ext cx="8925623" cy="2031325"/>
          </a:xfrm>
          <a:prstGeom prst="rect">
            <a:avLst/>
          </a:prstGeom>
          <a:noFill/>
        </p:spPr>
        <p:txBody>
          <a:bodyPr wrap="square">
            <a:spAutoFit/>
          </a:bodyPr>
          <a:lstStyle/>
          <a:p>
            <a:r>
              <a:rPr lang="en-US" dirty="0">
                <a:solidFill>
                  <a:srgbClr val="0000FF"/>
                </a:solidFill>
                <a:latin typeface="Consolas" panose="020B0609020204030204" pitchFamily="49" charset="0"/>
              </a:rPr>
              <a:t>private</a:t>
            </a:r>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static</a:t>
            </a:r>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void</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RegisterServices</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services = </a:t>
            </a:r>
            <a:r>
              <a:rPr lang="en-US" dirty="0">
                <a:solidFill>
                  <a:srgbClr val="0000FF"/>
                </a:solidFill>
                <a:latin typeface="Consolas" panose="020B0609020204030204" pitchFamily="49" charset="0"/>
              </a:rPr>
              <a:t>new</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ServiceCollection</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services.AddSingleton</a:t>
            </a:r>
            <a:r>
              <a:rPr lang="en-US" dirty="0">
                <a:solidFill>
                  <a:srgbClr val="000000"/>
                </a:solidFill>
                <a:latin typeface="Consolas" panose="020B0609020204030204" pitchFamily="49" charset="0"/>
              </a:rPr>
              <a:t>&lt;</a:t>
            </a:r>
            <a:r>
              <a:rPr lang="en-US" dirty="0" err="1">
                <a:solidFill>
                  <a:srgbClr val="000000"/>
                </a:solidFill>
                <a:latin typeface="Consolas" panose="020B0609020204030204" pitchFamily="49" charset="0"/>
              </a:rPr>
              <a:t>IContact</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EmailSender</a:t>
            </a:r>
            <a:r>
              <a:rPr lang="en-US" dirty="0">
                <a:solidFill>
                  <a:srgbClr val="000000"/>
                </a:solidFill>
                <a:latin typeface="Consolas" panose="020B0609020204030204" pitchFamily="49" charset="0"/>
              </a:rPr>
              <a:t>&gt;();</a:t>
            </a:r>
          </a:p>
          <a:p>
            <a:r>
              <a:rPr lang="en-US" dirty="0">
                <a:solidFill>
                  <a:srgbClr val="000000"/>
                </a:solidFill>
                <a:latin typeface="Consolas" panose="020B0609020204030204" pitchFamily="49" charset="0"/>
              </a:rPr>
              <a:t>            </a:t>
            </a:r>
            <a:r>
              <a:rPr lang="en-US" dirty="0" err="1">
                <a:solidFill>
                  <a:srgbClr val="000000"/>
                </a:solidFill>
                <a:highlight>
                  <a:srgbClr val="DDEFF3"/>
                </a:highlight>
                <a:latin typeface="Consolas" panose="020B0609020204030204" pitchFamily="49" charset="0"/>
              </a:rPr>
              <a:t>services.AddSingleton</a:t>
            </a:r>
            <a:r>
              <a:rPr lang="en-US" dirty="0">
                <a:solidFill>
                  <a:srgbClr val="000000"/>
                </a:solidFill>
                <a:highlight>
                  <a:srgbClr val="DDEFF3"/>
                </a:highlight>
                <a:latin typeface="Consolas" panose="020B0609020204030204" pitchFamily="49" charset="0"/>
              </a:rPr>
              <a:t>&lt;</a:t>
            </a:r>
            <a:r>
              <a:rPr lang="en-US" dirty="0" err="1">
                <a:solidFill>
                  <a:srgbClr val="000000"/>
                </a:solidFill>
                <a:highlight>
                  <a:srgbClr val="DDEFF3"/>
                </a:highlight>
                <a:latin typeface="Consolas" panose="020B0609020204030204" pitchFamily="49" charset="0"/>
              </a:rPr>
              <a:t>IContact</a:t>
            </a:r>
            <a:r>
              <a:rPr lang="en-US" dirty="0">
                <a:solidFill>
                  <a:srgbClr val="000000"/>
                </a:solidFill>
                <a:highlight>
                  <a:srgbClr val="DDEFF3"/>
                </a:highlight>
                <a:latin typeface="Consolas" panose="020B0609020204030204" pitchFamily="49" charset="0"/>
              </a:rPr>
              <a:t>, </a:t>
            </a:r>
            <a:r>
              <a:rPr lang="en-US" dirty="0" err="1">
                <a:solidFill>
                  <a:srgbClr val="000000"/>
                </a:solidFill>
                <a:highlight>
                  <a:srgbClr val="DDEFF3"/>
                </a:highlight>
                <a:latin typeface="Consolas" panose="020B0609020204030204" pitchFamily="49" charset="0"/>
              </a:rPr>
              <a:t>TelSender</a:t>
            </a:r>
            <a:r>
              <a:rPr lang="en-US" dirty="0">
                <a:solidFill>
                  <a:srgbClr val="000000"/>
                </a:solidFill>
                <a:highlight>
                  <a:srgbClr val="DDEFF3"/>
                </a:highlight>
                <a:latin typeface="Consolas" panose="020B0609020204030204" pitchFamily="49" charset="0"/>
              </a:rPr>
              <a:t>&gt;();</a:t>
            </a:r>
          </a:p>
          <a:p>
            <a:r>
              <a:rPr lang="en-US" dirty="0">
                <a:solidFill>
                  <a:srgbClr val="000000"/>
                </a:solidFill>
                <a:latin typeface="Consolas" panose="020B0609020204030204" pitchFamily="49" charset="0"/>
              </a:rPr>
              <a:t>            _</a:t>
            </a:r>
            <a:r>
              <a:rPr lang="en-US" dirty="0" err="1">
                <a:solidFill>
                  <a:srgbClr val="000000"/>
                </a:solidFill>
                <a:latin typeface="Consolas" panose="020B0609020204030204" pitchFamily="49" charset="0"/>
              </a:rPr>
              <a:t>serviceProvider</a:t>
            </a:r>
            <a:r>
              <a:rPr lang="en-US" dirty="0">
                <a:solidFill>
                  <a:srgbClr val="000000"/>
                </a:solidFill>
                <a:latin typeface="Consolas" panose="020B0609020204030204" pitchFamily="49" charset="0"/>
              </a:rPr>
              <a:t> = </a:t>
            </a:r>
            <a:r>
              <a:rPr lang="en-US" dirty="0" err="1">
                <a:solidFill>
                  <a:srgbClr val="000000"/>
                </a:solidFill>
                <a:latin typeface="Consolas" panose="020B0609020204030204" pitchFamily="49" charset="0"/>
              </a:rPr>
              <a:t>services.BuildServiceProvider</a:t>
            </a:r>
            <a:r>
              <a:rPr lang="en-US" dirty="0">
                <a:solidFill>
                  <a:srgbClr val="000000"/>
                </a:solidFill>
                <a:latin typeface="Consolas" panose="020B0609020204030204" pitchFamily="49" charset="0"/>
              </a:rPr>
              <a:t>(</a:t>
            </a:r>
            <a:r>
              <a:rPr lang="en-US" dirty="0">
                <a:solidFill>
                  <a:srgbClr val="0000FF"/>
                </a:solidFill>
                <a:latin typeface="Consolas" panose="020B0609020204030204" pitchFamily="49" charset="0"/>
              </a:rPr>
              <a:t>true</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endParaRPr lang="en-US" dirty="0">
              <a:latin typeface="Consolas" panose="020B0609020204030204" pitchFamily="49" charset="0"/>
            </a:endParaRPr>
          </a:p>
        </p:txBody>
      </p:sp>
    </p:spTree>
    <p:extLst>
      <p:ext uri="{BB962C8B-B14F-4D97-AF65-F5344CB8AC3E}">
        <p14:creationId xmlns:p14="http://schemas.microsoft.com/office/powerpoint/2010/main" val="1797935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227DD5-5CA1-4C90-83AA-3E01A8752494}"/>
              </a:ext>
            </a:extLst>
          </p:cNvPr>
          <p:cNvSpPr>
            <a:spLocks noGrp="1"/>
          </p:cNvSpPr>
          <p:nvPr>
            <p:ph type="body" sz="quarter" idx="17"/>
          </p:nvPr>
        </p:nvSpPr>
        <p:spPr/>
        <p:txBody>
          <a:bodyPr>
            <a:normAutofit/>
          </a:bodyPr>
          <a:lstStyle/>
          <a:p>
            <a:pPr lvl="1"/>
            <a:r>
              <a:rPr lang="en-US" dirty="0"/>
              <a:t>_</a:t>
            </a:r>
            <a:r>
              <a:rPr lang="en-US" dirty="0" err="1"/>
              <a:t>serviceProvider.GetRequiredService</a:t>
            </a:r>
            <a:r>
              <a:rPr lang="en-US" dirty="0"/>
              <a:t>&lt;</a:t>
            </a:r>
            <a:r>
              <a:rPr lang="en-US" dirty="0" err="1"/>
              <a:t>IContact</a:t>
            </a:r>
            <a:r>
              <a:rPr lang="en-US" dirty="0"/>
              <a:t>&gt; will always return the last registered service </a:t>
            </a:r>
            <a:r>
              <a:rPr lang="en-US" dirty="0">
                <a:solidFill>
                  <a:schemeClr val="tx1"/>
                </a:solidFill>
                <a:sym typeface="Wingdings" panose="05000000000000000000" pitchFamily="2" charset="2"/>
              </a:rPr>
              <a:t></a:t>
            </a:r>
            <a:r>
              <a:rPr lang="en-US" dirty="0">
                <a:sym typeface="Wingdings" panose="05000000000000000000" pitchFamily="2" charset="2"/>
              </a:rPr>
              <a:t> Last In First Out  </a:t>
            </a:r>
            <a:r>
              <a:rPr lang="en-US" dirty="0" err="1">
                <a:solidFill>
                  <a:srgbClr val="009CAB"/>
                </a:solidFill>
                <a:sym typeface="Wingdings" panose="05000000000000000000" pitchFamily="2" charset="2"/>
              </a:rPr>
              <a:t>TelSender</a:t>
            </a:r>
            <a:endParaRPr lang="en-US" dirty="0">
              <a:solidFill>
                <a:srgbClr val="009CAB"/>
              </a:solidFill>
            </a:endParaRPr>
          </a:p>
          <a:p>
            <a:pPr lvl="1"/>
            <a:r>
              <a:rPr lang="en-US" dirty="0" err="1"/>
              <a:t>ServiceProvider</a:t>
            </a:r>
            <a:r>
              <a:rPr lang="en-US" dirty="0"/>
              <a:t> </a:t>
            </a:r>
            <a:r>
              <a:rPr lang="en-US" dirty="0" err="1"/>
              <a:t>GetService</a:t>
            </a:r>
            <a:r>
              <a:rPr lang="en-US" b="1" dirty="0" err="1">
                <a:solidFill>
                  <a:srgbClr val="009CAB"/>
                </a:solidFill>
              </a:rPr>
              <a:t>s</a:t>
            </a:r>
            <a:r>
              <a:rPr lang="en-US" dirty="0"/>
              <a:t>&lt;type&gt; () returns an enumerable of all available services </a:t>
            </a:r>
            <a:br>
              <a:rPr lang="en-US" dirty="0"/>
            </a:br>
            <a:br>
              <a:rPr lang="en-US" dirty="0"/>
            </a:br>
            <a:endParaRPr lang="en-US" dirty="0"/>
          </a:p>
          <a:p>
            <a:pPr marL="0" lvl="1" indent="0">
              <a:buNone/>
            </a:pPr>
            <a:br>
              <a:rPr lang="en-US" dirty="0"/>
            </a:br>
            <a:endParaRPr lang="en-US" dirty="0"/>
          </a:p>
          <a:p>
            <a:pPr lvl="1"/>
            <a:endParaRPr lang="en-US" dirty="0"/>
          </a:p>
          <a:p>
            <a:pPr lvl="1"/>
            <a:endParaRPr lang="en-US" dirty="0"/>
          </a:p>
        </p:txBody>
      </p:sp>
      <p:sp>
        <p:nvSpPr>
          <p:cNvPr id="3" name="Title 2">
            <a:extLst>
              <a:ext uri="{FF2B5EF4-FFF2-40B4-BE49-F238E27FC236}">
                <a16:creationId xmlns:a16="http://schemas.microsoft.com/office/drawing/2014/main" id="{E6D78E52-AAD8-4F17-AC16-7AF609DDBF08}"/>
              </a:ext>
            </a:extLst>
          </p:cNvPr>
          <p:cNvSpPr>
            <a:spLocks noGrp="1"/>
          </p:cNvSpPr>
          <p:nvPr>
            <p:ph type="title"/>
          </p:nvPr>
        </p:nvSpPr>
        <p:spPr/>
        <p:txBody>
          <a:bodyPr/>
          <a:lstStyle/>
          <a:p>
            <a:r>
              <a:rPr lang="en-US" dirty="0"/>
              <a:t>Multiple implementations of the same interface</a:t>
            </a:r>
          </a:p>
        </p:txBody>
      </p:sp>
      <p:sp>
        <p:nvSpPr>
          <p:cNvPr id="4" name="Footer Placeholder 3">
            <a:extLst>
              <a:ext uri="{FF2B5EF4-FFF2-40B4-BE49-F238E27FC236}">
                <a16:creationId xmlns:a16="http://schemas.microsoft.com/office/drawing/2014/main" id="{B03B4922-8B4C-4DE7-B29C-68EDD6B4C7B8}"/>
              </a:ext>
            </a:extLst>
          </p:cNvPr>
          <p:cNvSpPr>
            <a:spLocks noGrp="1"/>
          </p:cNvSpPr>
          <p:nvPr>
            <p:ph type="ftr" sz="quarter" idx="15"/>
          </p:nvPr>
        </p:nvSpPr>
        <p:spPr/>
        <p:txBody>
          <a:bodyPr/>
          <a:lstStyle/>
          <a:p>
            <a:r>
              <a:rPr lang="en-US"/>
              <a:t>2 ITF APP/AI</a:t>
            </a:r>
            <a:endParaRPr lang="nl-BE" sz="950" dirty="0"/>
          </a:p>
        </p:txBody>
      </p:sp>
      <p:sp>
        <p:nvSpPr>
          <p:cNvPr id="5" name="Slide Number Placeholder 4">
            <a:extLst>
              <a:ext uri="{FF2B5EF4-FFF2-40B4-BE49-F238E27FC236}">
                <a16:creationId xmlns:a16="http://schemas.microsoft.com/office/drawing/2014/main" id="{2500E0E3-C3BF-4174-9D24-0898DF0828C3}"/>
              </a:ext>
            </a:extLst>
          </p:cNvPr>
          <p:cNvSpPr>
            <a:spLocks noGrp="1"/>
          </p:cNvSpPr>
          <p:nvPr>
            <p:ph type="sldNum" sz="quarter" idx="16"/>
          </p:nvPr>
        </p:nvSpPr>
        <p:spPr/>
        <p:txBody>
          <a:bodyPr/>
          <a:lstStyle/>
          <a:p>
            <a:fld id="{763F2D79-C75E-42E1-AD06-AE3EAB2BE1D7}" type="slidenum">
              <a:rPr lang="nl-BE" smtClean="0"/>
              <a:pPr/>
              <a:t>24</a:t>
            </a:fld>
            <a:endParaRPr lang="nl-BE" sz="1200" dirty="0"/>
          </a:p>
        </p:txBody>
      </p:sp>
      <p:sp>
        <p:nvSpPr>
          <p:cNvPr id="8" name="TextBox 7">
            <a:extLst>
              <a:ext uri="{FF2B5EF4-FFF2-40B4-BE49-F238E27FC236}">
                <a16:creationId xmlns:a16="http://schemas.microsoft.com/office/drawing/2014/main" id="{1FF9E0F4-59A3-4706-8AA2-0191A3F00B5C}"/>
              </a:ext>
            </a:extLst>
          </p:cNvPr>
          <p:cNvSpPr txBox="1"/>
          <p:nvPr/>
        </p:nvSpPr>
        <p:spPr>
          <a:xfrm>
            <a:off x="941803" y="3612762"/>
            <a:ext cx="10836197" cy="2862322"/>
          </a:xfrm>
          <a:prstGeom prst="rect">
            <a:avLst/>
          </a:prstGeom>
          <a:noFill/>
        </p:spPr>
        <p:txBody>
          <a:bodyPr wrap="square">
            <a:spAutoFit/>
          </a:bodyPr>
          <a:lstStyle/>
          <a:p>
            <a:r>
              <a:rPr lang="en-US" sz="1800" dirty="0">
                <a:solidFill>
                  <a:srgbClr val="0000FF"/>
                </a:solidFill>
                <a:latin typeface="Consolas" panose="020B0609020204030204" pitchFamily="49" charset="0"/>
              </a:rPr>
              <a:t>static</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Main(</a:t>
            </a:r>
            <a:r>
              <a:rPr lang="en-US" sz="1800" dirty="0">
                <a:solidFill>
                  <a:srgbClr val="0000FF"/>
                </a:solidFill>
                <a:latin typeface="Consolas" panose="020B0609020204030204" pitchFamily="49" charset="0"/>
              </a:rPr>
              <a:t>string</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args</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RegisterServices</a:t>
            </a:r>
            <a:r>
              <a:rPr lang="en-US" sz="1800" dirty="0">
                <a:solidFill>
                  <a:srgbClr val="000000"/>
                </a:solidFill>
                <a:latin typeface="Consolas" panose="020B0609020204030204" pitchFamily="49" charset="0"/>
              </a:rPr>
              <a:t>();</a:t>
            </a:r>
          </a:p>
          <a:p>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Order </a:t>
            </a:r>
            <a:r>
              <a:rPr lang="en-US" sz="1800" dirty="0" err="1">
                <a:solidFill>
                  <a:srgbClr val="000000"/>
                </a:solidFill>
                <a:latin typeface="Consolas" panose="020B0609020204030204" pitchFamily="49" charset="0"/>
              </a:rPr>
              <a:t>order</a:t>
            </a:r>
            <a:r>
              <a:rPr lang="en-US" sz="1800" dirty="0">
                <a:solidFill>
                  <a:srgbClr val="000000"/>
                </a:solidFill>
                <a:latin typeface="Consolas" panose="020B0609020204030204" pitchFamily="49" charset="0"/>
              </a:rPr>
              <a:t> = </a:t>
            </a:r>
            <a:r>
              <a:rPr lang="en-US" sz="1800" dirty="0">
                <a:solidFill>
                  <a:srgbClr val="0000FF"/>
                </a:solidFill>
                <a:latin typeface="Consolas" panose="020B0609020204030204" pitchFamily="49" charset="0"/>
              </a:rPr>
              <a:t>new</a:t>
            </a:r>
            <a:r>
              <a:rPr lang="en-US" sz="1800" dirty="0">
                <a:solidFill>
                  <a:srgbClr val="000000"/>
                </a:solidFill>
                <a:latin typeface="Consolas" panose="020B0609020204030204" pitchFamily="49" charset="0"/>
              </a:rPr>
              <a:t> Order</a:t>
            </a:r>
            <a:r>
              <a:rPr lang="en-US" sz="1800" dirty="0">
                <a:solidFill>
                  <a:srgbClr val="000000"/>
                </a:solidFill>
                <a:highlight>
                  <a:srgbClr val="DDEFF3"/>
                </a:highlight>
                <a:latin typeface="Consolas" panose="020B0609020204030204" pitchFamily="49" charset="0"/>
              </a:rPr>
              <a:t>(_</a:t>
            </a:r>
            <a:r>
              <a:rPr lang="en-US" sz="1800" dirty="0" err="1">
                <a:solidFill>
                  <a:srgbClr val="000000"/>
                </a:solidFill>
                <a:highlight>
                  <a:srgbClr val="DDEFF3"/>
                </a:highlight>
                <a:latin typeface="Consolas" panose="020B0609020204030204" pitchFamily="49" charset="0"/>
              </a:rPr>
              <a:t>serviceProvider.GetServices</a:t>
            </a:r>
            <a:r>
              <a:rPr lang="en-US" sz="1800" dirty="0">
                <a:solidFill>
                  <a:srgbClr val="000000"/>
                </a:solidFill>
                <a:highlight>
                  <a:srgbClr val="DDEFF3"/>
                </a:highlight>
                <a:latin typeface="Consolas" panose="020B0609020204030204" pitchFamily="49" charset="0"/>
              </a:rPr>
              <a:t>&lt;</a:t>
            </a:r>
            <a:r>
              <a:rPr lang="en-US" sz="1800" dirty="0" err="1">
                <a:solidFill>
                  <a:srgbClr val="000000"/>
                </a:solidFill>
                <a:highlight>
                  <a:srgbClr val="DDEFF3"/>
                </a:highlight>
                <a:latin typeface="Consolas" panose="020B0609020204030204" pitchFamily="49" charset="0"/>
              </a:rPr>
              <a:t>IContact</a:t>
            </a:r>
            <a:r>
              <a:rPr lang="en-US" sz="1800" dirty="0">
                <a:solidFill>
                  <a:srgbClr val="000000"/>
                </a:solidFill>
                <a:highlight>
                  <a:srgbClr val="DDEFF3"/>
                </a:highlight>
                <a:latin typeface="Consolas" panose="020B0609020204030204" pitchFamily="49" charset="0"/>
              </a:rPr>
              <a:t>&gt;().</a:t>
            </a:r>
            <a:r>
              <a:rPr lang="en-US" sz="1800" dirty="0" err="1">
                <a:solidFill>
                  <a:srgbClr val="000000"/>
                </a:solidFill>
                <a:highlight>
                  <a:srgbClr val="DDEFF3"/>
                </a:highlight>
                <a:latin typeface="Consolas" panose="020B0609020204030204" pitchFamily="49" charset="0"/>
              </a:rPr>
              <a:t>ElementAt</a:t>
            </a:r>
            <a:r>
              <a:rPr lang="en-US" sz="1800" dirty="0">
                <a:solidFill>
                  <a:srgbClr val="000000"/>
                </a:solidFill>
                <a:highlight>
                  <a:srgbClr val="DDEFF3"/>
                </a:highlight>
                <a:latin typeface="Consolas" panose="020B0609020204030204" pitchFamily="49" charset="0"/>
              </a:rPr>
              <a:t>(</a:t>
            </a:r>
            <a:r>
              <a:rPr lang="en-US" sz="1800" dirty="0">
                <a:solidFill>
                  <a:srgbClr val="009CAB"/>
                </a:solidFill>
                <a:highlight>
                  <a:srgbClr val="DDEFF3"/>
                </a:highlight>
                <a:latin typeface="Consolas" panose="020B0609020204030204" pitchFamily="49" charset="0"/>
              </a:rPr>
              <a:t>0</a:t>
            </a:r>
            <a:r>
              <a:rPr lang="en-US" sz="1800" dirty="0">
                <a:highlight>
                  <a:srgbClr val="DDEFF3"/>
                </a:highlight>
                <a:latin typeface="Consolas" panose="020B0609020204030204" pitchFamily="49" charset="0"/>
              </a:rPr>
              <a:t>)</a:t>
            </a:r>
            <a:r>
              <a:rPr lang="en-US" sz="1800" dirty="0">
                <a:solidFill>
                  <a:srgbClr val="000000"/>
                </a:solidFill>
                <a:highlight>
                  <a:srgbClr val="DDEFF3"/>
                </a:highlight>
                <a:latin typeface="Consolas" panose="020B0609020204030204" pitchFamily="49" charset="0"/>
              </a:rPr>
              <a:t>);</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order.ContactCustomer</a:t>
            </a:r>
            <a:r>
              <a:rPr lang="en-US" sz="1800" dirty="0">
                <a:solidFill>
                  <a:srgbClr val="000000"/>
                </a:solidFill>
                <a:latin typeface="Consolas" panose="020B0609020204030204" pitchFamily="49" charset="0"/>
              </a:rPr>
              <a:t>(1, </a:t>
            </a:r>
            <a:r>
              <a:rPr lang="en-US" sz="1800" dirty="0">
                <a:solidFill>
                  <a:srgbClr val="A31515"/>
                </a:solidFill>
                <a:latin typeface="Consolas" panose="020B0609020204030204" pitchFamily="49" charset="0"/>
              </a:rPr>
              <a:t>"Finally shipped tomorrow at 4PM"</a:t>
            </a:r>
            <a:r>
              <a:rPr lang="en-US" sz="1800" dirty="0">
                <a:solidFill>
                  <a:srgbClr val="000000"/>
                </a:solidFill>
                <a:latin typeface="Consolas" panose="020B0609020204030204" pitchFamily="49" charset="0"/>
              </a:rPr>
              <a:t>);</a:t>
            </a:r>
          </a:p>
          <a:p>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Console.ReadKey</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br>
              <a:rPr lang="en-US" sz="1800" dirty="0">
                <a:solidFill>
                  <a:srgbClr val="000000"/>
                </a:solidFill>
                <a:latin typeface="Consolas" panose="020B0609020204030204" pitchFamily="49" charset="0"/>
              </a:rPr>
            </a:br>
            <a:r>
              <a:rPr lang="en-US" sz="1800" dirty="0">
                <a:solidFill>
                  <a:srgbClr val="000000"/>
                </a:solidFill>
                <a:latin typeface="Consolas" panose="020B0609020204030204" pitchFamily="49" charset="0"/>
              </a:rPr>
              <a:t>}</a:t>
            </a:r>
            <a:endParaRPr lang="en-US" dirty="0">
              <a:latin typeface="Consolas" panose="020B0609020204030204" pitchFamily="49" charset="0"/>
            </a:endParaRPr>
          </a:p>
        </p:txBody>
      </p:sp>
      <p:cxnSp>
        <p:nvCxnSpPr>
          <p:cNvPr id="10" name="Straight Arrow Connector 9">
            <a:extLst>
              <a:ext uri="{FF2B5EF4-FFF2-40B4-BE49-F238E27FC236}">
                <a16:creationId xmlns:a16="http://schemas.microsoft.com/office/drawing/2014/main" id="{E6CBEFC8-C787-43CC-9D14-BAEDD16F452E}"/>
              </a:ext>
            </a:extLst>
          </p:cNvPr>
          <p:cNvCxnSpPr/>
          <p:nvPr/>
        </p:nvCxnSpPr>
        <p:spPr>
          <a:xfrm>
            <a:off x="9991493" y="5227639"/>
            <a:ext cx="0" cy="536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F36B8DA-3209-47DD-98CE-E3EE4C4C0F24}"/>
              </a:ext>
            </a:extLst>
          </p:cNvPr>
          <p:cNvSpPr txBox="1"/>
          <p:nvPr/>
        </p:nvSpPr>
        <p:spPr>
          <a:xfrm>
            <a:off x="9405774" y="5813308"/>
            <a:ext cx="1364476" cy="369332"/>
          </a:xfrm>
          <a:prstGeom prst="rect">
            <a:avLst/>
          </a:prstGeom>
          <a:noFill/>
        </p:spPr>
        <p:txBody>
          <a:bodyPr wrap="none" rtlCol="0">
            <a:spAutoFit/>
          </a:bodyPr>
          <a:lstStyle/>
          <a:p>
            <a:r>
              <a:rPr lang="en-US" dirty="0" err="1">
                <a:solidFill>
                  <a:srgbClr val="009CAB"/>
                </a:solidFill>
              </a:rPr>
              <a:t>MailSender</a:t>
            </a:r>
            <a:endParaRPr lang="en-US" dirty="0">
              <a:solidFill>
                <a:srgbClr val="009CAB"/>
              </a:solidFill>
            </a:endParaRPr>
          </a:p>
        </p:txBody>
      </p:sp>
    </p:spTree>
    <p:extLst>
      <p:ext uri="{BB962C8B-B14F-4D97-AF65-F5344CB8AC3E}">
        <p14:creationId xmlns:p14="http://schemas.microsoft.com/office/powerpoint/2010/main" val="3059235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3EE17E4-1D5E-451B-A018-8F5366CECF4F}"/>
              </a:ext>
            </a:extLst>
          </p:cNvPr>
          <p:cNvSpPr>
            <a:spLocks noGrp="1"/>
          </p:cNvSpPr>
          <p:nvPr>
            <p:ph type="body" sz="quarter" idx="17"/>
          </p:nvPr>
        </p:nvSpPr>
        <p:spPr/>
        <p:txBody>
          <a:bodyPr/>
          <a:lstStyle/>
          <a:p>
            <a:r>
              <a:rPr lang="nl-NL" dirty="0"/>
              <a:t>Check </a:t>
            </a:r>
            <a:r>
              <a:rPr lang="nl-NL" dirty="0" err="1"/>
              <a:t>the</a:t>
            </a:r>
            <a:r>
              <a:rPr lang="nl-NL" dirty="0"/>
              <a:t> </a:t>
            </a:r>
            <a:r>
              <a:rPr lang="nl-NL" dirty="0" err="1"/>
              <a:t>Test_OrderHandler_HandleOrder</a:t>
            </a:r>
            <a:r>
              <a:rPr lang="nl-NL" dirty="0"/>
              <a:t> unit test class in </a:t>
            </a:r>
            <a:r>
              <a:rPr lang="nl-NL" dirty="0" err="1"/>
              <a:t>the</a:t>
            </a:r>
            <a:r>
              <a:rPr lang="nl-NL" dirty="0"/>
              <a:t> </a:t>
            </a:r>
            <a:r>
              <a:rPr lang="nl-NL" dirty="0" err="1"/>
              <a:t>UnitTest_DI_Pattern_Better</a:t>
            </a:r>
            <a:r>
              <a:rPr lang="nl-NL" dirty="0"/>
              <a:t> project.</a:t>
            </a:r>
            <a:br>
              <a:rPr lang="nl-NL" dirty="0"/>
            </a:br>
            <a:endParaRPr lang="nl-NL" dirty="0"/>
          </a:p>
          <a:p>
            <a:pPr lvl="1"/>
            <a:r>
              <a:rPr lang="nl-NL" dirty="0"/>
              <a:t>It is </a:t>
            </a:r>
            <a:r>
              <a:rPr lang="nl-NL" dirty="0" err="1"/>
              <a:t>the</a:t>
            </a:r>
            <a:r>
              <a:rPr lang="nl-NL" dirty="0"/>
              <a:t> </a:t>
            </a:r>
            <a:r>
              <a:rPr lang="nl-NL" dirty="0" err="1"/>
              <a:t>same</a:t>
            </a:r>
            <a:r>
              <a:rPr lang="nl-NL" dirty="0"/>
              <a:t> test!</a:t>
            </a:r>
          </a:p>
          <a:p>
            <a:br>
              <a:rPr lang="nl-NL" dirty="0"/>
            </a:br>
            <a:br>
              <a:rPr lang="nl-NL" dirty="0"/>
            </a:br>
            <a:r>
              <a:rPr lang="nl-NL" dirty="0" err="1"/>
              <a:t>Uncomment</a:t>
            </a:r>
            <a:r>
              <a:rPr lang="nl-NL" dirty="0"/>
              <a:t> </a:t>
            </a:r>
            <a:r>
              <a:rPr lang="nl-NL" dirty="0" err="1"/>
              <a:t>the</a:t>
            </a:r>
            <a:r>
              <a:rPr lang="nl-NL" dirty="0"/>
              <a:t> </a:t>
            </a:r>
            <a:r>
              <a:rPr lang="nl-NL" dirty="0" err="1"/>
              <a:t>Test_OrderHandler_HandleOrder</a:t>
            </a:r>
            <a:r>
              <a:rPr lang="nl-NL"/>
              <a:t> test</a:t>
            </a:r>
            <a:r>
              <a:rPr lang="nl-NL" dirty="0"/>
              <a:t>.</a:t>
            </a:r>
          </a:p>
          <a:p>
            <a:br>
              <a:rPr lang="nl-NL" dirty="0"/>
            </a:br>
            <a:r>
              <a:rPr lang="nl-NL" dirty="0"/>
              <a:t>Test </a:t>
            </a:r>
            <a:r>
              <a:rPr lang="nl-NL" dirty="0" err="1"/>
              <a:t>it</a:t>
            </a:r>
            <a:r>
              <a:rPr lang="nl-NL" dirty="0"/>
              <a:t> out!</a:t>
            </a:r>
          </a:p>
          <a:p>
            <a:endParaRPr lang="fr-BE" dirty="0"/>
          </a:p>
        </p:txBody>
      </p:sp>
      <p:sp>
        <p:nvSpPr>
          <p:cNvPr id="3" name="Titel 2">
            <a:extLst>
              <a:ext uri="{FF2B5EF4-FFF2-40B4-BE49-F238E27FC236}">
                <a16:creationId xmlns:a16="http://schemas.microsoft.com/office/drawing/2014/main" id="{EA88D248-67FE-47A5-B1B1-BCF472448C35}"/>
              </a:ext>
            </a:extLst>
          </p:cNvPr>
          <p:cNvSpPr>
            <a:spLocks noGrp="1"/>
          </p:cNvSpPr>
          <p:nvPr>
            <p:ph type="title"/>
          </p:nvPr>
        </p:nvSpPr>
        <p:spPr/>
        <p:txBody>
          <a:bodyPr/>
          <a:lstStyle/>
          <a:p>
            <a:r>
              <a:rPr lang="nl-NL" dirty="0"/>
              <a:t>Unit test</a:t>
            </a:r>
            <a:endParaRPr lang="fr-BE" dirty="0"/>
          </a:p>
        </p:txBody>
      </p:sp>
      <p:sp>
        <p:nvSpPr>
          <p:cNvPr id="5" name="Tijdelijke aanduiding voor voettekst 4">
            <a:extLst>
              <a:ext uri="{FF2B5EF4-FFF2-40B4-BE49-F238E27FC236}">
                <a16:creationId xmlns:a16="http://schemas.microsoft.com/office/drawing/2014/main" id="{12A8A657-C784-471A-9D52-891269E1C84C}"/>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21920B10-A612-46B1-8A08-4BB29DBBB81D}"/>
              </a:ext>
            </a:extLst>
          </p:cNvPr>
          <p:cNvSpPr>
            <a:spLocks noGrp="1"/>
          </p:cNvSpPr>
          <p:nvPr>
            <p:ph type="sldNum" sz="quarter" idx="16"/>
          </p:nvPr>
        </p:nvSpPr>
        <p:spPr/>
        <p:txBody>
          <a:bodyPr/>
          <a:lstStyle/>
          <a:p>
            <a:fld id="{3B80295F-48CD-49FC-897A-CCEC919B8070}" type="slidenum">
              <a:rPr lang="nl-BE" smtClean="0"/>
              <a:pPr/>
              <a:t>25</a:t>
            </a:fld>
            <a:endParaRPr lang="nl-BE" dirty="0"/>
          </a:p>
        </p:txBody>
      </p:sp>
    </p:spTree>
    <p:extLst>
      <p:ext uri="{BB962C8B-B14F-4D97-AF65-F5344CB8AC3E}">
        <p14:creationId xmlns:p14="http://schemas.microsoft.com/office/powerpoint/2010/main" val="22237249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513D172-08FD-47D1-A937-BD48C9B92AB6}"/>
              </a:ext>
            </a:extLst>
          </p:cNvPr>
          <p:cNvSpPr>
            <a:spLocks noGrp="1"/>
          </p:cNvSpPr>
          <p:nvPr>
            <p:ph type="body" sz="quarter" idx="17"/>
          </p:nvPr>
        </p:nvSpPr>
        <p:spPr/>
        <p:txBody>
          <a:bodyPr>
            <a:normAutofit fontScale="92500" lnSpcReduction="10000"/>
          </a:bodyPr>
          <a:lstStyle/>
          <a:p>
            <a:r>
              <a:rPr lang="nl-NL" dirty="0"/>
              <a:t>We </a:t>
            </a:r>
            <a:r>
              <a:rPr lang="nl-NL" dirty="0" err="1"/>
              <a:t>still</a:t>
            </a:r>
            <a:r>
              <a:rPr lang="nl-NL" dirty="0"/>
              <a:t> have </a:t>
            </a:r>
            <a:r>
              <a:rPr lang="nl-NL" dirty="0" err="1"/>
              <a:t>to</a:t>
            </a:r>
            <a:r>
              <a:rPr lang="nl-NL" dirty="0"/>
              <a:t> change code </a:t>
            </a:r>
            <a:r>
              <a:rPr lang="nl-NL" dirty="0" err="1"/>
              <a:t>if</a:t>
            </a:r>
            <a:r>
              <a:rPr lang="nl-NL" dirty="0"/>
              <a:t> we want </a:t>
            </a:r>
            <a:r>
              <a:rPr lang="nl-NL" dirty="0" err="1"/>
              <a:t>to</a:t>
            </a:r>
            <a:r>
              <a:rPr lang="nl-NL" dirty="0"/>
              <a:t> </a:t>
            </a:r>
            <a:r>
              <a:rPr lang="nl-NL" dirty="0" err="1"/>
              <a:t>use</a:t>
            </a:r>
            <a:r>
              <a:rPr lang="nl-NL" dirty="0"/>
              <a:t> </a:t>
            </a:r>
            <a:r>
              <a:rPr lang="nl-NL" dirty="0" err="1"/>
              <a:t>the</a:t>
            </a:r>
            <a:r>
              <a:rPr lang="nl-NL" dirty="0"/>
              <a:t> </a:t>
            </a:r>
            <a:r>
              <a:rPr lang="nl-NL" dirty="0" err="1"/>
              <a:t>TelSender</a:t>
            </a:r>
            <a:r>
              <a:rPr lang="nl-NL" dirty="0"/>
              <a:t> class </a:t>
            </a:r>
            <a:r>
              <a:rPr lang="nl-NL" dirty="0" err="1"/>
              <a:t>instead</a:t>
            </a:r>
            <a:r>
              <a:rPr lang="nl-NL" dirty="0"/>
              <a:t> of </a:t>
            </a:r>
            <a:r>
              <a:rPr lang="nl-NL" dirty="0" err="1"/>
              <a:t>the</a:t>
            </a:r>
            <a:r>
              <a:rPr lang="nl-NL" dirty="0"/>
              <a:t> </a:t>
            </a:r>
            <a:r>
              <a:rPr lang="nl-NL" dirty="0" err="1"/>
              <a:t>EmailSender</a:t>
            </a:r>
            <a:r>
              <a:rPr lang="nl-NL" dirty="0"/>
              <a:t> class or </a:t>
            </a:r>
            <a:r>
              <a:rPr lang="nl-NL" dirty="0" err="1"/>
              <a:t>vice</a:t>
            </a:r>
            <a:r>
              <a:rPr lang="nl-NL" dirty="0"/>
              <a:t> versa.</a:t>
            </a:r>
            <a:br>
              <a:rPr lang="nl-NL" dirty="0"/>
            </a:br>
            <a:endParaRPr lang="nl-NL" dirty="0"/>
          </a:p>
          <a:p>
            <a:r>
              <a:rPr lang="nl-NL" dirty="0"/>
              <a:t>We </a:t>
            </a:r>
            <a:r>
              <a:rPr lang="nl-NL" dirty="0" err="1"/>
              <a:t>can</a:t>
            </a:r>
            <a:r>
              <a:rPr lang="nl-NL" dirty="0"/>
              <a:t> fix </a:t>
            </a:r>
            <a:r>
              <a:rPr lang="nl-NL" dirty="0" err="1"/>
              <a:t>this</a:t>
            </a:r>
            <a:r>
              <a:rPr lang="nl-NL" dirty="0"/>
              <a:t> </a:t>
            </a:r>
            <a:r>
              <a:rPr lang="nl-NL" dirty="0" err="1"/>
              <a:t>by</a:t>
            </a:r>
            <a:r>
              <a:rPr lang="nl-NL" dirty="0"/>
              <a:t> </a:t>
            </a:r>
            <a:r>
              <a:rPr lang="nl-NL" dirty="0" err="1"/>
              <a:t>creating</a:t>
            </a:r>
            <a:r>
              <a:rPr lang="nl-NL" dirty="0"/>
              <a:t> a </a:t>
            </a:r>
            <a:r>
              <a:rPr lang="nl-NL" dirty="0" err="1"/>
              <a:t>configuration</a:t>
            </a:r>
            <a:r>
              <a:rPr lang="nl-NL" dirty="0"/>
              <a:t> file in XML or JSON, </a:t>
            </a:r>
            <a:r>
              <a:rPr lang="nl-NL" dirty="0" err="1"/>
              <a:t>where</a:t>
            </a:r>
            <a:r>
              <a:rPr lang="nl-NL" dirty="0"/>
              <a:t> we </a:t>
            </a:r>
            <a:r>
              <a:rPr lang="nl-NL" dirty="0" err="1"/>
              <a:t>describe</a:t>
            </a:r>
            <a:r>
              <a:rPr lang="nl-NL" dirty="0"/>
              <a:t> </a:t>
            </a:r>
            <a:r>
              <a:rPr lang="nl-NL" dirty="0" err="1"/>
              <a:t>which</a:t>
            </a:r>
            <a:r>
              <a:rPr lang="nl-NL" dirty="0"/>
              <a:t> interface is </a:t>
            </a:r>
            <a:r>
              <a:rPr lang="nl-NL" dirty="0" err="1"/>
              <a:t>implemented</a:t>
            </a:r>
            <a:r>
              <a:rPr lang="nl-NL" dirty="0"/>
              <a:t> </a:t>
            </a:r>
            <a:r>
              <a:rPr lang="nl-NL" dirty="0" err="1"/>
              <a:t>by</a:t>
            </a:r>
            <a:r>
              <a:rPr lang="nl-NL" dirty="0"/>
              <a:t> </a:t>
            </a:r>
            <a:r>
              <a:rPr lang="nl-NL" dirty="0" err="1"/>
              <a:t>which</a:t>
            </a:r>
            <a:r>
              <a:rPr lang="nl-NL" dirty="0"/>
              <a:t> class.</a:t>
            </a:r>
            <a:br>
              <a:rPr lang="nl-NL" dirty="0"/>
            </a:br>
            <a:endParaRPr lang="nl-NL" dirty="0"/>
          </a:p>
          <a:p>
            <a:r>
              <a:rPr lang="nl-NL" dirty="0" err="1"/>
              <a:t>This</a:t>
            </a:r>
            <a:r>
              <a:rPr lang="nl-NL" dirty="0"/>
              <a:t> way we </a:t>
            </a:r>
            <a:r>
              <a:rPr lang="nl-NL" dirty="0" err="1"/>
              <a:t>can</a:t>
            </a:r>
            <a:r>
              <a:rPr lang="nl-NL" dirty="0"/>
              <a:t> link </a:t>
            </a:r>
            <a:r>
              <a:rPr lang="nl-NL" dirty="0" err="1">
                <a:solidFill>
                  <a:srgbClr val="009CAB"/>
                </a:solidFill>
              </a:rPr>
              <a:t>the</a:t>
            </a:r>
            <a:r>
              <a:rPr lang="nl-NL" dirty="0">
                <a:solidFill>
                  <a:srgbClr val="009CAB"/>
                </a:solidFill>
              </a:rPr>
              <a:t> </a:t>
            </a:r>
            <a:r>
              <a:rPr lang="nl-NL" dirty="0" err="1">
                <a:solidFill>
                  <a:srgbClr val="009CAB"/>
                </a:solidFill>
              </a:rPr>
              <a:t>EmailSender</a:t>
            </a:r>
            <a:r>
              <a:rPr lang="nl-NL" dirty="0">
                <a:solidFill>
                  <a:srgbClr val="009CAB"/>
                </a:solidFill>
              </a:rPr>
              <a:t> </a:t>
            </a:r>
            <a:r>
              <a:rPr lang="nl-NL" b="1" dirty="0">
                <a:solidFill>
                  <a:srgbClr val="009CAB"/>
                </a:solidFill>
              </a:rPr>
              <a:t>or</a:t>
            </a:r>
            <a:r>
              <a:rPr lang="nl-NL" dirty="0">
                <a:solidFill>
                  <a:srgbClr val="009CAB"/>
                </a:solidFill>
              </a:rPr>
              <a:t> </a:t>
            </a:r>
            <a:r>
              <a:rPr lang="nl-NL" dirty="0" err="1">
                <a:solidFill>
                  <a:srgbClr val="009CAB"/>
                </a:solidFill>
              </a:rPr>
              <a:t>the</a:t>
            </a:r>
            <a:r>
              <a:rPr lang="nl-NL" dirty="0">
                <a:solidFill>
                  <a:srgbClr val="009CAB"/>
                </a:solidFill>
              </a:rPr>
              <a:t> </a:t>
            </a:r>
            <a:r>
              <a:rPr lang="nl-NL" dirty="0" err="1">
                <a:solidFill>
                  <a:srgbClr val="009CAB"/>
                </a:solidFill>
              </a:rPr>
              <a:t>TelSender</a:t>
            </a:r>
            <a:r>
              <a:rPr lang="nl-NL" dirty="0">
                <a:solidFill>
                  <a:srgbClr val="009CAB"/>
                </a:solidFill>
              </a:rPr>
              <a:t> class </a:t>
            </a:r>
            <a:r>
              <a:rPr lang="nl-NL" dirty="0" err="1"/>
              <a:t>to</a:t>
            </a:r>
            <a:r>
              <a:rPr lang="nl-NL" dirty="0"/>
              <a:t> </a:t>
            </a:r>
            <a:r>
              <a:rPr lang="nl-NL" dirty="0" err="1"/>
              <a:t>the</a:t>
            </a:r>
            <a:r>
              <a:rPr lang="nl-NL" dirty="0"/>
              <a:t> </a:t>
            </a:r>
            <a:r>
              <a:rPr lang="nl-NL" dirty="0" err="1"/>
              <a:t>IContact</a:t>
            </a:r>
            <a:r>
              <a:rPr lang="nl-NL" dirty="0"/>
              <a:t> interface. </a:t>
            </a:r>
            <a:r>
              <a:rPr lang="nl-NL" dirty="0" err="1"/>
              <a:t>If</a:t>
            </a:r>
            <a:r>
              <a:rPr lang="nl-NL" dirty="0"/>
              <a:t> we want </a:t>
            </a:r>
            <a:r>
              <a:rPr lang="nl-NL" dirty="0" err="1"/>
              <a:t>to</a:t>
            </a:r>
            <a:r>
              <a:rPr lang="nl-NL" dirty="0"/>
              <a:t> switch, we </a:t>
            </a:r>
            <a:r>
              <a:rPr lang="nl-NL" dirty="0" err="1"/>
              <a:t>just</a:t>
            </a:r>
            <a:r>
              <a:rPr lang="nl-NL" dirty="0"/>
              <a:t> have </a:t>
            </a:r>
            <a:r>
              <a:rPr lang="nl-NL" dirty="0" err="1"/>
              <a:t>to</a:t>
            </a:r>
            <a:r>
              <a:rPr lang="nl-NL" dirty="0"/>
              <a:t> alter </a:t>
            </a:r>
            <a:r>
              <a:rPr lang="nl-NL" dirty="0" err="1"/>
              <a:t>the</a:t>
            </a:r>
            <a:r>
              <a:rPr lang="nl-NL" dirty="0"/>
              <a:t> </a:t>
            </a:r>
            <a:r>
              <a:rPr lang="nl-NL" dirty="0" err="1"/>
              <a:t>configuration</a:t>
            </a:r>
            <a:r>
              <a:rPr lang="nl-NL" dirty="0"/>
              <a:t> file.</a:t>
            </a:r>
          </a:p>
          <a:p>
            <a:endParaRPr lang="nl-NL" dirty="0"/>
          </a:p>
          <a:p>
            <a:r>
              <a:rPr lang="nl-NL" dirty="0"/>
              <a:t>In code </a:t>
            </a:r>
            <a:r>
              <a:rPr lang="nl-NL" dirty="0" err="1"/>
              <a:t>the</a:t>
            </a:r>
            <a:r>
              <a:rPr lang="nl-NL" dirty="0"/>
              <a:t> link </a:t>
            </a:r>
            <a:r>
              <a:rPr lang="nl-NL" dirty="0" err="1"/>
              <a:t>between</a:t>
            </a:r>
            <a:r>
              <a:rPr lang="nl-NL" dirty="0"/>
              <a:t> </a:t>
            </a:r>
            <a:r>
              <a:rPr lang="nl-NL" dirty="0" err="1"/>
              <a:t>the</a:t>
            </a:r>
            <a:r>
              <a:rPr lang="nl-NL" dirty="0"/>
              <a:t> interface </a:t>
            </a:r>
            <a:r>
              <a:rPr lang="nl-NL" dirty="0" err="1"/>
              <a:t>and</a:t>
            </a:r>
            <a:r>
              <a:rPr lang="nl-NL" dirty="0"/>
              <a:t> </a:t>
            </a:r>
            <a:r>
              <a:rPr lang="nl-NL" dirty="0" err="1"/>
              <a:t>the</a:t>
            </a:r>
            <a:r>
              <a:rPr lang="nl-NL" dirty="0"/>
              <a:t> </a:t>
            </a:r>
            <a:r>
              <a:rPr lang="nl-NL" dirty="0" err="1"/>
              <a:t>needed</a:t>
            </a:r>
            <a:r>
              <a:rPr lang="nl-NL" dirty="0"/>
              <a:t> </a:t>
            </a:r>
            <a:r>
              <a:rPr lang="nl-NL" dirty="0" err="1"/>
              <a:t>implementation</a:t>
            </a:r>
            <a:r>
              <a:rPr lang="nl-NL" dirty="0"/>
              <a:t> is </a:t>
            </a:r>
            <a:r>
              <a:rPr lang="nl-NL" dirty="0" err="1"/>
              <a:t>still</a:t>
            </a:r>
            <a:r>
              <a:rPr lang="nl-NL" dirty="0"/>
              <a:t> </a:t>
            </a:r>
            <a:r>
              <a:rPr lang="nl-NL" dirty="0" err="1"/>
              <a:t>registered</a:t>
            </a:r>
            <a:r>
              <a:rPr lang="nl-NL" dirty="0"/>
              <a:t> as a service in </a:t>
            </a:r>
            <a:r>
              <a:rPr lang="nl-NL" dirty="0" err="1"/>
              <a:t>the</a:t>
            </a:r>
            <a:r>
              <a:rPr lang="nl-NL" dirty="0"/>
              <a:t> </a:t>
            </a:r>
            <a:r>
              <a:rPr lang="nl-NL" dirty="0" err="1"/>
              <a:t>project’s</a:t>
            </a:r>
            <a:r>
              <a:rPr lang="nl-NL" dirty="0"/>
              <a:t> </a:t>
            </a:r>
            <a:r>
              <a:rPr lang="nl-NL" dirty="0" err="1"/>
              <a:t>ServiceCollection</a:t>
            </a:r>
            <a:r>
              <a:rPr lang="nl-NL" dirty="0"/>
              <a:t>. </a:t>
            </a:r>
          </a:p>
        </p:txBody>
      </p:sp>
      <p:sp>
        <p:nvSpPr>
          <p:cNvPr id="3" name="Titel 2">
            <a:extLst>
              <a:ext uri="{FF2B5EF4-FFF2-40B4-BE49-F238E27FC236}">
                <a16:creationId xmlns:a16="http://schemas.microsoft.com/office/drawing/2014/main" id="{18ACB6E3-C5F3-42E0-945D-1D14E0E29C4D}"/>
              </a:ext>
            </a:extLst>
          </p:cNvPr>
          <p:cNvSpPr>
            <a:spLocks noGrp="1"/>
          </p:cNvSpPr>
          <p:nvPr>
            <p:ph type="title"/>
          </p:nvPr>
        </p:nvSpPr>
        <p:spPr/>
        <p:txBody>
          <a:bodyPr/>
          <a:lstStyle/>
          <a:p>
            <a:r>
              <a:rPr lang="nl-NL" dirty="0"/>
              <a:t>Solution 4 - best</a:t>
            </a:r>
            <a:endParaRPr lang="fr-BE" dirty="0"/>
          </a:p>
        </p:txBody>
      </p:sp>
      <p:sp>
        <p:nvSpPr>
          <p:cNvPr id="5" name="Tijdelijke aanduiding voor voettekst 4">
            <a:extLst>
              <a:ext uri="{FF2B5EF4-FFF2-40B4-BE49-F238E27FC236}">
                <a16:creationId xmlns:a16="http://schemas.microsoft.com/office/drawing/2014/main" id="{38649CAD-8979-42D1-A444-DA66F422A0DE}"/>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0922DF65-A086-433C-A391-8DD567940BF0}"/>
              </a:ext>
            </a:extLst>
          </p:cNvPr>
          <p:cNvSpPr>
            <a:spLocks noGrp="1"/>
          </p:cNvSpPr>
          <p:nvPr>
            <p:ph type="sldNum" sz="quarter" idx="16"/>
          </p:nvPr>
        </p:nvSpPr>
        <p:spPr/>
        <p:txBody>
          <a:bodyPr/>
          <a:lstStyle/>
          <a:p>
            <a:fld id="{3B80295F-48CD-49FC-897A-CCEC919B8070}" type="slidenum">
              <a:rPr lang="nl-BE" smtClean="0"/>
              <a:pPr/>
              <a:t>26</a:t>
            </a:fld>
            <a:endParaRPr lang="nl-BE" dirty="0"/>
          </a:p>
        </p:txBody>
      </p:sp>
    </p:spTree>
    <p:extLst>
      <p:ext uri="{BB962C8B-B14F-4D97-AF65-F5344CB8AC3E}">
        <p14:creationId xmlns:p14="http://schemas.microsoft.com/office/powerpoint/2010/main" val="3213470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C3ECB77-A049-4AD7-B0C8-825E9BA33DDB}"/>
              </a:ext>
            </a:extLst>
          </p:cNvPr>
          <p:cNvSpPr>
            <a:spLocks noGrp="1"/>
          </p:cNvSpPr>
          <p:nvPr>
            <p:ph type="body" sz="quarter" idx="17"/>
          </p:nvPr>
        </p:nvSpPr>
        <p:spPr/>
        <p:txBody>
          <a:bodyPr/>
          <a:lstStyle/>
          <a:p>
            <a:r>
              <a:rPr lang="nl-NL" dirty="0"/>
              <a:t>XML file </a:t>
            </a:r>
            <a:r>
              <a:rPr lang="nl-NL" dirty="0">
                <a:sym typeface="Wingdings" panose="05000000000000000000" pitchFamily="2" charset="2"/>
              </a:rPr>
              <a:t></a:t>
            </a:r>
            <a:r>
              <a:rPr lang="nl-NL" dirty="0"/>
              <a:t> di_configuration.xml</a:t>
            </a:r>
          </a:p>
          <a:p>
            <a:endParaRPr lang="fr-BE" dirty="0"/>
          </a:p>
        </p:txBody>
      </p:sp>
      <p:sp>
        <p:nvSpPr>
          <p:cNvPr id="3" name="Titel 2">
            <a:extLst>
              <a:ext uri="{FF2B5EF4-FFF2-40B4-BE49-F238E27FC236}">
                <a16:creationId xmlns:a16="http://schemas.microsoft.com/office/drawing/2014/main" id="{4910A158-0309-4732-904F-18E61E4FC02C}"/>
              </a:ext>
            </a:extLst>
          </p:cNvPr>
          <p:cNvSpPr>
            <a:spLocks noGrp="1"/>
          </p:cNvSpPr>
          <p:nvPr>
            <p:ph type="title"/>
          </p:nvPr>
        </p:nvSpPr>
        <p:spPr/>
        <p:txBody>
          <a:bodyPr>
            <a:normAutofit/>
          </a:bodyPr>
          <a:lstStyle/>
          <a:p>
            <a:r>
              <a:rPr lang="nl-NL" dirty="0" err="1"/>
              <a:t>Config</a:t>
            </a:r>
            <a:endParaRPr lang="fr-BE" dirty="0"/>
          </a:p>
        </p:txBody>
      </p:sp>
      <p:sp>
        <p:nvSpPr>
          <p:cNvPr id="5" name="Tijdelijke aanduiding voor voettekst 4">
            <a:extLst>
              <a:ext uri="{FF2B5EF4-FFF2-40B4-BE49-F238E27FC236}">
                <a16:creationId xmlns:a16="http://schemas.microsoft.com/office/drawing/2014/main" id="{DEB31561-0BEB-4DB2-934C-C76010BB8D86}"/>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B78AC35F-9556-4EE6-AE0D-6A6823AAD4B1}"/>
              </a:ext>
            </a:extLst>
          </p:cNvPr>
          <p:cNvSpPr>
            <a:spLocks noGrp="1"/>
          </p:cNvSpPr>
          <p:nvPr>
            <p:ph type="sldNum" sz="quarter" idx="16"/>
          </p:nvPr>
        </p:nvSpPr>
        <p:spPr/>
        <p:txBody>
          <a:bodyPr/>
          <a:lstStyle/>
          <a:p>
            <a:fld id="{3B80295F-48CD-49FC-897A-CCEC919B8070}" type="slidenum">
              <a:rPr lang="nl-BE" smtClean="0"/>
              <a:pPr/>
              <a:t>27</a:t>
            </a:fld>
            <a:endParaRPr lang="nl-BE" dirty="0"/>
          </a:p>
        </p:txBody>
      </p:sp>
      <p:pic>
        <p:nvPicPr>
          <p:cNvPr id="8" name="Afbeelding 7">
            <a:extLst>
              <a:ext uri="{FF2B5EF4-FFF2-40B4-BE49-F238E27FC236}">
                <a16:creationId xmlns:a16="http://schemas.microsoft.com/office/drawing/2014/main" id="{5E4F8BFA-93DC-4544-8D06-EFD5972CD027}"/>
              </a:ext>
            </a:extLst>
          </p:cNvPr>
          <p:cNvPicPr>
            <a:picLocks noChangeAspect="1"/>
          </p:cNvPicPr>
          <p:nvPr/>
        </p:nvPicPr>
        <p:blipFill>
          <a:blip r:embed="rId2"/>
          <a:stretch>
            <a:fillRect/>
          </a:stretch>
        </p:blipFill>
        <p:spPr>
          <a:xfrm>
            <a:off x="719741" y="2688758"/>
            <a:ext cx="8522900" cy="2088232"/>
          </a:xfrm>
          <a:prstGeom prst="rect">
            <a:avLst/>
          </a:prstGeom>
        </p:spPr>
      </p:pic>
    </p:spTree>
    <p:extLst>
      <p:ext uri="{BB962C8B-B14F-4D97-AF65-F5344CB8AC3E}">
        <p14:creationId xmlns:p14="http://schemas.microsoft.com/office/powerpoint/2010/main" val="15394436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3762D8F-E931-420F-980F-7B97E7A13B91}"/>
              </a:ext>
            </a:extLst>
          </p:cNvPr>
          <p:cNvSpPr>
            <a:spLocks noGrp="1"/>
          </p:cNvSpPr>
          <p:nvPr>
            <p:ph type="title"/>
          </p:nvPr>
        </p:nvSpPr>
        <p:spPr/>
        <p:txBody>
          <a:bodyPr/>
          <a:lstStyle/>
          <a:p>
            <a:r>
              <a:rPr lang="nl-NL" dirty="0" err="1"/>
              <a:t>RegisterServices</a:t>
            </a:r>
            <a:r>
              <a:rPr lang="nl-NL" dirty="0"/>
              <a:t>() in </a:t>
            </a:r>
            <a:r>
              <a:rPr lang="nl-NL" dirty="0" err="1"/>
              <a:t>program.cs</a:t>
            </a:r>
            <a:endParaRPr lang="fr-BE" dirty="0"/>
          </a:p>
        </p:txBody>
      </p:sp>
      <p:sp>
        <p:nvSpPr>
          <p:cNvPr id="5" name="Tijdelijke aanduiding voor voettekst 4">
            <a:extLst>
              <a:ext uri="{FF2B5EF4-FFF2-40B4-BE49-F238E27FC236}">
                <a16:creationId xmlns:a16="http://schemas.microsoft.com/office/drawing/2014/main" id="{50ADF9F3-175A-4B91-9359-064E23B51A17}"/>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FB81C78B-5B85-4E78-A6F2-BADD6CE91677}"/>
              </a:ext>
            </a:extLst>
          </p:cNvPr>
          <p:cNvSpPr>
            <a:spLocks noGrp="1"/>
          </p:cNvSpPr>
          <p:nvPr>
            <p:ph type="sldNum" sz="quarter" idx="16"/>
          </p:nvPr>
        </p:nvSpPr>
        <p:spPr/>
        <p:txBody>
          <a:bodyPr/>
          <a:lstStyle/>
          <a:p>
            <a:fld id="{3B80295F-48CD-49FC-897A-CCEC919B8070}" type="slidenum">
              <a:rPr lang="nl-BE" smtClean="0"/>
              <a:pPr/>
              <a:t>28</a:t>
            </a:fld>
            <a:endParaRPr lang="nl-BE" dirty="0"/>
          </a:p>
        </p:txBody>
      </p:sp>
      <p:sp>
        <p:nvSpPr>
          <p:cNvPr id="8" name="TextBox 7">
            <a:extLst>
              <a:ext uri="{FF2B5EF4-FFF2-40B4-BE49-F238E27FC236}">
                <a16:creationId xmlns:a16="http://schemas.microsoft.com/office/drawing/2014/main" id="{0D30801A-B8C9-4B03-9F6D-F2513C573B72}"/>
              </a:ext>
            </a:extLst>
          </p:cNvPr>
          <p:cNvSpPr txBox="1"/>
          <p:nvPr/>
        </p:nvSpPr>
        <p:spPr>
          <a:xfrm>
            <a:off x="377141" y="1642940"/>
            <a:ext cx="11976590" cy="4832092"/>
          </a:xfrm>
          <a:prstGeom prst="rect">
            <a:avLst/>
          </a:prstGeom>
          <a:noFill/>
        </p:spPr>
        <p:txBody>
          <a:bodyPr wrap="square">
            <a:spAutoFit/>
          </a:bodyPr>
          <a:lstStyle/>
          <a:p>
            <a:r>
              <a:rPr lang="en-US" sz="1400" dirty="0">
                <a:solidFill>
                  <a:srgbClr val="000000"/>
                </a:solidFill>
                <a:latin typeface="Cascadia Mono" panose="020B0609020000020004" pitchFamily="49" charset="0"/>
              </a:rPr>
              <a:t> </a:t>
            </a:r>
            <a:r>
              <a:rPr lang="en-US" sz="1400" dirty="0">
                <a:solidFill>
                  <a:srgbClr val="0000FF"/>
                </a:solidFill>
                <a:latin typeface="Cascadia Mono" panose="020B0609020000020004" pitchFamily="49" charset="0"/>
              </a:rPr>
              <a:t>private</a:t>
            </a:r>
            <a:r>
              <a:rPr lang="en-US" sz="1400" dirty="0">
                <a:solidFill>
                  <a:srgbClr val="000000"/>
                </a:solidFill>
                <a:latin typeface="Cascadia Mono" panose="020B0609020000020004" pitchFamily="49" charset="0"/>
              </a:rPr>
              <a:t> </a:t>
            </a:r>
            <a:r>
              <a:rPr lang="en-US" sz="1400" dirty="0">
                <a:solidFill>
                  <a:srgbClr val="0000FF"/>
                </a:solidFill>
                <a:latin typeface="Cascadia Mono" panose="020B0609020000020004" pitchFamily="49" charset="0"/>
              </a:rPr>
              <a:t>static</a:t>
            </a:r>
            <a:r>
              <a:rPr lang="en-US" sz="1400" dirty="0">
                <a:solidFill>
                  <a:srgbClr val="000000"/>
                </a:solidFill>
                <a:latin typeface="Cascadia Mono" panose="020B0609020000020004" pitchFamily="49" charset="0"/>
              </a:rPr>
              <a:t> </a:t>
            </a:r>
            <a:r>
              <a:rPr lang="en-US" sz="1400" dirty="0">
                <a:solidFill>
                  <a:srgbClr val="0000FF"/>
                </a:solidFill>
                <a:latin typeface="Cascadia Mono" panose="020B0609020000020004" pitchFamily="49" charset="0"/>
              </a:rPr>
              <a:t>void</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RegisterServices</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p>
          <a:p>
            <a:r>
              <a:rPr lang="en-US" sz="1400" dirty="0">
                <a:solidFill>
                  <a:srgbClr val="000000"/>
                </a:solidFill>
                <a:latin typeface="Cascadia Mono" panose="020B0609020000020004" pitchFamily="49" charset="0"/>
              </a:rPr>
              <a:t>            </a:t>
            </a:r>
            <a:r>
              <a:rPr lang="en-US" sz="1400" dirty="0">
                <a:solidFill>
                  <a:srgbClr val="0000FF"/>
                </a:solidFill>
                <a:highlight>
                  <a:srgbClr val="DDEFF3"/>
                </a:highlight>
                <a:latin typeface="Cascadia Mono" panose="020B0609020000020004" pitchFamily="49" charset="0"/>
              </a:rPr>
              <a:t>var</a:t>
            </a:r>
            <a:r>
              <a:rPr lang="en-US" sz="1400" dirty="0">
                <a:solidFill>
                  <a:srgbClr val="000000"/>
                </a:solidFill>
                <a:highlight>
                  <a:srgbClr val="DDEFF3"/>
                </a:highlight>
                <a:latin typeface="Cascadia Mono" panose="020B0609020000020004" pitchFamily="49" charset="0"/>
              </a:rPr>
              <a:t> services = </a:t>
            </a:r>
            <a:r>
              <a:rPr lang="en-US" sz="1400" dirty="0">
                <a:solidFill>
                  <a:srgbClr val="0000FF"/>
                </a:solidFill>
                <a:highlight>
                  <a:srgbClr val="DDEFF3"/>
                </a:highlight>
                <a:latin typeface="Cascadia Mono" panose="020B0609020000020004" pitchFamily="49" charset="0"/>
              </a:rPr>
              <a:t>new</a:t>
            </a:r>
            <a:r>
              <a:rPr lang="en-US" sz="1400" dirty="0">
                <a:solidFill>
                  <a:srgbClr val="000000"/>
                </a:solidFill>
                <a:highlight>
                  <a:srgbClr val="DDEFF3"/>
                </a:highlight>
                <a:latin typeface="Cascadia Mono" panose="020B0609020000020004" pitchFamily="49" charset="0"/>
              </a:rPr>
              <a:t> </a:t>
            </a:r>
            <a:r>
              <a:rPr lang="en-US" sz="1400" dirty="0" err="1">
                <a:solidFill>
                  <a:srgbClr val="000000"/>
                </a:solidFill>
                <a:highlight>
                  <a:srgbClr val="DDEFF3"/>
                </a:highlight>
                <a:latin typeface="Cascadia Mono" panose="020B0609020000020004" pitchFamily="49" charset="0"/>
              </a:rPr>
              <a:t>ServiceCollection</a:t>
            </a:r>
            <a:r>
              <a:rPr lang="en-US" sz="1400" dirty="0">
                <a:solidFill>
                  <a:srgbClr val="000000"/>
                </a:solidFill>
                <a:highlight>
                  <a:srgbClr val="DDEFF3"/>
                </a:highlight>
                <a:latin typeface="Cascadia Mono" panose="020B0609020000020004" pitchFamily="49" charset="0"/>
              </a:rPr>
              <a:t>();</a:t>
            </a: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//We get the correct instances from the xml file</a:t>
            </a:r>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XmlReaderSettings</a:t>
            </a:r>
            <a:r>
              <a:rPr lang="en-US" sz="1400" dirty="0">
                <a:solidFill>
                  <a:srgbClr val="000000"/>
                </a:solidFill>
                <a:latin typeface="Cascadia Mono" panose="020B0609020000020004" pitchFamily="49" charset="0"/>
              </a:rPr>
              <a:t> settings = </a:t>
            </a:r>
            <a:r>
              <a:rPr lang="en-US" sz="1400" dirty="0">
                <a:solidFill>
                  <a:srgbClr val="0000FF"/>
                </a:solidFill>
                <a:latin typeface="Cascadia Mono" panose="020B0609020000020004" pitchFamily="49" charset="0"/>
              </a:rPr>
              <a:t>new</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XmlReaderSettings</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settings.IgnoreWhitespace</a:t>
            </a:r>
            <a:r>
              <a:rPr lang="en-US" sz="1400" dirty="0">
                <a:solidFill>
                  <a:srgbClr val="000000"/>
                </a:solidFill>
                <a:latin typeface="Cascadia Mono" panose="020B0609020000020004" pitchFamily="49" charset="0"/>
              </a:rPr>
              <a:t> = </a:t>
            </a:r>
            <a:r>
              <a:rPr lang="en-US" sz="1400" dirty="0">
                <a:solidFill>
                  <a:srgbClr val="0000FF"/>
                </a:solidFill>
                <a:latin typeface="Cascadia Mono" panose="020B0609020000020004" pitchFamily="49" charset="0"/>
              </a:rPr>
              <a:t>true</a:t>
            </a:r>
            <a:r>
              <a:rPr lang="en-US" sz="1400" dirty="0">
                <a:solidFill>
                  <a:srgbClr val="000000"/>
                </a:solidFill>
                <a:latin typeface="Cascadia Mono" panose="020B0609020000020004" pitchFamily="49" charset="0"/>
              </a:rPr>
              <a:t>;</a:t>
            </a:r>
          </a:p>
          <a:p>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 Load the document and set the root element.  </a:t>
            </a:r>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XmlDocument</a:t>
            </a:r>
            <a:r>
              <a:rPr lang="en-US" sz="1400" dirty="0">
                <a:solidFill>
                  <a:srgbClr val="000000"/>
                </a:solidFill>
                <a:latin typeface="Cascadia Mono" panose="020B0609020000020004" pitchFamily="49" charset="0"/>
              </a:rPr>
              <a:t> doc = </a:t>
            </a:r>
            <a:r>
              <a:rPr lang="en-US" sz="1400" dirty="0">
                <a:solidFill>
                  <a:srgbClr val="0000FF"/>
                </a:solidFill>
                <a:latin typeface="Cascadia Mono" panose="020B0609020000020004" pitchFamily="49" charset="0"/>
              </a:rPr>
              <a:t>new</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XmlDocument</a:t>
            </a:r>
            <a:r>
              <a:rPr lang="en-US" sz="1400" dirty="0">
                <a:solidFill>
                  <a:srgbClr val="000000"/>
                </a:solidFill>
                <a:latin typeface="Cascadia Mono" panose="020B0609020000020004" pitchFamily="49" charset="0"/>
              </a:rPr>
              <a:t>();</a:t>
            </a:r>
          </a:p>
          <a:p>
            <a:r>
              <a:rPr lang="it-IT" sz="1400" dirty="0">
                <a:solidFill>
                  <a:srgbClr val="000000"/>
                </a:solidFill>
                <a:latin typeface="Cascadia Mono" panose="020B0609020000020004" pitchFamily="49" charset="0"/>
              </a:rPr>
              <a:t>            doc.Load(</a:t>
            </a:r>
            <a:r>
              <a:rPr lang="it-IT" sz="1400" dirty="0">
                <a:solidFill>
                  <a:srgbClr val="A31515"/>
                </a:solidFill>
                <a:latin typeface="Cascadia Mono" panose="020B0609020000020004" pitchFamily="49" charset="0"/>
              </a:rPr>
              <a:t>"config\\di_configuration.xml"</a:t>
            </a:r>
            <a:r>
              <a:rPr lang="it-IT"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XmlNode</a:t>
            </a:r>
            <a:r>
              <a:rPr lang="en-US" sz="1400" dirty="0">
                <a:solidFill>
                  <a:srgbClr val="000000"/>
                </a:solidFill>
                <a:latin typeface="Cascadia Mono" panose="020B0609020000020004" pitchFamily="49" charset="0"/>
              </a:rPr>
              <a:t> root = </a:t>
            </a:r>
            <a:r>
              <a:rPr lang="en-US" sz="1400" dirty="0" err="1">
                <a:solidFill>
                  <a:srgbClr val="000000"/>
                </a:solidFill>
                <a:latin typeface="Cascadia Mono" panose="020B0609020000020004" pitchFamily="49" charset="0"/>
              </a:rPr>
              <a:t>doc.DocumentElement</a:t>
            </a:r>
            <a:r>
              <a:rPr lang="en-US" sz="1400" dirty="0">
                <a:solidFill>
                  <a:srgbClr val="000000"/>
                </a:solidFill>
                <a:latin typeface="Cascadia Mono" panose="020B0609020000020004" pitchFamily="49" charset="0"/>
              </a:rPr>
              <a:t>;</a:t>
            </a:r>
          </a:p>
          <a:p>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XmlNodeList</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nodeList</a:t>
            </a:r>
            <a:r>
              <a:rPr lang="en-US" sz="1400" dirty="0">
                <a:solidFill>
                  <a:srgbClr val="000000"/>
                </a:solidFill>
                <a:latin typeface="Cascadia Mono" panose="020B0609020000020004" pitchFamily="49" charset="0"/>
              </a:rPr>
              <a:t> = </a:t>
            </a:r>
            <a:r>
              <a:rPr lang="en-US" sz="1400" dirty="0" err="1">
                <a:solidFill>
                  <a:srgbClr val="000000"/>
                </a:solidFill>
                <a:latin typeface="Cascadia Mono" panose="020B0609020000020004" pitchFamily="49" charset="0"/>
              </a:rPr>
              <a:t>root.SelectNodes</a:t>
            </a:r>
            <a:r>
              <a:rPr lang="en-US" sz="1400" dirty="0">
                <a:solidFill>
                  <a:srgbClr val="000000"/>
                </a:solidFill>
                <a:latin typeface="Cascadia Mono" panose="020B0609020000020004" pitchFamily="49" charset="0"/>
              </a:rPr>
              <a:t>(</a:t>
            </a:r>
            <a:r>
              <a:rPr lang="en-US" sz="1400" dirty="0">
                <a:solidFill>
                  <a:srgbClr val="A31515"/>
                </a:solidFill>
                <a:latin typeface="Cascadia Mono" panose="020B0609020000020004" pitchFamily="49" charset="0"/>
              </a:rPr>
              <a:t>"implementation"</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r>
              <a:rPr lang="en-US" sz="1400" dirty="0">
                <a:solidFill>
                  <a:srgbClr val="0000FF"/>
                </a:solidFill>
                <a:latin typeface="Cascadia Mono" panose="020B0609020000020004" pitchFamily="49" charset="0"/>
              </a:rPr>
              <a:t>foreach</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XmlNode</a:t>
            </a:r>
            <a:r>
              <a:rPr lang="en-US" sz="1400" dirty="0">
                <a:solidFill>
                  <a:srgbClr val="000000"/>
                </a:solidFill>
                <a:latin typeface="Cascadia Mono" panose="020B0609020000020004" pitchFamily="49" charset="0"/>
              </a:rPr>
              <a:t> service </a:t>
            </a:r>
            <a:r>
              <a:rPr lang="en-US" sz="1400" dirty="0">
                <a:solidFill>
                  <a:srgbClr val="0000FF"/>
                </a:solidFill>
                <a:latin typeface="Cascadia Mono" panose="020B0609020000020004" pitchFamily="49" charset="0"/>
              </a:rPr>
              <a:t>in</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nodeList</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a:t>
            </a:r>
            <a:r>
              <a:rPr lang="en-US" sz="1400" dirty="0" err="1">
                <a:solidFill>
                  <a:srgbClr val="008000"/>
                </a:solidFill>
                <a:latin typeface="Cascadia Mono" panose="020B0609020000020004" pitchFamily="49" charset="0"/>
              </a:rPr>
              <a:t>firstchild</a:t>
            </a:r>
            <a:r>
              <a:rPr lang="en-US" sz="1400" dirty="0">
                <a:solidFill>
                  <a:srgbClr val="008000"/>
                </a:solidFill>
                <a:latin typeface="Cascadia Mono" panose="020B0609020000020004" pitchFamily="49" charset="0"/>
              </a:rPr>
              <a:t> = interface</a:t>
            </a:r>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a:t>
            </a:r>
            <a:r>
              <a:rPr lang="en-US" sz="1400" dirty="0" err="1">
                <a:solidFill>
                  <a:srgbClr val="008000"/>
                </a:solidFill>
                <a:latin typeface="Cascadia Mono" panose="020B0609020000020004" pitchFamily="49" charset="0"/>
              </a:rPr>
              <a:t>lastchild</a:t>
            </a:r>
            <a:r>
              <a:rPr lang="en-US" sz="1400" dirty="0">
                <a:solidFill>
                  <a:srgbClr val="008000"/>
                </a:solidFill>
                <a:latin typeface="Cascadia Mono" panose="020B0609020000020004" pitchFamily="49" charset="0"/>
              </a:rPr>
              <a:t> = instance</a:t>
            </a:r>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err="1">
                <a:solidFill>
                  <a:srgbClr val="000000"/>
                </a:solidFill>
                <a:highlight>
                  <a:srgbClr val="DDEFF3"/>
                </a:highlight>
                <a:latin typeface="Cascadia Mono" panose="020B0609020000020004" pitchFamily="49" charset="0"/>
              </a:rPr>
              <a:t>services.AddSingleton</a:t>
            </a:r>
            <a:r>
              <a:rPr lang="en-US" sz="1400" dirty="0">
                <a:solidFill>
                  <a:srgbClr val="000000"/>
                </a:solidFill>
                <a:highlight>
                  <a:srgbClr val="DDEFF3"/>
                </a:highlight>
                <a:latin typeface="Cascadia Mono" panose="020B0609020000020004" pitchFamily="49" charset="0"/>
              </a:rPr>
              <a:t>(</a:t>
            </a:r>
            <a:r>
              <a:rPr lang="en-US" sz="1400" dirty="0" err="1">
                <a:solidFill>
                  <a:srgbClr val="000000"/>
                </a:solidFill>
                <a:highlight>
                  <a:srgbClr val="DDEFF3"/>
                </a:highlight>
                <a:latin typeface="Cascadia Mono" panose="020B0609020000020004" pitchFamily="49" charset="0"/>
              </a:rPr>
              <a:t>Type.GetType</a:t>
            </a:r>
            <a:r>
              <a:rPr lang="en-US" sz="1400" dirty="0">
                <a:solidFill>
                  <a:srgbClr val="000000"/>
                </a:solidFill>
                <a:highlight>
                  <a:srgbClr val="DDEFF3"/>
                </a:highlight>
                <a:latin typeface="Cascadia Mono" panose="020B0609020000020004" pitchFamily="49" charset="0"/>
              </a:rPr>
              <a:t>(</a:t>
            </a:r>
            <a:r>
              <a:rPr lang="en-US" sz="1400" dirty="0" err="1">
                <a:solidFill>
                  <a:srgbClr val="000000"/>
                </a:solidFill>
                <a:highlight>
                  <a:srgbClr val="DDEFF3"/>
                </a:highlight>
                <a:latin typeface="Cascadia Mono" panose="020B0609020000020004" pitchFamily="49" charset="0"/>
              </a:rPr>
              <a:t>service.FirstChild.InnerText</a:t>
            </a:r>
            <a:r>
              <a:rPr lang="en-US" sz="1400" dirty="0">
                <a:solidFill>
                  <a:srgbClr val="000000"/>
                </a:solidFill>
                <a:highlight>
                  <a:srgbClr val="DDEFF3"/>
                </a:highlight>
                <a:latin typeface="Cascadia Mono" panose="020B0609020000020004" pitchFamily="49" charset="0"/>
              </a:rPr>
              <a:t>), </a:t>
            </a:r>
            <a:r>
              <a:rPr lang="en-US" sz="1400" dirty="0">
                <a:solidFill>
                  <a:srgbClr val="000000"/>
                </a:solidFill>
                <a:latin typeface="Cascadia Mono" panose="020B0609020000020004" pitchFamily="49" charset="0"/>
              </a:rPr>
              <a:t>					</a:t>
            </a:r>
            <a:r>
              <a:rPr lang="en-US" sz="1400" dirty="0" err="1">
                <a:solidFill>
                  <a:srgbClr val="000000"/>
                </a:solidFill>
                <a:highlight>
                  <a:srgbClr val="DDEFF3"/>
                </a:highlight>
                <a:latin typeface="Cascadia Mono" panose="020B0609020000020004" pitchFamily="49" charset="0"/>
              </a:rPr>
              <a:t>Type.GetType</a:t>
            </a:r>
            <a:r>
              <a:rPr lang="en-US" sz="1400" dirty="0">
                <a:solidFill>
                  <a:srgbClr val="000000"/>
                </a:solidFill>
                <a:highlight>
                  <a:srgbClr val="DDEFF3"/>
                </a:highlight>
                <a:latin typeface="Cascadia Mono" panose="020B0609020000020004" pitchFamily="49" charset="0"/>
              </a:rPr>
              <a:t>(</a:t>
            </a:r>
            <a:r>
              <a:rPr lang="en-US" sz="1400" dirty="0" err="1">
                <a:solidFill>
                  <a:srgbClr val="000000"/>
                </a:solidFill>
                <a:highlight>
                  <a:srgbClr val="DDEFF3"/>
                </a:highlight>
                <a:latin typeface="Cascadia Mono" panose="020B0609020000020004" pitchFamily="49" charset="0"/>
              </a:rPr>
              <a:t>service.LastChild.InnerText</a:t>
            </a:r>
            <a:r>
              <a:rPr lang="en-US" sz="1400" dirty="0">
                <a:solidFill>
                  <a:srgbClr val="000000"/>
                </a:solidFill>
                <a:highlight>
                  <a:srgbClr val="DDEFF3"/>
                </a:highlight>
                <a:latin typeface="Cascadia Mono" panose="020B0609020000020004" pitchFamily="49" charset="0"/>
              </a:rPr>
              <a:t>));</a:t>
            </a:r>
          </a:p>
          <a:p>
            <a:r>
              <a:rPr lang="en-US" sz="1400" dirty="0">
                <a:solidFill>
                  <a:srgbClr val="000000"/>
                </a:solidFill>
                <a:latin typeface="Cascadia Mono" panose="020B0609020000020004" pitchFamily="49" charset="0"/>
              </a:rPr>
              <a:t>            }</a:t>
            </a:r>
          </a:p>
          <a:p>
            <a:r>
              <a:rPr lang="en-US" sz="1400" dirty="0">
                <a:solidFill>
                  <a:srgbClr val="000000"/>
                </a:solidFill>
                <a:latin typeface="Cascadia Mono" panose="020B0609020000020004" pitchFamily="49" charset="0"/>
              </a:rPr>
              <a:t>            </a:t>
            </a:r>
            <a:r>
              <a:rPr lang="en-US" sz="1400" dirty="0">
                <a:solidFill>
                  <a:srgbClr val="000000"/>
                </a:solidFill>
                <a:highlight>
                  <a:srgbClr val="DDEFF3"/>
                </a:highlight>
                <a:latin typeface="Cascadia Mono" panose="020B0609020000020004" pitchFamily="49" charset="0"/>
              </a:rPr>
              <a:t>_</a:t>
            </a:r>
            <a:r>
              <a:rPr lang="en-US" sz="1400" dirty="0" err="1">
                <a:solidFill>
                  <a:srgbClr val="000000"/>
                </a:solidFill>
                <a:highlight>
                  <a:srgbClr val="DDEFF3"/>
                </a:highlight>
                <a:latin typeface="Cascadia Mono" panose="020B0609020000020004" pitchFamily="49" charset="0"/>
              </a:rPr>
              <a:t>serviceProvider</a:t>
            </a:r>
            <a:r>
              <a:rPr lang="en-US" sz="1400" dirty="0">
                <a:solidFill>
                  <a:srgbClr val="000000"/>
                </a:solidFill>
                <a:highlight>
                  <a:srgbClr val="DDEFF3"/>
                </a:highlight>
                <a:latin typeface="Cascadia Mono" panose="020B0609020000020004" pitchFamily="49" charset="0"/>
              </a:rPr>
              <a:t> = </a:t>
            </a:r>
            <a:r>
              <a:rPr lang="en-US" sz="1400" dirty="0" err="1">
                <a:solidFill>
                  <a:srgbClr val="000000"/>
                </a:solidFill>
                <a:highlight>
                  <a:srgbClr val="DDEFF3"/>
                </a:highlight>
                <a:latin typeface="Cascadia Mono" panose="020B0609020000020004" pitchFamily="49" charset="0"/>
              </a:rPr>
              <a:t>services.BuildServiceProvider</a:t>
            </a:r>
            <a:r>
              <a:rPr lang="en-US" sz="1400" dirty="0">
                <a:solidFill>
                  <a:srgbClr val="000000"/>
                </a:solidFill>
                <a:highlight>
                  <a:srgbClr val="DDEFF3"/>
                </a:highlight>
                <a:latin typeface="Cascadia Mono" panose="020B0609020000020004" pitchFamily="49" charset="0"/>
              </a:rPr>
              <a:t>(</a:t>
            </a:r>
            <a:r>
              <a:rPr lang="en-US" sz="1400" dirty="0">
                <a:solidFill>
                  <a:srgbClr val="0000FF"/>
                </a:solidFill>
                <a:highlight>
                  <a:srgbClr val="DDEFF3"/>
                </a:highlight>
                <a:latin typeface="Cascadia Mono" panose="020B0609020000020004" pitchFamily="49" charset="0"/>
              </a:rPr>
              <a:t>true</a:t>
            </a:r>
            <a:r>
              <a:rPr lang="en-US" sz="1400" dirty="0">
                <a:solidFill>
                  <a:srgbClr val="000000"/>
                </a:solidFill>
                <a:highlight>
                  <a:srgbClr val="DDEFF3"/>
                </a:highlight>
                <a:latin typeface="Cascadia Mono" panose="020B0609020000020004" pitchFamily="49" charset="0"/>
              </a:rPr>
              <a:t>);</a:t>
            </a:r>
          </a:p>
          <a:p>
            <a:r>
              <a:rPr lang="en-US" sz="1400" dirty="0">
                <a:solidFill>
                  <a:srgbClr val="000000"/>
                </a:solidFill>
                <a:latin typeface="Cascadia Mono" panose="020B0609020000020004" pitchFamily="49" charset="0"/>
              </a:rPr>
              <a:t>        }</a:t>
            </a:r>
          </a:p>
        </p:txBody>
      </p:sp>
      <p:sp>
        <p:nvSpPr>
          <p:cNvPr id="9" name="Right Brace 8">
            <a:extLst>
              <a:ext uri="{FF2B5EF4-FFF2-40B4-BE49-F238E27FC236}">
                <a16:creationId xmlns:a16="http://schemas.microsoft.com/office/drawing/2014/main" id="{651648F3-829E-46D5-BB65-2CB2C21D4FAC}"/>
              </a:ext>
            </a:extLst>
          </p:cNvPr>
          <p:cNvSpPr/>
          <p:nvPr/>
        </p:nvSpPr>
        <p:spPr>
          <a:xfrm>
            <a:off x="8441473" y="2553629"/>
            <a:ext cx="367990" cy="205182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AFEDCB33-3E1E-477A-AFE0-9A809F532960}"/>
              </a:ext>
            </a:extLst>
          </p:cNvPr>
          <p:cNvSpPr txBox="1"/>
          <p:nvPr/>
        </p:nvSpPr>
        <p:spPr>
          <a:xfrm>
            <a:off x="8809463" y="3429000"/>
            <a:ext cx="2829621" cy="369332"/>
          </a:xfrm>
          <a:prstGeom prst="rect">
            <a:avLst/>
          </a:prstGeom>
          <a:noFill/>
        </p:spPr>
        <p:txBody>
          <a:bodyPr wrap="none" rtlCol="0">
            <a:spAutoFit/>
          </a:bodyPr>
          <a:lstStyle/>
          <a:p>
            <a:r>
              <a:rPr lang="en-US" dirty="0"/>
              <a:t>Code for reading XML file</a:t>
            </a:r>
          </a:p>
        </p:txBody>
      </p:sp>
    </p:spTree>
    <p:extLst>
      <p:ext uri="{BB962C8B-B14F-4D97-AF65-F5344CB8AC3E}">
        <p14:creationId xmlns:p14="http://schemas.microsoft.com/office/powerpoint/2010/main" val="12240386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2DA0CD11-D34A-4D78-9C6B-0DDA4B3C2515}"/>
              </a:ext>
            </a:extLst>
          </p:cNvPr>
          <p:cNvSpPr>
            <a:spLocks noGrp="1"/>
          </p:cNvSpPr>
          <p:nvPr>
            <p:ph type="title"/>
          </p:nvPr>
        </p:nvSpPr>
        <p:spPr/>
        <p:txBody>
          <a:bodyPr/>
          <a:lstStyle/>
          <a:p>
            <a:r>
              <a:rPr lang="nl-NL" dirty="0" err="1"/>
              <a:t>Main</a:t>
            </a:r>
            <a:r>
              <a:rPr lang="nl-NL" dirty="0"/>
              <a:t>()</a:t>
            </a:r>
            <a:endParaRPr lang="fr-BE" dirty="0"/>
          </a:p>
        </p:txBody>
      </p:sp>
      <p:sp>
        <p:nvSpPr>
          <p:cNvPr id="5" name="Tijdelijke aanduiding voor voettekst 4">
            <a:extLst>
              <a:ext uri="{FF2B5EF4-FFF2-40B4-BE49-F238E27FC236}">
                <a16:creationId xmlns:a16="http://schemas.microsoft.com/office/drawing/2014/main" id="{73088CFC-03A6-4E08-93DD-AD1981F6BE48}"/>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D4C370C4-3C25-400D-8259-8CA6BC1DA8CA}"/>
              </a:ext>
            </a:extLst>
          </p:cNvPr>
          <p:cNvSpPr>
            <a:spLocks noGrp="1"/>
          </p:cNvSpPr>
          <p:nvPr>
            <p:ph type="sldNum" sz="quarter" idx="16"/>
          </p:nvPr>
        </p:nvSpPr>
        <p:spPr/>
        <p:txBody>
          <a:bodyPr/>
          <a:lstStyle/>
          <a:p>
            <a:fld id="{3B80295F-48CD-49FC-897A-CCEC919B8070}" type="slidenum">
              <a:rPr lang="nl-BE" smtClean="0"/>
              <a:pPr/>
              <a:t>29</a:t>
            </a:fld>
            <a:endParaRPr lang="nl-BE" dirty="0"/>
          </a:p>
        </p:txBody>
      </p:sp>
      <p:sp>
        <p:nvSpPr>
          <p:cNvPr id="8" name="TextBox 7">
            <a:extLst>
              <a:ext uri="{FF2B5EF4-FFF2-40B4-BE49-F238E27FC236}">
                <a16:creationId xmlns:a16="http://schemas.microsoft.com/office/drawing/2014/main" id="{CEF0337E-4D37-4CBF-8CA3-F9C3B23FA151}"/>
              </a:ext>
            </a:extLst>
          </p:cNvPr>
          <p:cNvSpPr txBox="1"/>
          <p:nvPr/>
        </p:nvSpPr>
        <p:spPr>
          <a:xfrm>
            <a:off x="501085" y="2080632"/>
            <a:ext cx="11189829" cy="3139321"/>
          </a:xfrm>
          <a:prstGeom prst="rect">
            <a:avLst/>
          </a:prstGeom>
          <a:noFill/>
        </p:spPr>
        <p:txBody>
          <a:bodyPr wrap="square">
            <a:spAutoFit/>
          </a:bodyPr>
          <a:lstStyle/>
          <a:p>
            <a:r>
              <a:rPr lang="en-US" sz="1800" dirty="0">
                <a:solidFill>
                  <a:srgbClr val="0000FF"/>
                </a:solidFill>
                <a:latin typeface="Consolas" panose="020B0609020204030204" pitchFamily="49" charset="0"/>
              </a:rPr>
              <a:t>static</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Main(</a:t>
            </a:r>
            <a:r>
              <a:rPr lang="en-US" sz="1800" dirty="0">
                <a:solidFill>
                  <a:srgbClr val="0000FF"/>
                </a:solidFill>
                <a:latin typeface="Consolas" panose="020B0609020204030204" pitchFamily="49" charset="0"/>
              </a:rPr>
              <a:t>string</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args</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RegisterServices</a:t>
            </a:r>
            <a:r>
              <a:rPr lang="en-US" sz="1800" dirty="0">
                <a:solidFill>
                  <a:srgbClr val="000000"/>
                </a:solidFill>
                <a:latin typeface="Consolas" panose="020B0609020204030204" pitchFamily="49" charset="0"/>
              </a:rPr>
              <a:t>();</a:t>
            </a:r>
          </a:p>
          <a:p>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a:t>
            </a:r>
            <a:r>
              <a:rPr lang="en-US" sz="1800" dirty="0">
                <a:solidFill>
                  <a:srgbClr val="008000"/>
                </a:solidFill>
                <a:latin typeface="Consolas" panose="020B0609020204030204" pitchFamily="49" charset="0"/>
              </a:rPr>
              <a:t>//We get the correct instance from the </a:t>
            </a:r>
            <a:r>
              <a:rPr lang="en-US" sz="1800" dirty="0" err="1">
                <a:solidFill>
                  <a:srgbClr val="008000"/>
                </a:solidFill>
                <a:latin typeface="Consolas" panose="020B0609020204030204" pitchFamily="49" charset="0"/>
              </a:rPr>
              <a:t>RegisterServices</a:t>
            </a:r>
            <a:r>
              <a:rPr lang="en-US" sz="1800" dirty="0">
                <a:solidFill>
                  <a:srgbClr val="008000"/>
                </a:solidFill>
                <a:latin typeface="Consolas" panose="020B0609020204030204" pitchFamily="49" charset="0"/>
              </a:rPr>
              <a:t> method</a:t>
            </a:r>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Order </a:t>
            </a:r>
            <a:r>
              <a:rPr lang="en-US" sz="1800" dirty="0" err="1">
                <a:solidFill>
                  <a:srgbClr val="000000"/>
                </a:solidFill>
                <a:latin typeface="Consolas" panose="020B0609020204030204" pitchFamily="49" charset="0"/>
              </a:rPr>
              <a:t>order</a:t>
            </a:r>
            <a:r>
              <a:rPr lang="en-US" sz="1800" dirty="0">
                <a:solidFill>
                  <a:srgbClr val="000000"/>
                </a:solidFill>
                <a:latin typeface="Consolas" panose="020B0609020204030204" pitchFamily="49" charset="0"/>
              </a:rPr>
              <a:t> = </a:t>
            </a:r>
            <a:r>
              <a:rPr lang="en-US" sz="1800" dirty="0">
                <a:solidFill>
                  <a:srgbClr val="0000FF"/>
                </a:solidFill>
                <a:latin typeface="Consolas" panose="020B0609020204030204" pitchFamily="49" charset="0"/>
              </a:rPr>
              <a:t>new</a:t>
            </a:r>
            <a:r>
              <a:rPr lang="en-US" sz="1800" dirty="0">
                <a:solidFill>
                  <a:srgbClr val="000000"/>
                </a:solidFill>
                <a:latin typeface="Consolas" panose="020B0609020204030204" pitchFamily="49" charset="0"/>
              </a:rPr>
              <a:t> Order</a:t>
            </a:r>
            <a:r>
              <a:rPr lang="en-US" sz="1800" dirty="0">
                <a:solidFill>
                  <a:srgbClr val="000000"/>
                </a:solidFill>
                <a:highlight>
                  <a:srgbClr val="DDEFF3"/>
                </a:highlight>
                <a:latin typeface="Consolas" panose="020B0609020204030204" pitchFamily="49" charset="0"/>
              </a:rPr>
              <a:t>(_</a:t>
            </a:r>
            <a:r>
              <a:rPr lang="en-US" sz="1800" dirty="0" err="1">
                <a:solidFill>
                  <a:srgbClr val="000000"/>
                </a:solidFill>
                <a:highlight>
                  <a:srgbClr val="DDEFF3"/>
                </a:highlight>
                <a:latin typeface="Consolas" panose="020B0609020204030204" pitchFamily="49" charset="0"/>
              </a:rPr>
              <a:t>serviceProvider.GetRequiredService</a:t>
            </a:r>
            <a:r>
              <a:rPr lang="en-US" sz="1800" dirty="0">
                <a:solidFill>
                  <a:srgbClr val="000000"/>
                </a:solidFill>
                <a:highlight>
                  <a:srgbClr val="DDEFF3"/>
                </a:highlight>
                <a:latin typeface="Consolas" panose="020B0609020204030204" pitchFamily="49" charset="0"/>
              </a:rPr>
              <a:t>&lt;</a:t>
            </a:r>
            <a:r>
              <a:rPr lang="en-US" sz="1800" dirty="0" err="1">
                <a:solidFill>
                  <a:srgbClr val="000000"/>
                </a:solidFill>
                <a:highlight>
                  <a:srgbClr val="DDEFF3"/>
                </a:highlight>
                <a:latin typeface="Consolas" panose="020B0609020204030204" pitchFamily="49" charset="0"/>
              </a:rPr>
              <a:t>IContact</a:t>
            </a:r>
            <a:r>
              <a:rPr lang="en-US" sz="1800" dirty="0">
                <a:solidFill>
                  <a:srgbClr val="000000"/>
                </a:solidFill>
                <a:highlight>
                  <a:srgbClr val="DDEFF3"/>
                </a:highlight>
                <a:latin typeface="Consolas" panose="020B0609020204030204" pitchFamily="49" charset="0"/>
              </a:rPr>
              <a:t>&gt;())</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order.ContactCustomer</a:t>
            </a:r>
            <a:r>
              <a:rPr lang="en-US" sz="1800" dirty="0">
                <a:solidFill>
                  <a:srgbClr val="000000"/>
                </a:solidFill>
                <a:latin typeface="Consolas" panose="020B0609020204030204" pitchFamily="49" charset="0"/>
              </a:rPr>
              <a:t>(1, </a:t>
            </a:r>
            <a:r>
              <a:rPr lang="en-US" sz="1800" dirty="0">
                <a:solidFill>
                  <a:srgbClr val="A31515"/>
                </a:solidFill>
                <a:latin typeface="Consolas" panose="020B0609020204030204" pitchFamily="49" charset="0"/>
              </a:rPr>
              <a:t>"Your shipment will be delivered tomorrow at 4pm."</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Console.ReadKey</a:t>
            </a:r>
            <a:r>
              <a:rPr lang="en-US" sz="1800" dirty="0">
                <a:solidFill>
                  <a:srgbClr val="000000"/>
                </a:solidFill>
                <a:latin typeface="Consolas" panose="020B0609020204030204" pitchFamily="49" charset="0"/>
              </a:rPr>
              <a:t>();</a:t>
            </a:r>
          </a:p>
          <a:p>
            <a:endParaRPr lang="en-US" sz="1800" dirty="0">
              <a:solidFill>
                <a:srgbClr val="000000"/>
              </a:solidFill>
              <a:latin typeface="Consolas" panose="020B0609020204030204" pitchFamily="49" charset="0"/>
            </a:endParaRP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DisposeServices</a:t>
            </a:r>
            <a:r>
              <a:rPr lang="en-US" sz="1800" dirty="0">
                <a:solidFill>
                  <a:srgbClr val="000000"/>
                </a:solidFill>
                <a:latin typeface="Consolas" panose="020B0609020204030204" pitchFamily="49" charset="0"/>
              </a:rPr>
              <a:t>();</a:t>
            </a:r>
          </a:p>
          <a:p>
            <a:r>
              <a:rPr lang="en-US" sz="1800" dirty="0">
                <a:solidFill>
                  <a:srgbClr val="000000"/>
                </a:solidFill>
                <a:latin typeface="Consolas" panose="020B0609020204030204" pitchFamily="49" charset="0"/>
              </a:rPr>
              <a:t>    }</a:t>
            </a:r>
            <a:endParaRPr lang="en-US" dirty="0">
              <a:latin typeface="Consolas" panose="020B0609020204030204" pitchFamily="49" charset="0"/>
            </a:endParaRPr>
          </a:p>
        </p:txBody>
      </p:sp>
    </p:spTree>
    <p:extLst>
      <p:ext uri="{BB962C8B-B14F-4D97-AF65-F5344CB8AC3E}">
        <p14:creationId xmlns:p14="http://schemas.microsoft.com/office/powerpoint/2010/main" val="1972090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F0244E2-9E52-489F-ADE1-818A4EF69FC9}"/>
              </a:ext>
            </a:extLst>
          </p:cNvPr>
          <p:cNvSpPr>
            <a:spLocks noGrp="1"/>
          </p:cNvSpPr>
          <p:nvPr>
            <p:ph type="body" sz="quarter" idx="17"/>
          </p:nvPr>
        </p:nvSpPr>
        <p:spPr/>
        <p:txBody>
          <a:bodyPr/>
          <a:lstStyle/>
          <a:p>
            <a:r>
              <a:rPr lang="nl-NL" dirty="0"/>
              <a:t>Run </a:t>
            </a:r>
            <a:r>
              <a:rPr lang="nl-NL" dirty="0" err="1"/>
              <a:t>the</a:t>
            </a:r>
            <a:r>
              <a:rPr lang="nl-NL" dirty="0"/>
              <a:t> </a:t>
            </a:r>
            <a:r>
              <a:rPr lang="nl-NL" dirty="0" err="1"/>
              <a:t>DI_Pattern_Wrong</a:t>
            </a:r>
            <a:r>
              <a:rPr lang="nl-NL" dirty="0"/>
              <a:t> project</a:t>
            </a:r>
          </a:p>
          <a:p>
            <a:endParaRPr lang="nl-NL" dirty="0"/>
          </a:p>
          <a:p>
            <a:endParaRPr lang="nl-NL" dirty="0"/>
          </a:p>
          <a:p>
            <a:pPr marL="0" indent="0">
              <a:buNone/>
            </a:pPr>
            <a:endParaRPr lang="nl-NL" dirty="0"/>
          </a:p>
          <a:p>
            <a:pPr marL="0" indent="0">
              <a:buNone/>
            </a:pPr>
            <a:endParaRPr lang="nl-NL" dirty="0"/>
          </a:p>
          <a:p>
            <a:endParaRPr lang="nl-NL" dirty="0"/>
          </a:p>
          <a:p>
            <a:endParaRPr lang="nl-NL" dirty="0"/>
          </a:p>
          <a:p>
            <a:r>
              <a:rPr lang="nl-NL" dirty="0"/>
              <a:t>Make </a:t>
            </a:r>
            <a:r>
              <a:rPr lang="nl-NL" dirty="0" err="1"/>
              <a:t>sure</a:t>
            </a:r>
            <a:r>
              <a:rPr lang="nl-NL" dirty="0"/>
              <a:t> </a:t>
            </a:r>
            <a:r>
              <a:rPr lang="nl-NL" dirty="0" err="1"/>
              <a:t>the</a:t>
            </a:r>
            <a:r>
              <a:rPr lang="nl-NL" dirty="0"/>
              <a:t> </a:t>
            </a:r>
            <a:r>
              <a:rPr lang="nl-NL" dirty="0" err="1"/>
              <a:t>message</a:t>
            </a:r>
            <a:r>
              <a:rPr lang="nl-NL" dirty="0"/>
              <a:t> “</a:t>
            </a:r>
            <a:r>
              <a:rPr lang="nl-NL" dirty="0" err="1"/>
              <a:t>Your</a:t>
            </a:r>
            <a:r>
              <a:rPr lang="nl-NL" dirty="0"/>
              <a:t> shipment …” is sent </a:t>
            </a:r>
            <a:r>
              <a:rPr lang="nl-NL" dirty="0" err="1"/>
              <a:t>to</a:t>
            </a:r>
            <a:r>
              <a:rPr lang="nl-NL" dirty="0"/>
              <a:t> customer 1 </a:t>
            </a:r>
            <a:r>
              <a:rPr lang="nl-NL" dirty="0" err="1"/>
              <a:t>by</a:t>
            </a:r>
            <a:r>
              <a:rPr lang="nl-NL" dirty="0"/>
              <a:t> email </a:t>
            </a:r>
            <a:r>
              <a:rPr lang="nl-NL" dirty="0" err="1"/>
              <a:t>appears</a:t>
            </a:r>
            <a:r>
              <a:rPr lang="nl-NL" dirty="0"/>
              <a:t> in </a:t>
            </a:r>
            <a:r>
              <a:rPr lang="nl-NL" dirty="0" err="1"/>
              <a:t>the</a:t>
            </a:r>
            <a:r>
              <a:rPr lang="nl-NL" dirty="0"/>
              <a:t> console.</a:t>
            </a:r>
          </a:p>
          <a:p>
            <a:pPr marL="0" indent="0">
              <a:buNone/>
            </a:pPr>
            <a:endParaRPr lang="fr-BE" dirty="0"/>
          </a:p>
        </p:txBody>
      </p:sp>
      <p:sp>
        <p:nvSpPr>
          <p:cNvPr id="3" name="Titel 2">
            <a:extLst>
              <a:ext uri="{FF2B5EF4-FFF2-40B4-BE49-F238E27FC236}">
                <a16:creationId xmlns:a16="http://schemas.microsoft.com/office/drawing/2014/main" id="{A72F7CE8-3701-4AF5-B2B7-285F8487C6F4}"/>
              </a:ext>
            </a:extLst>
          </p:cNvPr>
          <p:cNvSpPr>
            <a:spLocks noGrp="1"/>
          </p:cNvSpPr>
          <p:nvPr>
            <p:ph type="title"/>
          </p:nvPr>
        </p:nvSpPr>
        <p:spPr/>
        <p:txBody>
          <a:bodyPr/>
          <a:lstStyle/>
          <a:p>
            <a:r>
              <a:rPr lang="nl-NL" dirty="0" err="1"/>
              <a:t>Exercise</a:t>
            </a:r>
            <a:endParaRPr lang="fr-BE" dirty="0"/>
          </a:p>
        </p:txBody>
      </p:sp>
      <p:sp>
        <p:nvSpPr>
          <p:cNvPr id="5" name="Tijdelijke aanduiding voor voettekst 4">
            <a:extLst>
              <a:ext uri="{FF2B5EF4-FFF2-40B4-BE49-F238E27FC236}">
                <a16:creationId xmlns:a16="http://schemas.microsoft.com/office/drawing/2014/main" id="{7F1133D0-FE0D-4B02-A802-4A874E3E541E}"/>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11E4E372-C950-48F4-B5C9-57B539D5A9FE}"/>
              </a:ext>
            </a:extLst>
          </p:cNvPr>
          <p:cNvSpPr>
            <a:spLocks noGrp="1"/>
          </p:cNvSpPr>
          <p:nvPr>
            <p:ph type="sldNum" sz="quarter" idx="16"/>
          </p:nvPr>
        </p:nvSpPr>
        <p:spPr/>
        <p:txBody>
          <a:bodyPr/>
          <a:lstStyle/>
          <a:p>
            <a:fld id="{3B80295F-48CD-49FC-897A-CCEC919B8070}" type="slidenum">
              <a:rPr lang="nl-BE" smtClean="0"/>
              <a:pPr/>
              <a:t>3</a:t>
            </a:fld>
            <a:endParaRPr lang="nl-BE" dirty="0"/>
          </a:p>
        </p:txBody>
      </p:sp>
      <p:pic>
        <p:nvPicPr>
          <p:cNvPr id="9" name="Picture 8">
            <a:extLst>
              <a:ext uri="{FF2B5EF4-FFF2-40B4-BE49-F238E27FC236}">
                <a16:creationId xmlns:a16="http://schemas.microsoft.com/office/drawing/2014/main" id="{F4844FEF-8866-4869-9DE4-614D1BF81626}"/>
              </a:ext>
            </a:extLst>
          </p:cNvPr>
          <p:cNvPicPr>
            <a:picLocks noChangeAspect="1"/>
          </p:cNvPicPr>
          <p:nvPr/>
        </p:nvPicPr>
        <p:blipFill>
          <a:blip r:embed="rId2"/>
          <a:stretch>
            <a:fillRect/>
          </a:stretch>
        </p:blipFill>
        <p:spPr>
          <a:xfrm>
            <a:off x="739151" y="5522988"/>
            <a:ext cx="8020050" cy="676275"/>
          </a:xfrm>
          <a:prstGeom prst="rect">
            <a:avLst/>
          </a:prstGeom>
        </p:spPr>
      </p:pic>
      <p:sp>
        <p:nvSpPr>
          <p:cNvPr id="10" name="TextBox 9">
            <a:extLst>
              <a:ext uri="{FF2B5EF4-FFF2-40B4-BE49-F238E27FC236}">
                <a16:creationId xmlns:a16="http://schemas.microsoft.com/office/drawing/2014/main" id="{132AFE4D-28F8-4851-ADB5-79650F0DE730}"/>
              </a:ext>
            </a:extLst>
          </p:cNvPr>
          <p:cNvSpPr txBox="1"/>
          <p:nvPr/>
        </p:nvSpPr>
        <p:spPr>
          <a:xfrm>
            <a:off x="638369" y="2368448"/>
            <a:ext cx="11553630" cy="1754326"/>
          </a:xfrm>
          <a:prstGeom prst="rect">
            <a:avLst/>
          </a:prstGeom>
          <a:noFill/>
        </p:spPr>
        <p:txBody>
          <a:bodyPr wrap="square">
            <a:spAutoFit/>
          </a:bodyPr>
          <a:lstStyle/>
          <a:p>
            <a:r>
              <a:rPr lang="en-US" sz="1800" dirty="0">
                <a:solidFill>
                  <a:srgbClr val="0000FF"/>
                </a:solidFill>
                <a:latin typeface="Cascadia Mono" panose="020B0609020000020004" pitchFamily="49" charset="0"/>
              </a:rPr>
              <a:t>static</a:t>
            </a:r>
            <a:r>
              <a:rPr lang="en-US" sz="1800" dirty="0">
                <a:solidFill>
                  <a:srgbClr val="000000"/>
                </a:solidFill>
                <a:latin typeface="Cascadia Mono" panose="020B0609020000020004" pitchFamily="49" charset="0"/>
              </a:rPr>
              <a:t> </a:t>
            </a:r>
            <a:r>
              <a:rPr lang="en-US" sz="1800" dirty="0">
                <a:solidFill>
                  <a:srgbClr val="0000FF"/>
                </a:solidFill>
                <a:latin typeface="Cascadia Mono" panose="020B0609020000020004" pitchFamily="49" charset="0"/>
              </a:rPr>
              <a:t>void</a:t>
            </a:r>
            <a:r>
              <a:rPr lang="en-US" sz="1800" dirty="0">
                <a:solidFill>
                  <a:srgbClr val="000000"/>
                </a:solidFill>
                <a:latin typeface="Cascadia Mono" panose="020B0609020000020004" pitchFamily="49" charset="0"/>
              </a:rPr>
              <a:t> Main(</a:t>
            </a:r>
            <a:r>
              <a:rPr lang="en-US" sz="1800" dirty="0">
                <a:solidFill>
                  <a:srgbClr val="0000FF"/>
                </a:solidFill>
                <a:latin typeface="Cascadia Mono" panose="020B0609020000020004" pitchFamily="49" charset="0"/>
              </a:rPr>
              <a:t>string</a:t>
            </a:r>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args</a:t>
            </a:r>
            <a:r>
              <a:rPr lang="en-US" sz="1800" dirty="0">
                <a:solidFill>
                  <a:srgbClr val="000000"/>
                </a:solidFill>
                <a:latin typeface="Cascadia Mono" panose="020B0609020000020004" pitchFamily="49" charset="0"/>
              </a:rPr>
              <a:t>)</a:t>
            </a:r>
          </a:p>
          <a:p>
            <a:r>
              <a:rPr lang="en-US" sz="1800" dirty="0">
                <a:solidFill>
                  <a:srgbClr val="000000"/>
                </a:solidFill>
                <a:latin typeface="Cascadia Mono" panose="020B0609020000020004" pitchFamily="49" charset="0"/>
              </a:rPr>
              <a:t>    {</a:t>
            </a:r>
          </a:p>
          <a:p>
            <a:r>
              <a:rPr lang="en-US" sz="1800" dirty="0">
                <a:solidFill>
                  <a:srgbClr val="000000"/>
                </a:solidFill>
                <a:latin typeface="Cascadia Mono" panose="020B0609020000020004" pitchFamily="49" charset="0"/>
              </a:rPr>
              <a:t>        Order </a:t>
            </a:r>
            <a:r>
              <a:rPr lang="en-US" sz="1800" dirty="0" err="1">
                <a:solidFill>
                  <a:srgbClr val="000000"/>
                </a:solidFill>
                <a:latin typeface="Cascadia Mono" panose="020B0609020000020004" pitchFamily="49" charset="0"/>
              </a:rPr>
              <a:t>order</a:t>
            </a:r>
            <a:r>
              <a:rPr lang="en-US" sz="1800" dirty="0">
                <a:solidFill>
                  <a:srgbClr val="000000"/>
                </a:solidFill>
                <a:latin typeface="Cascadia Mono" panose="020B0609020000020004" pitchFamily="49" charset="0"/>
              </a:rPr>
              <a:t> = </a:t>
            </a:r>
            <a:r>
              <a:rPr lang="en-US" sz="1800" dirty="0">
                <a:solidFill>
                  <a:srgbClr val="0000FF"/>
                </a:solidFill>
                <a:latin typeface="Cascadia Mono" panose="020B0609020000020004" pitchFamily="49" charset="0"/>
              </a:rPr>
              <a:t>new</a:t>
            </a:r>
            <a:r>
              <a:rPr lang="en-US" sz="1800" dirty="0">
                <a:solidFill>
                  <a:srgbClr val="000000"/>
                </a:solidFill>
                <a:latin typeface="Cascadia Mono" panose="020B0609020000020004" pitchFamily="49" charset="0"/>
              </a:rPr>
              <a:t> Order();</a:t>
            </a:r>
          </a:p>
          <a:p>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order.ContactCustomer</a:t>
            </a:r>
            <a:r>
              <a:rPr lang="en-US" sz="1800" dirty="0">
                <a:solidFill>
                  <a:srgbClr val="000000"/>
                </a:solidFill>
                <a:latin typeface="Cascadia Mono" panose="020B0609020000020004" pitchFamily="49" charset="0"/>
              </a:rPr>
              <a:t>(1, </a:t>
            </a:r>
            <a:r>
              <a:rPr lang="en-US" sz="1800" dirty="0">
                <a:solidFill>
                  <a:srgbClr val="A31515"/>
                </a:solidFill>
                <a:latin typeface="Cascadia Mono" panose="020B0609020000020004" pitchFamily="49" charset="0"/>
              </a:rPr>
              <a:t>"Your shipment will be delivered tomorrow at 4pm."</a:t>
            </a:r>
            <a:r>
              <a:rPr lang="en-US" sz="1800" dirty="0">
                <a:solidFill>
                  <a:srgbClr val="000000"/>
                </a:solidFill>
                <a:latin typeface="Cascadia Mono" panose="020B0609020000020004" pitchFamily="49" charset="0"/>
              </a:rPr>
              <a:t>);</a:t>
            </a:r>
          </a:p>
          <a:p>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Console.ReadKey</a:t>
            </a:r>
            <a:r>
              <a:rPr lang="en-US" sz="1800" dirty="0">
                <a:solidFill>
                  <a:srgbClr val="000000"/>
                </a:solidFill>
                <a:latin typeface="Cascadia Mono" panose="020B0609020000020004" pitchFamily="49" charset="0"/>
              </a:rPr>
              <a:t>();</a:t>
            </a:r>
          </a:p>
          <a:p>
            <a:r>
              <a:rPr lang="en-US" sz="1800" dirty="0">
                <a:solidFill>
                  <a:srgbClr val="000000"/>
                </a:solidFill>
                <a:latin typeface="Cascadia Mono" panose="020B0609020000020004" pitchFamily="49" charset="0"/>
              </a:rPr>
              <a:t>    }</a:t>
            </a:r>
            <a:endParaRPr lang="en-US" dirty="0"/>
          </a:p>
        </p:txBody>
      </p:sp>
    </p:spTree>
    <p:extLst>
      <p:ext uri="{BB962C8B-B14F-4D97-AF65-F5344CB8AC3E}">
        <p14:creationId xmlns:p14="http://schemas.microsoft.com/office/powerpoint/2010/main" val="2320100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body" sz="quarter" idx="17"/>
          </p:nvPr>
        </p:nvSpPr>
        <p:spPr/>
        <p:txBody>
          <a:bodyPr>
            <a:normAutofit/>
          </a:bodyPr>
          <a:lstStyle/>
          <a:p>
            <a:r>
              <a:rPr lang="nl-BE" dirty="0">
                <a:solidFill>
                  <a:schemeClr val="accent6">
                    <a:lumMod val="10000"/>
                  </a:schemeClr>
                </a:solidFill>
              </a:rPr>
              <a:t>Hard </a:t>
            </a:r>
            <a:r>
              <a:rPr lang="nl-BE" dirty="0" err="1">
                <a:solidFill>
                  <a:schemeClr val="accent6">
                    <a:lumMod val="10000"/>
                  </a:schemeClr>
                </a:solidFill>
              </a:rPr>
              <a:t>dependency</a:t>
            </a:r>
            <a:r>
              <a:rPr lang="nl-BE" dirty="0">
                <a:solidFill>
                  <a:schemeClr val="accent6">
                    <a:lumMod val="10000"/>
                  </a:schemeClr>
                </a:solidFill>
              </a:rPr>
              <a:t> (</a:t>
            </a:r>
            <a:r>
              <a:rPr lang="nl-BE" dirty="0" err="1">
                <a:solidFill>
                  <a:schemeClr val="accent6">
                    <a:lumMod val="10000"/>
                  </a:schemeClr>
                </a:solidFill>
              </a:rPr>
              <a:t>tightly</a:t>
            </a:r>
            <a:r>
              <a:rPr lang="nl-BE" dirty="0">
                <a:solidFill>
                  <a:schemeClr val="accent6">
                    <a:lumMod val="10000"/>
                  </a:schemeClr>
                </a:solidFill>
              </a:rPr>
              <a:t> </a:t>
            </a:r>
            <a:r>
              <a:rPr lang="nl-BE" dirty="0" err="1">
                <a:solidFill>
                  <a:schemeClr val="accent6">
                    <a:lumMod val="10000"/>
                  </a:schemeClr>
                </a:solidFill>
              </a:rPr>
              <a:t>coupled</a:t>
            </a:r>
            <a:r>
              <a:rPr lang="nl-BE" dirty="0">
                <a:solidFill>
                  <a:schemeClr val="accent6">
                    <a:lumMod val="10000"/>
                  </a:schemeClr>
                </a:solidFill>
              </a:rPr>
              <a:t>)</a:t>
            </a:r>
          </a:p>
        </p:txBody>
      </p:sp>
      <p:sp>
        <p:nvSpPr>
          <p:cNvPr id="3" name="Titel 2"/>
          <p:cNvSpPr>
            <a:spLocks noGrp="1"/>
          </p:cNvSpPr>
          <p:nvPr>
            <p:ph type="title"/>
          </p:nvPr>
        </p:nvSpPr>
        <p:spPr/>
        <p:txBody>
          <a:bodyPr/>
          <a:lstStyle/>
          <a:p>
            <a:r>
              <a:rPr lang="fr-BE" dirty="0"/>
              <a:t>Solution 1 - </a:t>
            </a:r>
            <a:r>
              <a:rPr lang="fr-BE" dirty="0" err="1"/>
              <a:t>wrong</a:t>
            </a:r>
            <a:endParaRPr lang="nl-BE" dirty="0"/>
          </a:p>
        </p:txBody>
      </p:sp>
      <p:sp>
        <p:nvSpPr>
          <p:cNvPr id="5" name="Tijdelijke aanduiding voor voettekst 4"/>
          <p:cNvSpPr>
            <a:spLocks noGrp="1"/>
          </p:cNvSpPr>
          <p:nvPr>
            <p:ph type="ftr" sz="quarter" idx="15"/>
          </p:nvPr>
        </p:nvSpPr>
        <p:spPr/>
        <p:txBody>
          <a:bodyPr/>
          <a:lstStyle/>
          <a:p>
            <a:r>
              <a:rPr lang="nl-BE"/>
              <a:t>2 ITF APP/AI</a:t>
            </a:r>
            <a:endParaRPr lang="nl-BE" dirty="0"/>
          </a:p>
        </p:txBody>
      </p:sp>
      <p:sp>
        <p:nvSpPr>
          <p:cNvPr id="4" name="Tijdelijke aanduiding voor dianummer 3"/>
          <p:cNvSpPr>
            <a:spLocks noGrp="1"/>
          </p:cNvSpPr>
          <p:nvPr>
            <p:ph type="sldNum" sz="quarter" idx="16"/>
          </p:nvPr>
        </p:nvSpPr>
        <p:spPr/>
        <p:txBody>
          <a:bodyPr/>
          <a:lstStyle/>
          <a:p>
            <a:fld id="{3B80295F-48CD-49FC-897A-CCEC919B8070}" type="slidenum">
              <a:rPr lang="nl-BE" smtClean="0"/>
              <a:pPr/>
              <a:t>4</a:t>
            </a:fld>
            <a:endParaRPr lang="nl-BE" dirty="0"/>
          </a:p>
        </p:txBody>
      </p:sp>
      <p:sp>
        <p:nvSpPr>
          <p:cNvPr id="6" name="Rechthoek: ezelsoor 5">
            <a:extLst>
              <a:ext uri="{FF2B5EF4-FFF2-40B4-BE49-F238E27FC236}">
                <a16:creationId xmlns:a16="http://schemas.microsoft.com/office/drawing/2014/main" id="{0C964BC0-6F2F-45F6-B6CB-CAEBC9CAA84D}"/>
              </a:ext>
            </a:extLst>
          </p:cNvPr>
          <p:cNvSpPr/>
          <p:nvPr/>
        </p:nvSpPr>
        <p:spPr>
          <a:xfrm>
            <a:off x="2520752" y="2822336"/>
            <a:ext cx="914400" cy="9144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Order class</a:t>
            </a:r>
            <a:endParaRPr lang="fr-BE" dirty="0"/>
          </a:p>
        </p:txBody>
      </p:sp>
      <p:sp>
        <p:nvSpPr>
          <p:cNvPr id="7" name="Rechthoek: ezelsoor 6">
            <a:extLst>
              <a:ext uri="{FF2B5EF4-FFF2-40B4-BE49-F238E27FC236}">
                <a16:creationId xmlns:a16="http://schemas.microsoft.com/office/drawing/2014/main" id="{35362331-12B3-4AB3-A340-C76C673A4516}"/>
              </a:ext>
            </a:extLst>
          </p:cNvPr>
          <p:cNvSpPr/>
          <p:nvPr/>
        </p:nvSpPr>
        <p:spPr>
          <a:xfrm>
            <a:off x="8425408" y="2843722"/>
            <a:ext cx="1872208" cy="9144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err="1"/>
              <a:t>EmailSender</a:t>
            </a:r>
            <a:r>
              <a:rPr lang="nl-NL" dirty="0"/>
              <a:t> class</a:t>
            </a:r>
            <a:endParaRPr lang="fr-BE" dirty="0"/>
          </a:p>
        </p:txBody>
      </p:sp>
      <p:sp>
        <p:nvSpPr>
          <p:cNvPr id="9" name="Tekstvak 8">
            <a:extLst>
              <a:ext uri="{FF2B5EF4-FFF2-40B4-BE49-F238E27FC236}">
                <a16:creationId xmlns:a16="http://schemas.microsoft.com/office/drawing/2014/main" id="{E4915B3A-5332-4C37-9FF8-24CBCD286E2D}"/>
              </a:ext>
            </a:extLst>
          </p:cNvPr>
          <p:cNvSpPr txBox="1"/>
          <p:nvPr/>
        </p:nvSpPr>
        <p:spPr>
          <a:xfrm>
            <a:off x="130108" y="4366213"/>
            <a:ext cx="6120680" cy="923330"/>
          </a:xfrm>
          <a:prstGeom prst="rect">
            <a:avLst/>
          </a:prstGeom>
          <a:noFill/>
          <a:ln>
            <a:solidFill>
              <a:schemeClr val="tx1"/>
            </a:solidFill>
          </a:ln>
        </p:spPr>
        <p:txBody>
          <a:bodyPr wrap="square" rtlCol="0">
            <a:spAutoFit/>
          </a:bodyPr>
          <a:lstStyle/>
          <a:p>
            <a:r>
              <a:rPr lang="nl-NL" dirty="0" err="1">
                <a:latin typeface="Consolas" panose="020B0609020204030204" pitchFamily="49" charset="0"/>
              </a:rPr>
              <a:t>EmailSender</a:t>
            </a:r>
            <a:r>
              <a:rPr lang="nl-NL" dirty="0">
                <a:latin typeface="Consolas" panose="020B0609020204030204" pitchFamily="49" charset="0"/>
              </a:rPr>
              <a:t> </a:t>
            </a:r>
            <a:r>
              <a:rPr lang="nl-NL" dirty="0" err="1">
                <a:latin typeface="Consolas" panose="020B0609020204030204" pitchFamily="49" charset="0"/>
              </a:rPr>
              <a:t>emailSender</a:t>
            </a:r>
            <a:r>
              <a:rPr lang="nl-NL" dirty="0">
                <a:latin typeface="Consolas" panose="020B0609020204030204" pitchFamily="49" charset="0"/>
              </a:rPr>
              <a:t> = new </a:t>
            </a:r>
            <a:r>
              <a:rPr lang="nl-NL" dirty="0" err="1">
                <a:latin typeface="Consolas" panose="020B0609020204030204" pitchFamily="49" charset="0"/>
              </a:rPr>
              <a:t>EmailSender</a:t>
            </a:r>
            <a:r>
              <a:rPr lang="nl-NL" dirty="0">
                <a:latin typeface="Consolas" panose="020B0609020204030204" pitchFamily="49" charset="0"/>
              </a:rPr>
              <a:t>();</a:t>
            </a:r>
          </a:p>
          <a:p>
            <a:endParaRPr lang="nl-NL" dirty="0">
              <a:latin typeface="Consolas" panose="020B0609020204030204" pitchFamily="49" charset="0"/>
            </a:endParaRPr>
          </a:p>
          <a:p>
            <a:r>
              <a:rPr lang="nl-NL" dirty="0" err="1">
                <a:latin typeface="Consolas" panose="020B0609020204030204" pitchFamily="49" charset="0"/>
              </a:rPr>
              <a:t>emailSender.Contact</a:t>
            </a:r>
            <a:r>
              <a:rPr lang="nl-NL" dirty="0">
                <a:latin typeface="Consolas" panose="020B0609020204030204" pitchFamily="49" charset="0"/>
              </a:rPr>
              <a:t>(...);</a:t>
            </a:r>
            <a:endParaRPr lang="fr-BE" dirty="0">
              <a:latin typeface="Consolas" panose="020B0609020204030204" pitchFamily="49" charset="0"/>
            </a:endParaRPr>
          </a:p>
        </p:txBody>
      </p:sp>
      <p:sp>
        <p:nvSpPr>
          <p:cNvPr id="10" name="Tekstvak 9">
            <a:extLst>
              <a:ext uri="{FF2B5EF4-FFF2-40B4-BE49-F238E27FC236}">
                <a16:creationId xmlns:a16="http://schemas.microsoft.com/office/drawing/2014/main" id="{7B7D63D3-B96E-415C-A60C-35C2BC58813D}"/>
              </a:ext>
            </a:extLst>
          </p:cNvPr>
          <p:cNvSpPr txBox="1"/>
          <p:nvPr/>
        </p:nvSpPr>
        <p:spPr>
          <a:xfrm>
            <a:off x="8171814" y="4366213"/>
            <a:ext cx="3494669" cy="646331"/>
          </a:xfrm>
          <a:prstGeom prst="rect">
            <a:avLst/>
          </a:prstGeom>
          <a:noFill/>
          <a:ln>
            <a:solidFill>
              <a:schemeClr val="tx1"/>
            </a:solidFill>
          </a:ln>
        </p:spPr>
        <p:txBody>
          <a:bodyPr wrap="square" rtlCol="0">
            <a:spAutoFit/>
          </a:bodyPr>
          <a:lstStyle/>
          <a:p>
            <a:r>
              <a:rPr lang="nl-NL" dirty="0">
                <a:latin typeface="Consolas" panose="020B0609020204030204" pitchFamily="49" charset="0"/>
              </a:rPr>
              <a:t>public string Contact(...) { }</a:t>
            </a:r>
            <a:endParaRPr lang="fr-BE" dirty="0">
              <a:latin typeface="Consolas" panose="020B0609020204030204" pitchFamily="49" charset="0"/>
            </a:endParaRPr>
          </a:p>
        </p:txBody>
      </p:sp>
      <p:sp>
        <p:nvSpPr>
          <p:cNvPr id="8" name="Pijl: rechts 7">
            <a:extLst>
              <a:ext uri="{FF2B5EF4-FFF2-40B4-BE49-F238E27FC236}">
                <a16:creationId xmlns:a16="http://schemas.microsoft.com/office/drawing/2014/main" id="{34A5C7FB-C630-4F24-8C46-52387C645062}"/>
              </a:ext>
            </a:extLst>
          </p:cNvPr>
          <p:cNvSpPr/>
          <p:nvPr/>
        </p:nvSpPr>
        <p:spPr>
          <a:xfrm>
            <a:off x="3435152" y="3247368"/>
            <a:ext cx="4990256" cy="151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1" name="Tekstvak 10">
            <a:extLst>
              <a:ext uri="{FF2B5EF4-FFF2-40B4-BE49-F238E27FC236}">
                <a16:creationId xmlns:a16="http://schemas.microsoft.com/office/drawing/2014/main" id="{F946975C-DEFB-4FFC-8BB6-D6D5243F69FB}"/>
              </a:ext>
            </a:extLst>
          </p:cNvPr>
          <p:cNvSpPr txBox="1"/>
          <p:nvPr/>
        </p:nvSpPr>
        <p:spPr>
          <a:xfrm>
            <a:off x="4721488" y="2780106"/>
            <a:ext cx="2263760" cy="369332"/>
          </a:xfrm>
          <a:prstGeom prst="rect">
            <a:avLst/>
          </a:prstGeom>
          <a:noFill/>
        </p:spPr>
        <p:txBody>
          <a:bodyPr wrap="none" rtlCol="0">
            <a:spAutoFit/>
          </a:bodyPr>
          <a:lstStyle/>
          <a:p>
            <a:pPr algn="ctr"/>
            <a:r>
              <a:rPr lang="nl-NL" dirty="0" err="1">
                <a:solidFill>
                  <a:srgbClr val="009CAB"/>
                </a:solidFill>
              </a:rPr>
              <a:t>uses</a:t>
            </a:r>
            <a:r>
              <a:rPr lang="nl-NL" dirty="0">
                <a:solidFill>
                  <a:srgbClr val="009CAB"/>
                </a:solidFill>
              </a:rPr>
              <a:t> </a:t>
            </a:r>
            <a:r>
              <a:rPr lang="nl-NL" dirty="0" err="1">
                <a:solidFill>
                  <a:srgbClr val="009CAB"/>
                </a:solidFill>
              </a:rPr>
              <a:t>functionality</a:t>
            </a:r>
            <a:r>
              <a:rPr lang="nl-NL" dirty="0">
                <a:solidFill>
                  <a:srgbClr val="009CAB"/>
                </a:solidFill>
              </a:rPr>
              <a:t> of</a:t>
            </a:r>
            <a:endParaRPr lang="fr-BE" dirty="0">
              <a:solidFill>
                <a:srgbClr val="009CAB"/>
              </a:solidFill>
            </a:endParaRPr>
          </a:p>
        </p:txBody>
      </p:sp>
      <p:sp>
        <p:nvSpPr>
          <p:cNvPr id="13" name="TextBox 12">
            <a:extLst>
              <a:ext uri="{FF2B5EF4-FFF2-40B4-BE49-F238E27FC236}">
                <a16:creationId xmlns:a16="http://schemas.microsoft.com/office/drawing/2014/main" id="{1832F7DE-B622-4F77-B7CD-5CF7882EF0E2}"/>
              </a:ext>
            </a:extLst>
          </p:cNvPr>
          <p:cNvSpPr txBox="1"/>
          <p:nvPr/>
        </p:nvSpPr>
        <p:spPr>
          <a:xfrm>
            <a:off x="5113040" y="3461142"/>
            <a:ext cx="1872208" cy="369332"/>
          </a:xfrm>
          <a:prstGeom prst="rect">
            <a:avLst/>
          </a:prstGeom>
          <a:noFill/>
        </p:spPr>
        <p:txBody>
          <a:bodyPr wrap="square">
            <a:spAutoFit/>
          </a:bodyPr>
          <a:lstStyle/>
          <a:p>
            <a:r>
              <a:rPr lang="nl-NL" dirty="0" err="1">
                <a:solidFill>
                  <a:srgbClr val="009CAB"/>
                </a:solidFill>
              </a:rPr>
              <a:t>depends</a:t>
            </a:r>
            <a:r>
              <a:rPr lang="nl-NL" dirty="0">
                <a:solidFill>
                  <a:srgbClr val="009CAB"/>
                </a:solidFill>
              </a:rPr>
              <a:t> on</a:t>
            </a:r>
            <a:endParaRPr lang="en-US" dirty="0">
              <a:solidFill>
                <a:srgbClr val="009CAB"/>
              </a:solidFill>
            </a:endParaRPr>
          </a:p>
        </p:txBody>
      </p:sp>
    </p:spTree>
    <p:extLst>
      <p:ext uri="{BB962C8B-B14F-4D97-AF65-F5344CB8AC3E}">
        <p14:creationId xmlns:p14="http://schemas.microsoft.com/office/powerpoint/2010/main" val="2229448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123B403-DA30-47F3-87D1-061253EF27BF}"/>
              </a:ext>
            </a:extLst>
          </p:cNvPr>
          <p:cNvSpPr>
            <a:spLocks noGrp="1"/>
          </p:cNvSpPr>
          <p:nvPr>
            <p:ph type="body" sz="quarter" idx="17"/>
          </p:nvPr>
        </p:nvSpPr>
        <p:spPr/>
        <p:txBody>
          <a:bodyPr>
            <a:normAutofit fontScale="92500"/>
          </a:bodyPr>
          <a:lstStyle/>
          <a:p>
            <a:r>
              <a:rPr lang="en-US" dirty="0"/>
              <a:t>Order class has a </a:t>
            </a:r>
            <a:r>
              <a:rPr lang="en-US" b="1" dirty="0">
                <a:solidFill>
                  <a:srgbClr val="00A0AE"/>
                </a:solidFill>
              </a:rPr>
              <a:t>dependency</a:t>
            </a:r>
            <a:r>
              <a:rPr lang="en-US" dirty="0"/>
              <a:t> of the </a:t>
            </a:r>
            <a:r>
              <a:rPr lang="en-US" dirty="0" err="1"/>
              <a:t>EmailSender</a:t>
            </a:r>
            <a:r>
              <a:rPr lang="en-US" dirty="0"/>
              <a:t> class</a:t>
            </a:r>
          </a:p>
          <a:p>
            <a:pPr lvl="1"/>
            <a:r>
              <a:rPr lang="en-US" dirty="0"/>
              <a:t>because it creates an object of the </a:t>
            </a:r>
            <a:r>
              <a:rPr lang="en-US" dirty="0" err="1"/>
              <a:t>EmailSender</a:t>
            </a:r>
            <a:r>
              <a:rPr lang="en-US" dirty="0"/>
              <a:t> class</a:t>
            </a:r>
          </a:p>
          <a:p>
            <a:pPr marL="0" indent="-44450">
              <a:buNone/>
            </a:pPr>
            <a:endParaRPr lang="en-US" dirty="0"/>
          </a:p>
          <a:p>
            <a:pPr marL="0" indent="-44450">
              <a:buNone/>
            </a:pPr>
            <a:endParaRPr lang="en-US" dirty="0"/>
          </a:p>
          <a:p>
            <a:r>
              <a:rPr lang="en-US" dirty="0"/>
              <a:t>A dependency is an object that another object depends on</a:t>
            </a:r>
          </a:p>
          <a:p>
            <a:pPr lvl="1"/>
            <a:r>
              <a:rPr lang="en-US" dirty="0" err="1"/>
              <a:t>EmailSender</a:t>
            </a:r>
            <a:r>
              <a:rPr lang="en-US" dirty="0"/>
              <a:t> class has functionality (Contact method) that the Order class uses</a:t>
            </a:r>
          </a:p>
          <a:p>
            <a:pPr marL="0" indent="0">
              <a:buNone/>
            </a:pPr>
            <a:endParaRPr lang="en-US" dirty="0"/>
          </a:p>
          <a:p>
            <a:r>
              <a:rPr lang="en-US" dirty="0"/>
              <a:t>What if we decide to contact the customer by phone instead of by email? </a:t>
            </a:r>
          </a:p>
          <a:p>
            <a:pPr lvl="1"/>
            <a:r>
              <a:rPr lang="en-US" dirty="0"/>
              <a:t>Use the </a:t>
            </a:r>
            <a:r>
              <a:rPr lang="en-US" dirty="0" err="1"/>
              <a:t>TelSender</a:t>
            </a:r>
            <a:r>
              <a:rPr lang="en-US" dirty="0"/>
              <a:t> class.</a:t>
            </a:r>
          </a:p>
          <a:p>
            <a:pPr lvl="1"/>
            <a:r>
              <a:rPr lang="en-US" dirty="0"/>
              <a:t>Make the appropriate changes in the solution!</a:t>
            </a:r>
          </a:p>
          <a:p>
            <a:endParaRPr lang="en-US" dirty="0"/>
          </a:p>
          <a:p>
            <a:pPr lvl="1"/>
            <a:endParaRPr lang="en-US" dirty="0"/>
          </a:p>
        </p:txBody>
      </p:sp>
      <p:sp>
        <p:nvSpPr>
          <p:cNvPr id="3" name="Titel 2">
            <a:extLst>
              <a:ext uri="{FF2B5EF4-FFF2-40B4-BE49-F238E27FC236}">
                <a16:creationId xmlns:a16="http://schemas.microsoft.com/office/drawing/2014/main" id="{CEB910D6-2325-47B5-9F37-40B43B12EC80}"/>
              </a:ext>
            </a:extLst>
          </p:cNvPr>
          <p:cNvSpPr>
            <a:spLocks noGrp="1"/>
          </p:cNvSpPr>
          <p:nvPr>
            <p:ph type="title"/>
          </p:nvPr>
        </p:nvSpPr>
        <p:spPr/>
        <p:txBody>
          <a:bodyPr/>
          <a:lstStyle/>
          <a:p>
            <a:r>
              <a:rPr lang="en-US"/>
              <a:t>It works, so it’s Fine?</a:t>
            </a:r>
          </a:p>
        </p:txBody>
      </p:sp>
      <p:sp>
        <p:nvSpPr>
          <p:cNvPr id="5" name="Tijdelijke aanduiding voor voettekst 4">
            <a:extLst>
              <a:ext uri="{FF2B5EF4-FFF2-40B4-BE49-F238E27FC236}">
                <a16:creationId xmlns:a16="http://schemas.microsoft.com/office/drawing/2014/main" id="{149344F5-48FD-44CF-A6E4-20C54327B5DA}"/>
              </a:ext>
            </a:extLst>
          </p:cNvPr>
          <p:cNvSpPr>
            <a:spLocks noGrp="1"/>
          </p:cNvSpPr>
          <p:nvPr>
            <p:ph type="ftr" sz="quarter" idx="15"/>
          </p:nvPr>
        </p:nvSpPr>
        <p:spPr/>
        <p:txBody>
          <a:bodyPr/>
          <a:lstStyle/>
          <a:p>
            <a:r>
              <a:rPr lang="en-US"/>
              <a:t>2 ITF APP/AI</a:t>
            </a:r>
          </a:p>
        </p:txBody>
      </p:sp>
      <p:sp>
        <p:nvSpPr>
          <p:cNvPr id="4" name="Tijdelijke aanduiding voor dianummer 3">
            <a:extLst>
              <a:ext uri="{FF2B5EF4-FFF2-40B4-BE49-F238E27FC236}">
                <a16:creationId xmlns:a16="http://schemas.microsoft.com/office/drawing/2014/main" id="{A2259821-CC6A-48B0-AF8F-0B608880DD5A}"/>
              </a:ext>
            </a:extLst>
          </p:cNvPr>
          <p:cNvSpPr>
            <a:spLocks noGrp="1"/>
          </p:cNvSpPr>
          <p:nvPr>
            <p:ph type="sldNum" sz="quarter" idx="16"/>
          </p:nvPr>
        </p:nvSpPr>
        <p:spPr/>
        <p:txBody>
          <a:bodyPr/>
          <a:lstStyle/>
          <a:p>
            <a:fld id="{3B80295F-48CD-49FC-897A-CCEC919B8070}" type="slidenum">
              <a:rPr lang="en-US" smtClean="0"/>
              <a:pPr/>
              <a:t>5</a:t>
            </a:fld>
            <a:endParaRPr lang="en-US"/>
          </a:p>
        </p:txBody>
      </p:sp>
      <p:sp>
        <p:nvSpPr>
          <p:cNvPr id="6" name="Tekstvak 5">
            <a:extLst>
              <a:ext uri="{FF2B5EF4-FFF2-40B4-BE49-F238E27FC236}">
                <a16:creationId xmlns:a16="http://schemas.microsoft.com/office/drawing/2014/main" id="{BEB3025C-62DB-4D0E-9E66-DB1162B72237}"/>
              </a:ext>
            </a:extLst>
          </p:cNvPr>
          <p:cNvSpPr txBox="1"/>
          <p:nvPr/>
        </p:nvSpPr>
        <p:spPr>
          <a:xfrm>
            <a:off x="924110" y="2671597"/>
            <a:ext cx="5859321" cy="369332"/>
          </a:xfrm>
          <a:prstGeom prst="rect">
            <a:avLst/>
          </a:prstGeom>
          <a:noFill/>
          <a:ln>
            <a:noFill/>
          </a:ln>
        </p:spPr>
        <p:txBody>
          <a:bodyPr wrap="square" rtlCol="0">
            <a:spAutoFit/>
          </a:bodyPr>
          <a:lstStyle/>
          <a:p>
            <a:r>
              <a:rPr lang="en-US" dirty="0" err="1">
                <a:latin typeface="Consolas" panose="020B0609020204030204" pitchFamily="49" charset="0"/>
              </a:rPr>
              <a:t>EmailSender</a:t>
            </a:r>
            <a:r>
              <a:rPr lang="en-US" dirty="0">
                <a:latin typeface="Consolas" panose="020B0609020204030204" pitchFamily="49" charset="0"/>
              </a:rPr>
              <a:t> </a:t>
            </a:r>
            <a:r>
              <a:rPr lang="en-US" dirty="0" err="1">
                <a:latin typeface="Consolas" panose="020B0609020204030204" pitchFamily="49" charset="0"/>
              </a:rPr>
              <a:t>emailSender</a:t>
            </a:r>
            <a:r>
              <a:rPr lang="en-US" dirty="0">
                <a:latin typeface="Consolas" panose="020B0609020204030204" pitchFamily="49" charset="0"/>
              </a:rPr>
              <a:t> = new </a:t>
            </a:r>
            <a:r>
              <a:rPr lang="en-US" dirty="0" err="1">
                <a:latin typeface="Consolas" panose="020B0609020204030204" pitchFamily="49" charset="0"/>
              </a:rPr>
              <a:t>EmailSender</a:t>
            </a:r>
            <a:r>
              <a:rPr lang="en-US" dirty="0">
                <a:latin typeface="Consolas" panose="020B0609020204030204" pitchFamily="49" charset="0"/>
              </a:rPr>
              <a:t>();</a:t>
            </a:r>
          </a:p>
        </p:txBody>
      </p:sp>
    </p:spTree>
    <p:extLst>
      <p:ext uri="{BB962C8B-B14F-4D97-AF65-F5344CB8AC3E}">
        <p14:creationId xmlns:p14="http://schemas.microsoft.com/office/powerpoint/2010/main" val="617093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F0244E2-9E52-489F-ADE1-818A4EF69FC9}"/>
              </a:ext>
            </a:extLst>
          </p:cNvPr>
          <p:cNvSpPr>
            <a:spLocks noGrp="1"/>
          </p:cNvSpPr>
          <p:nvPr>
            <p:ph type="body" sz="quarter" idx="17"/>
          </p:nvPr>
        </p:nvSpPr>
        <p:spPr/>
        <p:txBody>
          <a:bodyPr/>
          <a:lstStyle/>
          <a:p>
            <a:r>
              <a:rPr lang="nl-NL" dirty="0"/>
              <a:t>We </a:t>
            </a:r>
            <a:r>
              <a:rPr lang="nl-NL" b="1" dirty="0" err="1"/>
              <a:t>changed</a:t>
            </a:r>
            <a:r>
              <a:rPr lang="nl-NL" dirty="0"/>
              <a:t> </a:t>
            </a:r>
            <a:r>
              <a:rPr lang="nl-NL" dirty="0" err="1"/>
              <a:t>our</a:t>
            </a:r>
            <a:r>
              <a:rPr lang="nl-NL" dirty="0"/>
              <a:t> code </a:t>
            </a:r>
            <a:r>
              <a:rPr lang="nl-NL" dirty="0" err="1"/>
              <a:t>by</a:t>
            </a:r>
            <a:br>
              <a:rPr lang="nl-NL" dirty="0"/>
            </a:br>
            <a:endParaRPr lang="nl-NL" dirty="0"/>
          </a:p>
          <a:p>
            <a:pPr lvl="1"/>
            <a:r>
              <a:rPr lang="nl-NL" dirty="0" err="1"/>
              <a:t>Removing</a:t>
            </a:r>
            <a:r>
              <a:rPr lang="nl-NL" dirty="0"/>
              <a:t> object </a:t>
            </a:r>
            <a:r>
              <a:rPr lang="nl-NL" dirty="0" err="1"/>
              <a:t>creation</a:t>
            </a:r>
            <a:r>
              <a:rPr lang="nl-NL" dirty="0"/>
              <a:t> of </a:t>
            </a:r>
            <a:r>
              <a:rPr lang="nl-NL" dirty="0" err="1"/>
              <a:t>EmailSender</a:t>
            </a:r>
            <a:r>
              <a:rPr lang="nl-NL" dirty="0"/>
              <a:t> class</a:t>
            </a:r>
          </a:p>
          <a:p>
            <a:pPr lvl="1"/>
            <a:r>
              <a:rPr lang="nl-NL" dirty="0" err="1"/>
              <a:t>Adding</a:t>
            </a:r>
            <a:r>
              <a:rPr lang="nl-NL" dirty="0"/>
              <a:t> object </a:t>
            </a:r>
            <a:r>
              <a:rPr lang="nl-NL" dirty="0" err="1"/>
              <a:t>creation</a:t>
            </a:r>
            <a:r>
              <a:rPr lang="nl-NL" dirty="0"/>
              <a:t> of </a:t>
            </a:r>
            <a:r>
              <a:rPr lang="nl-NL" dirty="0" err="1"/>
              <a:t>TelSender</a:t>
            </a:r>
            <a:r>
              <a:rPr lang="nl-NL" dirty="0"/>
              <a:t> class</a:t>
            </a:r>
          </a:p>
          <a:p>
            <a:pPr marL="0" lvl="1" indent="0">
              <a:buNone/>
            </a:pPr>
            <a:endParaRPr lang="nl-NL" dirty="0"/>
          </a:p>
          <a:p>
            <a:pPr marL="0" lvl="1" indent="0">
              <a:buNone/>
            </a:pPr>
            <a:endParaRPr lang="nl-NL" dirty="0"/>
          </a:p>
          <a:p>
            <a:r>
              <a:rPr lang="nl-NL" dirty="0"/>
              <a:t>In case </a:t>
            </a:r>
            <a:r>
              <a:rPr lang="nl-NL" dirty="0" err="1"/>
              <a:t>our</a:t>
            </a:r>
            <a:r>
              <a:rPr lang="nl-NL" dirty="0"/>
              <a:t> </a:t>
            </a:r>
            <a:r>
              <a:rPr lang="nl-NL" dirty="0" err="1"/>
              <a:t>application</a:t>
            </a:r>
            <a:r>
              <a:rPr lang="nl-NL" dirty="0"/>
              <a:t> was </a:t>
            </a:r>
            <a:r>
              <a:rPr lang="nl-NL" dirty="0" err="1"/>
              <a:t>already</a:t>
            </a:r>
            <a:r>
              <a:rPr lang="nl-NL" dirty="0"/>
              <a:t> </a:t>
            </a:r>
            <a:r>
              <a:rPr lang="nl-NL" dirty="0" err="1"/>
              <a:t>deployed</a:t>
            </a:r>
            <a:r>
              <a:rPr lang="nl-NL" dirty="0"/>
              <a:t>, we had </a:t>
            </a:r>
            <a:r>
              <a:rPr lang="nl-NL" dirty="0" err="1"/>
              <a:t>to</a:t>
            </a:r>
            <a:r>
              <a:rPr lang="nl-NL" dirty="0"/>
              <a:t> </a:t>
            </a:r>
            <a:r>
              <a:rPr lang="nl-NL" dirty="0" err="1"/>
              <a:t>recompile</a:t>
            </a:r>
            <a:r>
              <a:rPr lang="nl-NL" dirty="0"/>
              <a:t> </a:t>
            </a:r>
            <a:r>
              <a:rPr lang="nl-NL" dirty="0" err="1"/>
              <a:t>and</a:t>
            </a:r>
            <a:r>
              <a:rPr lang="nl-NL" dirty="0"/>
              <a:t> </a:t>
            </a:r>
            <a:r>
              <a:rPr lang="nl-NL" dirty="0" err="1"/>
              <a:t>redeploy</a:t>
            </a:r>
            <a:r>
              <a:rPr lang="nl-NL" dirty="0"/>
              <a:t> </a:t>
            </a:r>
            <a:r>
              <a:rPr lang="nl-NL" dirty="0" err="1"/>
              <a:t>it</a:t>
            </a:r>
            <a:r>
              <a:rPr lang="nl-NL" dirty="0"/>
              <a:t> </a:t>
            </a:r>
            <a:r>
              <a:rPr lang="nl-NL" dirty="0" err="1"/>
              <a:t>because</a:t>
            </a:r>
            <a:r>
              <a:rPr lang="nl-NL" dirty="0"/>
              <a:t> of these code changes.</a:t>
            </a:r>
          </a:p>
          <a:p>
            <a:endParaRPr lang="nl-NL" dirty="0"/>
          </a:p>
          <a:p>
            <a:endParaRPr lang="fr-BE" dirty="0"/>
          </a:p>
        </p:txBody>
      </p:sp>
      <p:sp>
        <p:nvSpPr>
          <p:cNvPr id="3" name="Titel 2">
            <a:extLst>
              <a:ext uri="{FF2B5EF4-FFF2-40B4-BE49-F238E27FC236}">
                <a16:creationId xmlns:a16="http://schemas.microsoft.com/office/drawing/2014/main" id="{A72F7CE8-3701-4AF5-B2B7-285F8487C6F4}"/>
              </a:ext>
            </a:extLst>
          </p:cNvPr>
          <p:cNvSpPr>
            <a:spLocks noGrp="1"/>
          </p:cNvSpPr>
          <p:nvPr>
            <p:ph type="title"/>
          </p:nvPr>
        </p:nvSpPr>
        <p:spPr/>
        <p:txBody>
          <a:bodyPr/>
          <a:lstStyle/>
          <a:p>
            <a:r>
              <a:rPr lang="nl-NL" dirty="0" err="1"/>
              <a:t>What</a:t>
            </a:r>
            <a:r>
              <a:rPr lang="nl-NL" dirty="0"/>
              <a:t> </a:t>
            </a:r>
            <a:r>
              <a:rPr lang="nl-NL" dirty="0" err="1"/>
              <a:t>did</a:t>
            </a:r>
            <a:r>
              <a:rPr lang="nl-NL" dirty="0"/>
              <a:t> we do?</a:t>
            </a:r>
            <a:endParaRPr lang="fr-BE" dirty="0"/>
          </a:p>
        </p:txBody>
      </p:sp>
      <p:sp>
        <p:nvSpPr>
          <p:cNvPr id="5" name="Tijdelijke aanduiding voor voettekst 4">
            <a:extLst>
              <a:ext uri="{FF2B5EF4-FFF2-40B4-BE49-F238E27FC236}">
                <a16:creationId xmlns:a16="http://schemas.microsoft.com/office/drawing/2014/main" id="{7F1133D0-FE0D-4B02-A802-4A874E3E541E}"/>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11E4E372-C950-48F4-B5C9-57B539D5A9FE}"/>
              </a:ext>
            </a:extLst>
          </p:cNvPr>
          <p:cNvSpPr>
            <a:spLocks noGrp="1"/>
          </p:cNvSpPr>
          <p:nvPr>
            <p:ph type="sldNum" sz="quarter" idx="16"/>
          </p:nvPr>
        </p:nvSpPr>
        <p:spPr/>
        <p:txBody>
          <a:bodyPr/>
          <a:lstStyle/>
          <a:p>
            <a:fld id="{3B80295F-48CD-49FC-897A-CCEC919B8070}" type="slidenum">
              <a:rPr lang="nl-BE" smtClean="0"/>
              <a:pPr/>
              <a:t>6</a:t>
            </a:fld>
            <a:endParaRPr lang="nl-BE" dirty="0"/>
          </a:p>
        </p:txBody>
      </p:sp>
    </p:spTree>
    <p:extLst>
      <p:ext uri="{BB962C8B-B14F-4D97-AF65-F5344CB8AC3E}">
        <p14:creationId xmlns:p14="http://schemas.microsoft.com/office/powerpoint/2010/main" val="553638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9768BDE-650F-47C4-8ED0-1B8154F36395}"/>
              </a:ext>
            </a:extLst>
          </p:cNvPr>
          <p:cNvSpPr>
            <a:spLocks noGrp="1"/>
          </p:cNvSpPr>
          <p:nvPr>
            <p:ph type="body" sz="quarter" idx="17"/>
          </p:nvPr>
        </p:nvSpPr>
        <p:spPr/>
        <p:txBody>
          <a:bodyPr>
            <a:normAutofit fontScale="92500" lnSpcReduction="10000"/>
          </a:bodyPr>
          <a:lstStyle/>
          <a:p>
            <a:r>
              <a:rPr lang="nl-NL" dirty="0"/>
              <a:t>Open </a:t>
            </a:r>
            <a:r>
              <a:rPr lang="nl-NL" dirty="0" err="1"/>
              <a:t>the</a:t>
            </a:r>
            <a:r>
              <a:rPr lang="nl-NL" dirty="0"/>
              <a:t> </a:t>
            </a:r>
            <a:r>
              <a:rPr lang="nl-NL" dirty="0" err="1"/>
              <a:t>UnitTest_DI_Pattern_Wrong.cs</a:t>
            </a:r>
            <a:r>
              <a:rPr lang="nl-NL" dirty="0"/>
              <a:t> class </a:t>
            </a:r>
            <a:r>
              <a:rPr lang="nl-NL" dirty="0" err="1"/>
              <a:t>inside</a:t>
            </a:r>
            <a:r>
              <a:rPr lang="nl-NL" dirty="0"/>
              <a:t> </a:t>
            </a:r>
            <a:r>
              <a:rPr lang="nl-NL" dirty="0" err="1"/>
              <a:t>the</a:t>
            </a:r>
            <a:r>
              <a:rPr lang="nl-NL" dirty="0"/>
              <a:t> </a:t>
            </a:r>
            <a:r>
              <a:rPr lang="nl-NL" dirty="0" err="1"/>
              <a:t>DI_Pattern_Tests</a:t>
            </a:r>
            <a:r>
              <a:rPr lang="nl-NL" dirty="0"/>
              <a:t> project.</a:t>
            </a:r>
            <a:br>
              <a:rPr lang="nl-NL" dirty="0"/>
            </a:br>
            <a:endParaRPr lang="nl-NL" dirty="0"/>
          </a:p>
          <a:p>
            <a:r>
              <a:rPr lang="fr-BE" dirty="0" err="1"/>
              <a:t>We</a:t>
            </a:r>
            <a:r>
              <a:rPr lang="fr-BE" dirty="0"/>
              <a:t> </a:t>
            </a:r>
            <a:r>
              <a:rPr lang="fr-BE" dirty="0" err="1"/>
              <a:t>want</a:t>
            </a:r>
            <a:r>
              <a:rPr lang="fr-BE" dirty="0"/>
              <a:t> to test the </a:t>
            </a:r>
            <a:r>
              <a:rPr lang="fr-BE" dirty="0" err="1"/>
              <a:t>HandleOrder</a:t>
            </a:r>
            <a:r>
              <a:rPr lang="fr-BE" dirty="0"/>
              <a:t> </a:t>
            </a:r>
            <a:r>
              <a:rPr lang="fr-BE" dirty="0" err="1"/>
              <a:t>functionality</a:t>
            </a:r>
            <a:r>
              <a:rPr lang="fr-BE" dirty="0"/>
              <a:t> </a:t>
            </a:r>
            <a:r>
              <a:rPr lang="fr-BE" dirty="0" err="1"/>
              <a:t>from</a:t>
            </a:r>
            <a:r>
              <a:rPr lang="fr-BE" dirty="0"/>
              <a:t> the </a:t>
            </a:r>
            <a:r>
              <a:rPr lang="fr-BE" dirty="0" err="1"/>
              <a:t>OrderHandler</a:t>
            </a:r>
            <a:r>
              <a:rPr lang="fr-BE" dirty="0"/>
              <a:t> class.</a:t>
            </a:r>
            <a:br>
              <a:rPr lang="fr-BE" dirty="0"/>
            </a:br>
            <a:endParaRPr lang="fr-BE" dirty="0"/>
          </a:p>
          <a:p>
            <a:pPr lvl="1"/>
            <a:r>
              <a:rPr lang="fr-BE" dirty="0"/>
              <a:t>But the </a:t>
            </a:r>
            <a:r>
              <a:rPr lang="fr-BE" dirty="0" err="1"/>
              <a:t>HandleOrder</a:t>
            </a:r>
            <a:r>
              <a:rPr lang="fr-BE" dirty="0"/>
              <a:t>() </a:t>
            </a:r>
            <a:r>
              <a:rPr lang="fr-BE" dirty="0" err="1"/>
              <a:t>method</a:t>
            </a:r>
            <a:r>
              <a:rPr lang="fr-BE" dirty="0"/>
              <a:t> </a:t>
            </a:r>
            <a:r>
              <a:rPr lang="fr-BE" dirty="0" err="1"/>
              <a:t>executes</a:t>
            </a:r>
            <a:r>
              <a:rPr lang="fr-BE" dirty="0"/>
              <a:t> the </a:t>
            </a:r>
            <a:r>
              <a:rPr lang="fr-BE" dirty="0" err="1"/>
              <a:t>ContactCustomer</a:t>
            </a:r>
            <a:r>
              <a:rPr lang="fr-BE" dirty="0"/>
              <a:t>() </a:t>
            </a:r>
            <a:r>
              <a:rPr lang="fr-BE" dirty="0" err="1"/>
              <a:t>method</a:t>
            </a:r>
            <a:endParaRPr lang="fr-BE" dirty="0"/>
          </a:p>
          <a:p>
            <a:pPr lvl="1"/>
            <a:r>
              <a:rPr lang="fr-BE" dirty="0" err="1"/>
              <a:t>What</a:t>
            </a:r>
            <a:r>
              <a:rPr lang="fr-BE" dirty="0"/>
              <a:t> if </a:t>
            </a:r>
            <a:r>
              <a:rPr lang="fr-BE" dirty="0" err="1"/>
              <a:t>this</a:t>
            </a:r>
            <a:r>
              <a:rPr lang="fr-BE" dirty="0"/>
              <a:t> </a:t>
            </a:r>
            <a:r>
              <a:rPr lang="fr-BE" dirty="0" err="1"/>
              <a:t>method</a:t>
            </a:r>
            <a:r>
              <a:rPr lang="fr-BE" dirty="0"/>
              <a:t> </a:t>
            </a:r>
            <a:r>
              <a:rPr lang="fr-BE" dirty="0" err="1"/>
              <a:t>really</a:t>
            </a:r>
            <a:r>
              <a:rPr lang="fr-BE" dirty="0"/>
              <a:t> contacts the </a:t>
            </a:r>
            <a:r>
              <a:rPr lang="fr-BE" dirty="0" err="1"/>
              <a:t>customer</a:t>
            </a:r>
            <a:r>
              <a:rPr lang="fr-BE" dirty="0"/>
              <a:t> (e-mail, tel, ...)?</a:t>
            </a:r>
          </a:p>
          <a:p>
            <a:pPr lvl="1"/>
            <a:r>
              <a:rPr lang="fr-BE" dirty="0"/>
              <a:t>Is </a:t>
            </a:r>
            <a:r>
              <a:rPr lang="fr-BE" dirty="0" err="1"/>
              <a:t>it</a:t>
            </a:r>
            <a:r>
              <a:rPr lang="fr-BE" dirty="0"/>
              <a:t> possible to </a:t>
            </a:r>
            <a:r>
              <a:rPr lang="fr-BE" dirty="0" err="1"/>
              <a:t>mock</a:t>
            </a:r>
            <a:r>
              <a:rPr lang="fr-BE" dirty="0"/>
              <a:t> the </a:t>
            </a:r>
            <a:r>
              <a:rPr lang="fr-BE" dirty="0" err="1"/>
              <a:t>TelSender</a:t>
            </a:r>
            <a:r>
              <a:rPr lang="fr-BE" dirty="0"/>
              <a:t> class and change </a:t>
            </a:r>
            <a:r>
              <a:rPr lang="fr-BE" dirty="0" err="1"/>
              <a:t>its</a:t>
            </a:r>
            <a:r>
              <a:rPr lang="fr-BE" dirty="0"/>
              <a:t> </a:t>
            </a:r>
            <a:r>
              <a:rPr lang="fr-BE" dirty="0" err="1"/>
              <a:t>behavior</a:t>
            </a:r>
            <a:r>
              <a:rPr lang="fr-BE" dirty="0"/>
              <a:t> to help us </a:t>
            </a:r>
            <a:r>
              <a:rPr lang="fr-BE" dirty="0" err="1"/>
              <a:t>creating</a:t>
            </a:r>
            <a:r>
              <a:rPr lang="fr-BE" dirty="0"/>
              <a:t> good unit tests?  </a:t>
            </a:r>
          </a:p>
          <a:p>
            <a:r>
              <a:rPr lang="fr-BE" b="1" dirty="0">
                <a:solidFill>
                  <a:srgbClr val="FF0000"/>
                </a:solidFill>
              </a:rPr>
              <a:t>    NO!!!</a:t>
            </a:r>
          </a:p>
          <a:p>
            <a:pPr lvl="1"/>
            <a:endParaRPr lang="fr-BE" dirty="0"/>
          </a:p>
        </p:txBody>
      </p:sp>
      <p:sp>
        <p:nvSpPr>
          <p:cNvPr id="3" name="Titel 2">
            <a:extLst>
              <a:ext uri="{FF2B5EF4-FFF2-40B4-BE49-F238E27FC236}">
                <a16:creationId xmlns:a16="http://schemas.microsoft.com/office/drawing/2014/main" id="{48317550-65FB-496B-AD0E-AA1CBCCC6F74}"/>
              </a:ext>
            </a:extLst>
          </p:cNvPr>
          <p:cNvSpPr>
            <a:spLocks noGrp="1"/>
          </p:cNvSpPr>
          <p:nvPr>
            <p:ph type="title"/>
          </p:nvPr>
        </p:nvSpPr>
        <p:spPr/>
        <p:txBody>
          <a:bodyPr/>
          <a:lstStyle/>
          <a:p>
            <a:r>
              <a:rPr lang="nl-NL" dirty="0"/>
              <a:t>Is </a:t>
            </a:r>
            <a:r>
              <a:rPr lang="nl-NL" dirty="0" err="1"/>
              <a:t>our</a:t>
            </a:r>
            <a:r>
              <a:rPr lang="nl-NL" dirty="0"/>
              <a:t> code </a:t>
            </a:r>
            <a:r>
              <a:rPr lang="nl-NL" dirty="0" err="1"/>
              <a:t>testable</a:t>
            </a:r>
            <a:r>
              <a:rPr lang="nl-NL" dirty="0"/>
              <a:t>?</a:t>
            </a:r>
            <a:endParaRPr lang="fr-BE" dirty="0"/>
          </a:p>
        </p:txBody>
      </p:sp>
      <p:sp>
        <p:nvSpPr>
          <p:cNvPr id="5" name="Tijdelijke aanduiding voor voettekst 4">
            <a:extLst>
              <a:ext uri="{FF2B5EF4-FFF2-40B4-BE49-F238E27FC236}">
                <a16:creationId xmlns:a16="http://schemas.microsoft.com/office/drawing/2014/main" id="{F14D5416-2484-4FAC-84E5-42B9632C3FCC}"/>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901F5B86-4711-4C67-ABB7-765BC80C22C9}"/>
              </a:ext>
            </a:extLst>
          </p:cNvPr>
          <p:cNvSpPr>
            <a:spLocks noGrp="1"/>
          </p:cNvSpPr>
          <p:nvPr>
            <p:ph type="sldNum" sz="quarter" idx="16"/>
          </p:nvPr>
        </p:nvSpPr>
        <p:spPr/>
        <p:txBody>
          <a:bodyPr/>
          <a:lstStyle/>
          <a:p>
            <a:fld id="{3B80295F-48CD-49FC-897A-CCEC919B8070}" type="slidenum">
              <a:rPr lang="nl-BE" smtClean="0"/>
              <a:pPr/>
              <a:t>7</a:t>
            </a:fld>
            <a:endParaRPr lang="nl-BE" dirty="0"/>
          </a:p>
        </p:txBody>
      </p:sp>
    </p:spTree>
    <p:extLst>
      <p:ext uri="{BB962C8B-B14F-4D97-AF65-F5344CB8AC3E}">
        <p14:creationId xmlns:p14="http://schemas.microsoft.com/office/powerpoint/2010/main" val="4288207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CFBFDA-2AC3-4E51-A620-6FCEBE5684A5}"/>
              </a:ext>
            </a:extLst>
          </p:cNvPr>
          <p:cNvSpPr>
            <a:spLocks noGrp="1"/>
          </p:cNvSpPr>
          <p:nvPr>
            <p:ph type="body" sz="quarter" idx="17"/>
          </p:nvPr>
        </p:nvSpPr>
        <p:spPr/>
        <p:txBody>
          <a:bodyPr/>
          <a:lstStyle/>
          <a:p>
            <a:r>
              <a:rPr lang="en-US" dirty="0"/>
              <a:t>In Object Oriented Programming objects work together in a collaboration model where there are contributors and consumers. Naturally, this communication model generates dependencies between objects and components, resulting in an extremely difficult scenario to manage and to test when complexity increases.</a:t>
            </a:r>
          </a:p>
          <a:p>
            <a:endParaRPr lang="en-US" dirty="0"/>
          </a:p>
          <a:p>
            <a:endParaRPr lang="en-US" dirty="0"/>
          </a:p>
        </p:txBody>
      </p:sp>
      <p:sp>
        <p:nvSpPr>
          <p:cNvPr id="3" name="Title 2">
            <a:extLst>
              <a:ext uri="{FF2B5EF4-FFF2-40B4-BE49-F238E27FC236}">
                <a16:creationId xmlns:a16="http://schemas.microsoft.com/office/drawing/2014/main" id="{7D0D2044-B174-44AA-BD7F-3F6C821F7EB4}"/>
              </a:ext>
            </a:extLst>
          </p:cNvPr>
          <p:cNvSpPr>
            <a:spLocks noGrp="1"/>
          </p:cNvSpPr>
          <p:nvPr>
            <p:ph type="title"/>
          </p:nvPr>
        </p:nvSpPr>
        <p:spPr/>
        <p:txBody>
          <a:bodyPr/>
          <a:lstStyle/>
          <a:p>
            <a:r>
              <a:rPr lang="en-US" dirty="0"/>
              <a:t>Conclusion</a:t>
            </a:r>
          </a:p>
        </p:txBody>
      </p:sp>
      <p:sp>
        <p:nvSpPr>
          <p:cNvPr id="4" name="Footer Placeholder 3">
            <a:extLst>
              <a:ext uri="{FF2B5EF4-FFF2-40B4-BE49-F238E27FC236}">
                <a16:creationId xmlns:a16="http://schemas.microsoft.com/office/drawing/2014/main" id="{C3CC8F9D-AD8C-4864-BAEF-0F7D5A4B634C}"/>
              </a:ext>
            </a:extLst>
          </p:cNvPr>
          <p:cNvSpPr>
            <a:spLocks noGrp="1"/>
          </p:cNvSpPr>
          <p:nvPr>
            <p:ph type="ftr" sz="quarter" idx="15"/>
          </p:nvPr>
        </p:nvSpPr>
        <p:spPr/>
        <p:txBody>
          <a:bodyPr/>
          <a:lstStyle/>
          <a:p>
            <a:r>
              <a:rPr lang="en-US"/>
              <a:t>2 ITF APP/AI</a:t>
            </a:r>
            <a:endParaRPr lang="nl-BE" sz="950" dirty="0"/>
          </a:p>
        </p:txBody>
      </p:sp>
      <p:sp>
        <p:nvSpPr>
          <p:cNvPr id="5" name="Slide Number Placeholder 4">
            <a:extLst>
              <a:ext uri="{FF2B5EF4-FFF2-40B4-BE49-F238E27FC236}">
                <a16:creationId xmlns:a16="http://schemas.microsoft.com/office/drawing/2014/main" id="{3895D8B3-D400-47C8-A775-1722F936E98D}"/>
              </a:ext>
            </a:extLst>
          </p:cNvPr>
          <p:cNvSpPr>
            <a:spLocks noGrp="1"/>
          </p:cNvSpPr>
          <p:nvPr>
            <p:ph type="sldNum" sz="quarter" idx="16"/>
          </p:nvPr>
        </p:nvSpPr>
        <p:spPr/>
        <p:txBody>
          <a:bodyPr/>
          <a:lstStyle/>
          <a:p>
            <a:fld id="{763F2D79-C75E-42E1-AD06-AE3EAB2BE1D7}" type="slidenum">
              <a:rPr lang="nl-BE" smtClean="0"/>
              <a:pPr/>
              <a:t>8</a:t>
            </a:fld>
            <a:endParaRPr lang="nl-BE" sz="1200" dirty="0"/>
          </a:p>
        </p:txBody>
      </p:sp>
      <p:pic>
        <p:nvPicPr>
          <p:cNvPr id="1026" name="Picture 2" descr="Class dependencies and model complexity">
            <a:extLst>
              <a:ext uri="{FF2B5EF4-FFF2-40B4-BE49-F238E27FC236}">
                <a16:creationId xmlns:a16="http://schemas.microsoft.com/office/drawing/2014/main" id="{4074BCA3-3838-4CFB-9417-D739902D08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5328"/>
          <a:stretch/>
        </p:blipFill>
        <p:spPr bwMode="auto">
          <a:xfrm>
            <a:off x="4160327" y="4025386"/>
            <a:ext cx="3646449" cy="2683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338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80FCAFA-C33B-4C25-B61D-07C34559901D}"/>
              </a:ext>
            </a:extLst>
          </p:cNvPr>
          <p:cNvSpPr>
            <a:spLocks noGrp="1"/>
          </p:cNvSpPr>
          <p:nvPr>
            <p:ph type="body" sz="quarter" idx="17"/>
          </p:nvPr>
        </p:nvSpPr>
        <p:spPr/>
        <p:txBody>
          <a:bodyPr>
            <a:normAutofit/>
          </a:bodyPr>
          <a:lstStyle/>
          <a:p>
            <a:r>
              <a:rPr lang="nl-NL" dirty="0" err="1"/>
              <a:t>Let’s</a:t>
            </a:r>
            <a:r>
              <a:rPr lang="nl-NL" dirty="0"/>
              <a:t> </a:t>
            </a:r>
            <a:r>
              <a:rPr lang="nl-NL" dirty="0" err="1"/>
              <a:t>think</a:t>
            </a:r>
            <a:r>
              <a:rPr lang="nl-NL" dirty="0"/>
              <a:t> of a </a:t>
            </a:r>
            <a:r>
              <a:rPr lang="nl-NL" dirty="0" err="1"/>
              <a:t>better</a:t>
            </a:r>
            <a:r>
              <a:rPr lang="nl-NL" dirty="0"/>
              <a:t> solution.</a:t>
            </a:r>
            <a:br>
              <a:rPr lang="nl-NL" dirty="0"/>
            </a:br>
            <a:endParaRPr lang="nl-NL" dirty="0"/>
          </a:p>
          <a:p>
            <a:r>
              <a:rPr lang="nl-NL" dirty="0" err="1"/>
              <a:t>Can</a:t>
            </a:r>
            <a:r>
              <a:rPr lang="nl-NL" dirty="0"/>
              <a:t> we move </a:t>
            </a:r>
            <a:r>
              <a:rPr lang="nl-NL" dirty="0" err="1"/>
              <a:t>the</a:t>
            </a:r>
            <a:r>
              <a:rPr lang="nl-NL" dirty="0"/>
              <a:t> </a:t>
            </a:r>
            <a:r>
              <a:rPr lang="nl-NL" dirty="0" err="1"/>
              <a:t>creation</a:t>
            </a:r>
            <a:r>
              <a:rPr lang="nl-NL" dirty="0"/>
              <a:t> of </a:t>
            </a:r>
            <a:r>
              <a:rPr lang="nl-NL" dirty="0" err="1"/>
              <a:t>the</a:t>
            </a:r>
            <a:r>
              <a:rPr lang="nl-NL" dirty="0"/>
              <a:t> </a:t>
            </a:r>
            <a:r>
              <a:rPr lang="nl-NL" dirty="0" err="1"/>
              <a:t>dependent</a:t>
            </a:r>
            <a:r>
              <a:rPr lang="nl-NL" dirty="0"/>
              <a:t> </a:t>
            </a:r>
            <a:r>
              <a:rPr lang="nl-NL" dirty="0" err="1"/>
              <a:t>objects</a:t>
            </a:r>
            <a:r>
              <a:rPr lang="nl-NL" dirty="0"/>
              <a:t> (</a:t>
            </a:r>
            <a:r>
              <a:rPr lang="nl-NL" dirty="0" err="1"/>
              <a:t>EmailSender</a:t>
            </a:r>
            <a:r>
              <a:rPr lang="nl-NL" dirty="0"/>
              <a:t>/</a:t>
            </a:r>
            <a:r>
              <a:rPr lang="nl-NL" dirty="0" err="1"/>
              <a:t>TelSender</a:t>
            </a:r>
            <a:r>
              <a:rPr lang="nl-NL" dirty="0"/>
              <a:t>) </a:t>
            </a:r>
            <a:r>
              <a:rPr lang="nl-NL" dirty="0" err="1"/>
              <a:t>outside</a:t>
            </a:r>
            <a:r>
              <a:rPr lang="nl-NL" dirty="0"/>
              <a:t> of </a:t>
            </a:r>
            <a:r>
              <a:rPr lang="nl-NL" dirty="0" err="1"/>
              <a:t>the</a:t>
            </a:r>
            <a:r>
              <a:rPr lang="nl-NL" dirty="0"/>
              <a:t> class </a:t>
            </a:r>
            <a:r>
              <a:rPr lang="nl-NL" dirty="0" err="1"/>
              <a:t>that</a:t>
            </a:r>
            <a:r>
              <a:rPr lang="nl-NL" dirty="0"/>
              <a:t> </a:t>
            </a:r>
            <a:r>
              <a:rPr lang="nl-NL" dirty="0" err="1"/>
              <a:t>depends</a:t>
            </a:r>
            <a:r>
              <a:rPr lang="nl-NL" dirty="0"/>
              <a:t> on </a:t>
            </a:r>
            <a:r>
              <a:rPr lang="nl-NL" dirty="0" err="1"/>
              <a:t>it</a:t>
            </a:r>
            <a:r>
              <a:rPr lang="nl-NL" dirty="0"/>
              <a:t> (Order) </a:t>
            </a:r>
            <a:r>
              <a:rPr lang="nl-NL" dirty="0" err="1"/>
              <a:t>and</a:t>
            </a:r>
            <a:r>
              <a:rPr lang="nl-NL" dirty="0"/>
              <a:t> </a:t>
            </a:r>
            <a:r>
              <a:rPr lang="en-US" dirty="0"/>
              <a:t>still be able to use these objects</a:t>
            </a:r>
            <a:r>
              <a:rPr lang="nl-NL" dirty="0"/>
              <a:t> ? </a:t>
            </a:r>
          </a:p>
          <a:p>
            <a:endParaRPr lang="nl-NL" b="1" dirty="0"/>
          </a:p>
          <a:p>
            <a:r>
              <a:rPr lang="nl-NL" b="1" dirty="0">
                <a:solidFill>
                  <a:srgbClr val="009CAB"/>
                </a:solidFill>
              </a:rPr>
              <a:t>= </a:t>
            </a:r>
            <a:r>
              <a:rPr lang="nl-NL" b="1" dirty="0" err="1">
                <a:solidFill>
                  <a:srgbClr val="009CAB"/>
                </a:solidFill>
              </a:rPr>
              <a:t>Inversion</a:t>
            </a:r>
            <a:r>
              <a:rPr lang="nl-NL" b="1" dirty="0">
                <a:solidFill>
                  <a:srgbClr val="009CAB"/>
                </a:solidFill>
              </a:rPr>
              <a:t> of control (IOC)</a:t>
            </a:r>
          </a:p>
          <a:p>
            <a:r>
              <a:rPr lang="nl-NL" b="1" dirty="0">
                <a:solidFill>
                  <a:srgbClr val="009CAB"/>
                </a:solidFill>
              </a:rPr>
              <a:t>= </a:t>
            </a:r>
            <a:r>
              <a:rPr lang="nl-NL" b="1" dirty="0" err="1">
                <a:solidFill>
                  <a:srgbClr val="009CAB"/>
                </a:solidFill>
              </a:rPr>
              <a:t>Dependency</a:t>
            </a:r>
            <a:r>
              <a:rPr lang="nl-NL" b="1" dirty="0">
                <a:solidFill>
                  <a:srgbClr val="009CAB"/>
                </a:solidFill>
              </a:rPr>
              <a:t> </a:t>
            </a:r>
            <a:r>
              <a:rPr lang="nl-NL" b="1" dirty="0" err="1">
                <a:solidFill>
                  <a:srgbClr val="009CAB"/>
                </a:solidFill>
              </a:rPr>
              <a:t>Injection</a:t>
            </a:r>
            <a:r>
              <a:rPr lang="nl-NL" b="1" dirty="0">
                <a:solidFill>
                  <a:srgbClr val="009CAB"/>
                </a:solidFill>
              </a:rPr>
              <a:t> (DI)</a:t>
            </a:r>
          </a:p>
          <a:p>
            <a:endParaRPr lang="nl-NL" dirty="0"/>
          </a:p>
          <a:p>
            <a:r>
              <a:rPr lang="nl-NL" dirty="0"/>
              <a:t>Open project </a:t>
            </a:r>
            <a:r>
              <a:rPr lang="nl-NL" dirty="0" err="1"/>
              <a:t>DI_Pattern_Good</a:t>
            </a:r>
            <a:r>
              <a:rPr lang="nl-NL" dirty="0"/>
              <a:t> </a:t>
            </a:r>
            <a:r>
              <a:rPr lang="nl-NL" dirty="0" err="1"/>
              <a:t>and</a:t>
            </a:r>
            <a:r>
              <a:rPr lang="nl-NL" dirty="0"/>
              <a:t> follow </a:t>
            </a:r>
            <a:r>
              <a:rPr lang="nl-NL" dirty="0" err="1"/>
              <a:t>the</a:t>
            </a:r>
            <a:r>
              <a:rPr lang="nl-NL" dirty="0"/>
              <a:t> next steps.</a:t>
            </a:r>
            <a:endParaRPr lang="fr-BE" dirty="0"/>
          </a:p>
        </p:txBody>
      </p:sp>
      <p:sp>
        <p:nvSpPr>
          <p:cNvPr id="3" name="Titel 2">
            <a:extLst>
              <a:ext uri="{FF2B5EF4-FFF2-40B4-BE49-F238E27FC236}">
                <a16:creationId xmlns:a16="http://schemas.microsoft.com/office/drawing/2014/main" id="{5459CAC1-8266-404A-8930-471FCA5ABB5F}"/>
              </a:ext>
            </a:extLst>
          </p:cNvPr>
          <p:cNvSpPr>
            <a:spLocks noGrp="1"/>
          </p:cNvSpPr>
          <p:nvPr>
            <p:ph type="title"/>
          </p:nvPr>
        </p:nvSpPr>
        <p:spPr/>
        <p:txBody>
          <a:bodyPr/>
          <a:lstStyle/>
          <a:p>
            <a:r>
              <a:rPr lang="nl-NL" dirty="0"/>
              <a:t>Solution 2 - </a:t>
            </a:r>
            <a:r>
              <a:rPr lang="nl-NL" dirty="0" err="1"/>
              <a:t>good</a:t>
            </a:r>
            <a:endParaRPr lang="fr-BE" dirty="0"/>
          </a:p>
        </p:txBody>
      </p:sp>
      <p:sp>
        <p:nvSpPr>
          <p:cNvPr id="5" name="Tijdelijke aanduiding voor voettekst 4">
            <a:extLst>
              <a:ext uri="{FF2B5EF4-FFF2-40B4-BE49-F238E27FC236}">
                <a16:creationId xmlns:a16="http://schemas.microsoft.com/office/drawing/2014/main" id="{ED83E41B-9C3A-489A-8D26-57B22E0EF76E}"/>
              </a:ext>
            </a:extLst>
          </p:cNvPr>
          <p:cNvSpPr>
            <a:spLocks noGrp="1"/>
          </p:cNvSpPr>
          <p:nvPr>
            <p:ph type="ftr" sz="quarter" idx="15"/>
          </p:nvPr>
        </p:nvSpPr>
        <p:spPr/>
        <p:txBody>
          <a:bodyPr/>
          <a:lstStyle/>
          <a:p>
            <a:r>
              <a:rPr lang="nl-BE"/>
              <a:t>2 ITF APP/AI</a:t>
            </a:r>
            <a:endParaRPr lang="nl-BE" dirty="0"/>
          </a:p>
        </p:txBody>
      </p:sp>
      <p:sp>
        <p:nvSpPr>
          <p:cNvPr id="4" name="Tijdelijke aanduiding voor dianummer 3">
            <a:extLst>
              <a:ext uri="{FF2B5EF4-FFF2-40B4-BE49-F238E27FC236}">
                <a16:creationId xmlns:a16="http://schemas.microsoft.com/office/drawing/2014/main" id="{F2BFE5DD-2935-46C8-A469-4BBBAFC96081}"/>
              </a:ext>
            </a:extLst>
          </p:cNvPr>
          <p:cNvSpPr>
            <a:spLocks noGrp="1"/>
          </p:cNvSpPr>
          <p:nvPr>
            <p:ph type="sldNum" sz="quarter" idx="16"/>
          </p:nvPr>
        </p:nvSpPr>
        <p:spPr/>
        <p:txBody>
          <a:bodyPr/>
          <a:lstStyle/>
          <a:p>
            <a:fld id="{3B80295F-48CD-49FC-897A-CCEC919B8070}" type="slidenum">
              <a:rPr lang="nl-BE" smtClean="0"/>
              <a:pPr/>
              <a:t>9</a:t>
            </a:fld>
            <a:endParaRPr lang="nl-BE" dirty="0"/>
          </a:p>
        </p:txBody>
      </p:sp>
    </p:spTree>
    <p:extLst>
      <p:ext uri="{BB962C8B-B14F-4D97-AF65-F5344CB8AC3E}">
        <p14:creationId xmlns:p14="http://schemas.microsoft.com/office/powerpoint/2010/main" val="857766641"/>
      </p:ext>
    </p:extLst>
  </p:cSld>
  <p:clrMapOvr>
    <a:masterClrMapping/>
  </p:clrMapOvr>
</p:sld>
</file>

<file path=ppt/theme/theme1.xml><?xml version="1.0" encoding="utf-8"?>
<a:theme xmlns:a="http://schemas.openxmlformats.org/drawingml/2006/main" name="Thomas More">
  <a:themeElements>
    <a:clrScheme name="Thomas More">
      <a:dk1>
        <a:sysClr val="windowText" lastClr="000000"/>
      </a:dk1>
      <a:lt1>
        <a:sysClr val="window" lastClr="FFFFFF"/>
      </a:lt1>
      <a:dk2>
        <a:srgbClr val="006771"/>
      </a:dk2>
      <a:lt2>
        <a:srgbClr val="E7E6E6"/>
      </a:lt2>
      <a:accent1>
        <a:srgbClr val="F04C25"/>
      </a:accent1>
      <a:accent2>
        <a:srgbClr val="009CAB"/>
      </a:accent2>
      <a:accent3>
        <a:srgbClr val="A5A5A5"/>
      </a:accent3>
      <a:accent4>
        <a:srgbClr val="862803"/>
      </a:accent4>
      <a:accent5>
        <a:srgbClr val="FFD965"/>
      </a:accent5>
      <a:accent6>
        <a:srgbClr val="70AD47"/>
      </a:accent6>
      <a:hlink>
        <a:srgbClr val="009CAB"/>
      </a:hlink>
      <a:folHlink>
        <a:srgbClr val="AA5E84"/>
      </a:folHlink>
    </a:clrScheme>
    <a:fontScheme name="Thomas More">
      <a:majorFont>
        <a:latin typeface="Poppins Light"/>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49b243c3-5758-488d-a165-3d321439e892" ContentTypeId="0x0101006E2CD5CB49756845926F97DAE5E2F535" PreviousValue="false"/>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3f990481-ab93-40a5-af1d-fa0a4386ebd9">
      <Terms xmlns="http://schemas.microsoft.com/office/infopath/2007/PartnerControls"/>
    </TaxKeywordTaxHTField>
    <l98a91fe36af4d71ba4ebc7e897e6da3 xmlns="3f990481-ab93-40a5-af1d-fa0a4386ebd9">
      <Terms xmlns="http://schemas.microsoft.com/office/infopath/2007/PartnerControls"/>
    </l98a91fe36af4d71ba4ebc7e897e6da3>
    <TMArchief xmlns="3f990481-ab93-40a5-af1d-fa0a4386ebd9">false</TMArchief>
    <e664db7c9a45466298be567ee28e7b46 xmlns="3f990481-ab93-40a5-af1d-fa0a4386ebd9">
      <Terms xmlns="http://schemas.microsoft.com/office/infopath/2007/PartnerControls"/>
    </e664db7c9a45466298be567ee28e7b46>
    <jcbb0a9beef243af8bd213591b9d1662 xmlns="3f990481-ab93-40a5-af1d-fa0a4386ebd9">
      <Terms xmlns="http://schemas.microsoft.com/office/infopath/2007/PartnerControls"/>
    </jcbb0a9beef243af8bd213591b9d1662>
    <deedde69bc2d47abb0d3d990fb400d55 xmlns="3f990481-ab93-40a5-af1d-fa0a4386ebd9">
      <Terms xmlns="http://schemas.microsoft.com/office/infopath/2007/PartnerControls"/>
    </deedde69bc2d47abb0d3d990fb400d55>
    <TaxCatchAll xmlns="3f990481-ab93-40a5-af1d-fa0a4386ebd9"/>
  </documentManagement>
</p:properties>
</file>

<file path=customXml/item3.xml><?xml version="1.0" encoding="utf-8"?>
<ct:contentTypeSchema xmlns:ct="http://schemas.microsoft.com/office/2006/metadata/contentType" xmlns:ma="http://schemas.microsoft.com/office/2006/metadata/properties/metaAttributes" ct:_="" ma:_="" ma:contentTypeName="TM Document" ma:contentTypeID="0x0101006E2CD5CB49756845926F97DAE5E2F535000DCB65DDB7669E45BCF75FB6A30E49C0" ma:contentTypeVersion="12" ma:contentTypeDescription="" ma:contentTypeScope="" ma:versionID="95825bf394d7fd0f8a4cf0f4b014e6a7">
  <xsd:schema xmlns:xsd="http://www.w3.org/2001/XMLSchema" xmlns:xs="http://www.w3.org/2001/XMLSchema" xmlns:p="http://schemas.microsoft.com/office/2006/metadata/properties" xmlns:ns2="3f990481-ab93-40a5-af1d-fa0a4386ebd9" targetNamespace="http://schemas.microsoft.com/office/2006/metadata/properties" ma:root="true" ma:fieldsID="9d886e8635219b2e280c5a2368fcd082" ns2:_="">
    <xsd:import namespace="3f990481-ab93-40a5-af1d-fa0a4386ebd9"/>
    <xsd:element name="properties">
      <xsd:complexType>
        <xsd:sequence>
          <xsd:element name="documentManagement">
            <xsd:complexType>
              <xsd:all>
                <xsd:element ref="ns2:TaxKeywordTaxHTField" minOccurs="0"/>
                <xsd:element ref="ns2:TaxCatchAll" minOccurs="0"/>
                <xsd:element ref="ns2:TaxCatchAllLabel" minOccurs="0"/>
                <xsd:element ref="ns2:deedde69bc2d47abb0d3d990fb400d55" minOccurs="0"/>
                <xsd:element ref="ns2:e664db7c9a45466298be567ee28e7b46" minOccurs="0"/>
                <xsd:element ref="ns2:jcbb0a9beef243af8bd213591b9d1662" minOccurs="0"/>
                <xsd:element ref="ns2:l98a91fe36af4d71ba4ebc7e897e6da3" minOccurs="0"/>
                <xsd:element ref="ns2:TMArchie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990481-ab93-40a5-af1d-fa0a4386ebd9" elementFormDefault="qualified">
    <xsd:import namespace="http://schemas.microsoft.com/office/2006/documentManagement/types"/>
    <xsd:import namespace="http://schemas.microsoft.com/office/infopath/2007/PartnerControls"/>
    <xsd:element name="TaxKeywordTaxHTField" ma:index="6" nillable="true" ma:taxonomy="true" ma:internalName="TaxKeywordTaxHTField" ma:taxonomyFieldName="TaxKeyword" ma:displayName="Ondernemingstrefwoorden" ma:fieldId="{23f27201-bee3-471e-b2e7-b64fd8b7ca38}" ma:taxonomyMulti="true" ma:sspId="49b243c3-5758-488d-a165-3d321439e892" ma:termSetId="00000000-0000-0000-0000-000000000000" ma:anchorId="00000000-0000-0000-0000-000000000000" ma:open="true" ma:isKeyword="true">
      <xsd:complexType>
        <xsd:sequence>
          <xsd:element ref="pc:Terms" minOccurs="0" maxOccurs="1"/>
        </xsd:sequence>
      </xsd:complexType>
    </xsd:element>
    <xsd:element name="TaxCatchAll" ma:index="7" nillable="true" ma:displayName="Taxonomy Catch All Column" ma:description="" ma:hidden="true" ma:list="{6d1aa748-1d6f-4019-9d6c-138de019a28e}" ma:internalName="TaxCatchAll" ma:showField="CatchAllData" ma:web="bc2573cf-ac6e-42ca-97a9-253e92cb39ed">
      <xsd:complexType>
        <xsd:complexContent>
          <xsd:extension base="dms:MultiChoiceLookup">
            <xsd:sequence>
              <xsd:element name="Value" type="dms:Lookup" maxOccurs="unbounded" minOccurs="0" nillable="true"/>
            </xsd:sequence>
          </xsd:extension>
        </xsd:complexContent>
      </xsd:complexType>
    </xsd:element>
    <xsd:element name="TaxCatchAllLabel" ma:index="8" nillable="true" ma:displayName="Taxonomy Catch All Column1" ma:description="" ma:hidden="true" ma:list="{6d1aa748-1d6f-4019-9d6c-138de019a28e}" ma:internalName="TaxCatchAllLabel" ma:readOnly="true" ma:showField="CatchAllDataLabel" ma:web="bc2573cf-ac6e-42ca-97a9-253e92cb39ed">
      <xsd:complexType>
        <xsd:complexContent>
          <xsd:extension base="dms:MultiChoiceLookup">
            <xsd:sequence>
              <xsd:element name="Value" type="dms:Lookup" maxOccurs="unbounded" minOccurs="0" nillable="true"/>
            </xsd:sequence>
          </xsd:extension>
        </xsd:complexContent>
      </xsd:complexType>
    </xsd:element>
    <xsd:element name="deedde69bc2d47abb0d3d990fb400d55" ma:index="12" nillable="true" ma:taxonomy="true" ma:internalName="deedde69bc2d47abb0d3d990fb400d55" ma:taxonomyFieldName="TMDocumentType" ma:displayName="Document Type" ma:default="" ma:fieldId="{deedde69-bc2d-47ab-b0d3-d990fb400d55}" ma:sspId="49b243c3-5758-488d-a165-3d321439e892" ma:termSetId="ea0ce270-e5c3-483c-bfdb-d714406b860d" ma:anchorId="00000000-0000-0000-0000-000000000000" ma:open="false" ma:isKeyword="false">
      <xsd:complexType>
        <xsd:sequence>
          <xsd:element ref="pc:Terms" minOccurs="0" maxOccurs="1"/>
        </xsd:sequence>
      </xsd:complexType>
    </xsd:element>
    <xsd:element name="e664db7c9a45466298be567ee28e7b46" ma:index="14" nillable="true" ma:taxonomy="true" ma:internalName="e664db7c9a45466298be567ee28e7b46" ma:taxonomyFieldName="TMRubriek" ma:displayName="Rubriek" ma:default="" ma:fieldId="{e664db7c-9a45-4662-98be-567ee28e7b46}" ma:sspId="49b243c3-5758-488d-a165-3d321439e892" ma:termSetId="cf2145ad-4fa0-4d3a-a112-5d06a1c88dc3" ma:anchorId="00000000-0000-0000-0000-000000000000" ma:open="false" ma:isKeyword="false">
      <xsd:complexType>
        <xsd:sequence>
          <xsd:element ref="pc:Terms" minOccurs="0" maxOccurs="1"/>
        </xsd:sequence>
      </xsd:complexType>
    </xsd:element>
    <xsd:element name="jcbb0a9beef243af8bd213591b9d1662" ma:index="16" nillable="true" ma:taxonomy="true" ma:internalName="jcbb0a9beef243af8bd213591b9d1662" ma:taxonomyFieldName="TMAcademieJaar" ma:displayName="Academiejaar" ma:default="" ma:fieldId="{3cbb0a9b-eef2-43af-8bd2-13591b9d1662}" ma:sspId="49b243c3-5758-488d-a165-3d321439e892" ma:termSetId="faa59a2e-9c1e-4550-a638-3eb90797fbe8" ma:anchorId="00000000-0000-0000-0000-000000000000" ma:open="false" ma:isKeyword="false">
      <xsd:complexType>
        <xsd:sequence>
          <xsd:element ref="pc:Terms" minOccurs="0" maxOccurs="1"/>
        </xsd:sequence>
      </xsd:complexType>
    </xsd:element>
    <xsd:element name="l98a91fe36af4d71ba4ebc7e897e6da3" ma:index="18" nillable="true" ma:taxonomy="true" ma:internalName="l98a91fe36af4d71ba4ebc7e897e6da3" ma:taxonomyFieldName="TMSubRubriek" ma:displayName="Subrubriek" ma:default="" ma:fieldId="{598a91fe-36af-4d71-ba4e-bc7e897e6da3}" ma:sspId="49b243c3-5758-488d-a165-3d321439e892" ma:termSetId="b9936c4b-d546-430d-aa8d-c6cc13d3aff9" ma:anchorId="00000000-0000-0000-0000-000000000000" ma:open="false" ma:isKeyword="false">
      <xsd:complexType>
        <xsd:sequence>
          <xsd:element ref="pc:Terms" minOccurs="0" maxOccurs="1"/>
        </xsd:sequence>
      </xsd:complexType>
    </xsd:element>
    <xsd:element name="TMArchief" ma:index="20" nillable="true" ma:displayName="Archief" ma:default="0" ma:description="Indien aangevinkt, behoort dit tot je archief." ma:internalName="TMArchief">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Inhoudstype"/>
        <xsd:element ref="dc:title" minOccurs="0" maxOccurs="1" ma:index="1"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7A8F82-D112-4BAF-B4FF-1080622AB369}">
  <ds:schemaRefs>
    <ds:schemaRef ds:uri="Microsoft.SharePoint.Taxonomy.ContentTypeSync"/>
  </ds:schemaRefs>
</ds:datastoreItem>
</file>

<file path=customXml/itemProps2.xml><?xml version="1.0" encoding="utf-8"?>
<ds:datastoreItem xmlns:ds="http://schemas.openxmlformats.org/officeDocument/2006/customXml" ds:itemID="{4DC83BB6-E598-4EC6-8615-C66E7DC5C27A}">
  <ds:schemaRefs>
    <ds:schemaRef ds:uri="http://schemas.microsoft.com/office/2006/metadata/properties"/>
    <ds:schemaRef ds:uri="http://schemas.microsoft.com/office/infopath/2007/PartnerControls"/>
    <ds:schemaRef ds:uri="3f990481-ab93-40a5-af1d-fa0a4386ebd9"/>
  </ds:schemaRefs>
</ds:datastoreItem>
</file>

<file path=customXml/itemProps3.xml><?xml version="1.0" encoding="utf-8"?>
<ds:datastoreItem xmlns:ds="http://schemas.openxmlformats.org/officeDocument/2006/customXml" ds:itemID="{D2919278-6500-47F7-96B1-B846D0C46D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990481-ab93-40a5-af1d-fa0a4386eb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2447BC1-86BA-4BD0-B121-6EB17C8818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TotalTime>
  <Words>2402</Words>
  <Application>Microsoft Office PowerPoint</Application>
  <PresentationFormat>Widescreen</PresentationFormat>
  <Paragraphs>368</Paragraphs>
  <Slides>29</Slides>
  <Notes>9</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29</vt:i4>
      </vt:variant>
    </vt:vector>
  </HeadingPairs>
  <TitlesOfParts>
    <vt:vector size="44" baseType="lpstr">
      <vt:lpstr>arial</vt:lpstr>
      <vt:lpstr>Cascadia Mono</vt:lpstr>
      <vt:lpstr>Poppins Light</vt:lpstr>
      <vt:lpstr>Nunito ExtraLight</vt:lpstr>
      <vt:lpstr>arial</vt:lpstr>
      <vt:lpstr>Poppins ExtraLight</vt:lpstr>
      <vt:lpstr>Wingdings</vt:lpstr>
      <vt:lpstr>Nunito Light</vt:lpstr>
      <vt:lpstr>Roboto</vt:lpstr>
      <vt:lpstr>Calibri</vt:lpstr>
      <vt:lpstr>Segoe UI</vt:lpstr>
      <vt:lpstr>Nunito</vt:lpstr>
      <vt:lpstr>Consolas</vt:lpstr>
      <vt:lpstr>Poppins Thin</vt:lpstr>
      <vt:lpstr>Thomas More</vt:lpstr>
      <vt:lpstr>.NET Development</vt:lpstr>
      <vt:lpstr>Problem</vt:lpstr>
      <vt:lpstr>Exercise</vt:lpstr>
      <vt:lpstr>Solution 1 - wrong</vt:lpstr>
      <vt:lpstr>It works, so it’s Fine?</vt:lpstr>
      <vt:lpstr>What did we do?</vt:lpstr>
      <vt:lpstr>Is our code testable?</vt:lpstr>
      <vt:lpstr>Conclusion</vt:lpstr>
      <vt:lpstr>Solution 2 - good</vt:lpstr>
      <vt:lpstr>IOC &amp; DI</vt:lpstr>
      <vt:lpstr>Step 1 – IContact interface</vt:lpstr>
      <vt:lpstr>Step 2 – Order class</vt:lpstr>
      <vt:lpstr>Step 2 – Order class</vt:lpstr>
      <vt:lpstr>Step 3 – pass the dependency</vt:lpstr>
      <vt:lpstr>Step 4 – unit test</vt:lpstr>
      <vt:lpstr>Mocking</vt:lpstr>
      <vt:lpstr>Mocking</vt:lpstr>
      <vt:lpstr>Mocking</vt:lpstr>
      <vt:lpstr>Solution 3 - better</vt:lpstr>
      <vt:lpstr>RegisterServices() at start-up</vt:lpstr>
      <vt:lpstr>RegisterServices()</vt:lpstr>
      <vt:lpstr>RegisterServices()</vt:lpstr>
      <vt:lpstr>Multiple implementations of the same interface</vt:lpstr>
      <vt:lpstr>Multiple implementations of the same interface</vt:lpstr>
      <vt:lpstr>Unit test</vt:lpstr>
      <vt:lpstr>Solution 4 - best</vt:lpstr>
      <vt:lpstr>Config</vt:lpstr>
      <vt:lpstr>RegisterServices() in program.cs</vt:lpstr>
      <vt:lpstr>Main()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Erika Pelemans</dc:creator>
  <cp:lastModifiedBy>Ellen Torfs</cp:lastModifiedBy>
  <cp:revision>1242</cp:revision>
  <dcterms:created xsi:type="dcterms:W3CDTF">2020-09-28T10:08:39Z</dcterms:created>
  <dcterms:modified xsi:type="dcterms:W3CDTF">2022-04-20T07:22:29Z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0x0101006E2CD5CB49756845926F97DAE5E2F535000DCB65DDB7669E45BCF75FB6A30E49C0</vt:lpwstr>
  </property>
</Properties>
</file>