
<file path=[Content_Types].xml><?xml version="1.0" encoding="utf-8"?>
<Types xmlns="http://schemas.openxmlformats.org/package/2006/content-types">
  <Default Extension="fntdata" ContentType="application/x-fontdata"/>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media/image4.jpg" ContentType="image/jpeg"/>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2"/>
  </p:notesMasterIdLst>
  <p:handoutMasterIdLst>
    <p:handoutMasterId r:id="rId63"/>
  </p:handoutMasterIdLst>
  <p:sldIdLst>
    <p:sldId id="301" r:id="rId5"/>
    <p:sldId id="302" r:id="rId6"/>
    <p:sldId id="303" r:id="rId7"/>
    <p:sldId id="305" r:id="rId8"/>
    <p:sldId id="310" r:id="rId9"/>
    <p:sldId id="311" r:id="rId10"/>
    <p:sldId id="307" r:id="rId11"/>
    <p:sldId id="308" r:id="rId12"/>
    <p:sldId id="309" r:id="rId13"/>
    <p:sldId id="313" r:id="rId14"/>
    <p:sldId id="312" r:id="rId15"/>
    <p:sldId id="314" r:id="rId16"/>
    <p:sldId id="315" r:id="rId17"/>
    <p:sldId id="316" r:id="rId18"/>
    <p:sldId id="317" r:id="rId19"/>
    <p:sldId id="318" r:id="rId20"/>
    <p:sldId id="319" r:id="rId21"/>
    <p:sldId id="320" r:id="rId22"/>
    <p:sldId id="321" r:id="rId23"/>
    <p:sldId id="324" r:id="rId24"/>
    <p:sldId id="322" r:id="rId25"/>
    <p:sldId id="323"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9" r:id="rId40"/>
    <p:sldId id="338" r:id="rId41"/>
    <p:sldId id="340" r:id="rId42"/>
    <p:sldId id="341" r:id="rId43"/>
    <p:sldId id="343" r:id="rId44"/>
    <p:sldId id="342" r:id="rId45"/>
    <p:sldId id="345" r:id="rId46"/>
    <p:sldId id="344" r:id="rId47"/>
    <p:sldId id="346" r:id="rId48"/>
    <p:sldId id="347" r:id="rId49"/>
    <p:sldId id="348" r:id="rId50"/>
    <p:sldId id="349" r:id="rId51"/>
    <p:sldId id="350" r:id="rId52"/>
    <p:sldId id="357" r:id="rId53"/>
    <p:sldId id="351" r:id="rId54"/>
    <p:sldId id="359" r:id="rId55"/>
    <p:sldId id="352" r:id="rId56"/>
    <p:sldId id="353" r:id="rId57"/>
    <p:sldId id="354" r:id="rId58"/>
    <p:sldId id="355" r:id="rId59"/>
    <p:sldId id="356" r:id="rId60"/>
    <p:sldId id="358" r:id="rId61"/>
  </p:sldIdLst>
  <p:sldSz cx="12192000" cy="6858000"/>
  <p:notesSz cx="6858000" cy="9144000"/>
  <p:embeddedFontLst>
    <p:embeddedFont>
      <p:font typeface="Calibri" panose="020F0502020204030204" pitchFamily="34" charset="0"/>
      <p:regular r:id="rId64"/>
      <p:bold r:id="rId65"/>
      <p:italic r:id="rId66"/>
      <p:boldItalic r:id="rId67"/>
    </p:embeddedFont>
    <p:embeddedFont>
      <p:font typeface="Nunito" pitchFamily="2" charset="0"/>
      <p:regular r:id="rId68"/>
      <p:bold r:id="rId69"/>
      <p:italic r:id="rId70"/>
      <p:boldItalic r:id="rId71"/>
    </p:embeddedFont>
    <p:embeddedFont>
      <p:font typeface="Nunito ExtraLight" pitchFamily="2" charset="0"/>
      <p:regular r:id="rId72"/>
      <p:italic r:id="rId73"/>
    </p:embeddedFont>
    <p:embeddedFont>
      <p:font typeface="Nunito Light" pitchFamily="2" charset="0"/>
      <p:regular r:id="rId74"/>
      <p:italic r:id="rId75"/>
    </p:embeddedFont>
    <p:embeddedFont>
      <p:font typeface="Poppins ExtraLight" panose="00000300000000000000" pitchFamily="2" charset="0"/>
      <p:regular r:id="rId76"/>
      <p:italic r:id="rId77"/>
    </p:embeddedFont>
    <p:embeddedFont>
      <p:font typeface="Poppins Light" panose="00000400000000000000" pitchFamily="2" charset="0"/>
      <p:regular r:id="rId78"/>
      <p:italic r:id="rId79"/>
    </p:embeddedFont>
    <p:embeddedFont>
      <p:font typeface="Poppins Thin" panose="00000300000000000000" pitchFamily="2" charset="0"/>
      <p:regular r:id="rId80"/>
      <p:italic r:id="rId81"/>
    </p:embeddedFont>
    <p:embeddedFont>
      <p:font typeface="Segoe UI" panose="020B0502040204020203" pitchFamily="34" charset="0"/>
      <p:regular r:id="rId82"/>
      <p:bold r:id="rId83"/>
      <p:italic r:id="rId84"/>
      <p:boldItalic r:id="rId85"/>
    </p:embeddedFont>
  </p:embeddedFontLst>
  <p:custDataLst>
    <p:tags r:id="rId86"/>
  </p:custDataLst>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4C25"/>
    <a:srgbClr val="009CAB"/>
    <a:srgbClr val="8B455B"/>
    <a:srgbClr val="DDEFF3"/>
    <a:srgbClr val="DDDDDD"/>
    <a:srgbClr val="F8F8F8"/>
    <a:srgbClr val="969696"/>
    <a:srgbClr val="B2B2B2"/>
    <a:srgbClr val="F7AE9D"/>
    <a:srgbClr val="FAD2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FCB506-E616-4919-B43B-539534E84FD3}" v="1" dt="2022-04-28T14:33:17.07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74314" autoAdjust="0"/>
  </p:normalViewPr>
  <p:slideViewPr>
    <p:cSldViewPr snapToGrid="0">
      <p:cViewPr varScale="1">
        <p:scale>
          <a:sx n="48" d="100"/>
          <a:sy n="48" d="100"/>
        </p:scale>
        <p:origin x="1364" y="28"/>
      </p:cViewPr>
      <p:guideLst>
        <p:guide orient="horz" pos="2183"/>
        <p:guide pos="3863"/>
      </p:guideLst>
    </p:cSldViewPr>
  </p:slideViewPr>
  <p:outlineViewPr>
    <p:cViewPr>
      <p:scale>
        <a:sx n="33" d="100"/>
        <a:sy n="33" d="100"/>
      </p:scale>
      <p:origin x="0" y="-1535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2" d="100"/>
          <a:sy n="62" d="100"/>
        </p:scale>
        <p:origin x="2299"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font" Target="fonts/font5.fntdata"/><Relationship Id="rId84" Type="http://schemas.openxmlformats.org/officeDocument/2006/relationships/font" Target="fonts/font21.fntdata"/><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11.fntdata"/><Relationship Id="rId79" Type="http://schemas.openxmlformats.org/officeDocument/2006/relationships/font" Target="fonts/font16.fntdata"/><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9.fntdata"/><Relationship Id="rId80" Type="http://schemas.openxmlformats.org/officeDocument/2006/relationships/font" Target="fonts/font17.fntdata"/><Relationship Id="rId85" Type="http://schemas.openxmlformats.org/officeDocument/2006/relationships/font" Target="fonts/font22.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4.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font" Target="fonts/font20.fntdata"/><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font" Target="fonts/font18.fntdata"/><Relationship Id="rId86"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3.fntdata"/><Relationship Id="rId7" Type="http://schemas.openxmlformats.org/officeDocument/2006/relationships/slide" Target="slides/slide3.xml"/><Relationship Id="rId71" Type="http://schemas.openxmlformats.org/officeDocument/2006/relationships/font" Target="fonts/font8.fntdata"/><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3.fntdata"/><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font" Target="fonts/font19.fntdata"/><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en Torfs" userId="c6aa1e10-4a12-4511-8c7c-135720d4f277" providerId="ADAL" clId="{8C001AED-2FE3-402F-888D-4E6663C5BB92}"/>
    <pc:docChg chg="modSld">
      <pc:chgData name="Ellen Torfs" userId="c6aa1e10-4a12-4511-8c7c-135720d4f277" providerId="ADAL" clId="{8C001AED-2FE3-402F-888D-4E6663C5BB92}" dt="2022-04-26T08:53:00.656" v="25" actId="732"/>
      <pc:docMkLst>
        <pc:docMk/>
      </pc:docMkLst>
      <pc:sldChg chg="modSp mod">
        <pc:chgData name="Ellen Torfs" userId="c6aa1e10-4a12-4511-8c7c-135720d4f277" providerId="ADAL" clId="{8C001AED-2FE3-402F-888D-4E6663C5BB92}" dt="2022-04-26T08:18:10.971" v="10" actId="20577"/>
        <pc:sldMkLst>
          <pc:docMk/>
          <pc:sldMk cId="1067487802" sldId="326"/>
        </pc:sldMkLst>
        <pc:spChg chg="mod">
          <ac:chgData name="Ellen Torfs" userId="c6aa1e10-4a12-4511-8c7c-135720d4f277" providerId="ADAL" clId="{8C001AED-2FE3-402F-888D-4E6663C5BB92}" dt="2022-04-26T08:18:10.971" v="10" actId="20577"/>
          <ac:spMkLst>
            <pc:docMk/>
            <pc:sldMk cId="1067487802" sldId="326"/>
            <ac:spMk id="2" creationId="{CF1757D3-B021-4AE1-97FC-3E547A33B381}"/>
          </ac:spMkLst>
        </pc:spChg>
      </pc:sldChg>
      <pc:sldChg chg="modSp mod">
        <pc:chgData name="Ellen Torfs" userId="c6aa1e10-4a12-4511-8c7c-135720d4f277" providerId="ADAL" clId="{8C001AED-2FE3-402F-888D-4E6663C5BB92}" dt="2022-04-26T08:21:29.302" v="23" actId="20577"/>
        <pc:sldMkLst>
          <pc:docMk/>
          <pc:sldMk cId="2271481475" sldId="329"/>
        </pc:sldMkLst>
        <pc:spChg chg="mod">
          <ac:chgData name="Ellen Torfs" userId="c6aa1e10-4a12-4511-8c7c-135720d4f277" providerId="ADAL" clId="{8C001AED-2FE3-402F-888D-4E6663C5BB92}" dt="2022-04-26T08:21:29.302" v="23" actId="20577"/>
          <ac:spMkLst>
            <pc:docMk/>
            <pc:sldMk cId="2271481475" sldId="329"/>
            <ac:spMk id="2" creationId="{7C0A458A-8D60-4AFF-A7C9-45A8B0E35B4D}"/>
          </ac:spMkLst>
        </pc:spChg>
      </pc:sldChg>
      <pc:sldChg chg="modSp mod">
        <pc:chgData name="Ellen Torfs" userId="c6aa1e10-4a12-4511-8c7c-135720d4f277" providerId="ADAL" clId="{8C001AED-2FE3-402F-888D-4E6663C5BB92}" dt="2022-04-26T08:50:14.205" v="24" actId="732"/>
        <pc:sldMkLst>
          <pc:docMk/>
          <pc:sldMk cId="339898329" sldId="338"/>
        </pc:sldMkLst>
        <pc:picChg chg="mod modCrop">
          <ac:chgData name="Ellen Torfs" userId="c6aa1e10-4a12-4511-8c7c-135720d4f277" providerId="ADAL" clId="{8C001AED-2FE3-402F-888D-4E6663C5BB92}" dt="2022-04-26T08:50:14.205" v="24" actId="732"/>
          <ac:picMkLst>
            <pc:docMk/>
            <pc:sldMk cId="339898329" sldId="338"/>
            <ac:picMk id="4" creationId="{4A8A901F-82A4-47B8-B64B-C72507E17BE5}"/>
          </ac:picMkLst>
        </pc:picChg>
      </pc:sldChg>
      <pc:sldChg chg="modSp mod">
        <pc:chgData name="Ellen Torfs" userId="c6aa1e10-4a12-4511-8c7c-135720d4f277" providerId="ADAL" clId="{8C001AED-2FE3-402F-888D-4E6663C5BB92}" dt="2022-04-26T08:53:00.656" v="25" actId="732"/>
        <pc:sldMkLst>
          <pc:docMk/>
          <pc:sldMk cId="2301247844" sldId="340"/>
        </pc:sldMkLst>
        <pc:picChg chg="mod modCrop">
          <ac:chgData name="Ellen Torfs" userId="c6aa1e10-4a12-4511-8c7c-135720d4f277" providerId="ADAL" clId="{8C001AED-2FE3-402F-888D-4E6663C5BB92}" dt="2022-04-26T08:53:00.656" v="25" actId="732"/>
          <ac:picMkLst>
            <pc:docMk/>
            <pc:sldMk cId="2301247844" sldId="340"/>
            <ac:picMk id="4" creationId="{4A8A901F-82A4-47B8-B64B-C72507E17BE5}"/>
          </ac:picMkLst>
        </pc:picChg>
      </pc:sldChg>
    </pc:docChg>
  </pc:docChgLst>
  <pc:docChgLst>
    <pc:chgData name="Ellen Torfs" userId="c6aa1e10-4a12-4511-8c7c-135720d4f277" providerId="ADAL" clId="{FCD87220-40B5-4AAB-B14F-3C64735B1796}"/>
    <pc:docChg chg="undo custSel addSld delSld modSld sldOrd">
      <pc:chgData name="Ellen Torfs" userId="c6aa1e10-4a12-4511-8c7c-135720d4f277" providerId="ADAL" clId="{FCD87220-40B5-4AAB-B14F-3C64735B1796}" dt="2021-04-30T17:29:50.313" v="12271" actId="1038"/>
      <pc:docMkLst>
        <pc:docMk/>
      </pc:docMkLst>
      <pc:sldChg chg="del ord">
        <pc:chgData name="Ellen Torfs" userId="c6aa1e10-4a12-4511-8c7c-135720d4f277" providerId="ADAL" clId="{FCD87220-40B5-4AAB-B14F-3C64735B1796}" dt="2021-04-29T10:41:58.140" v="2498" actId="2696"/>
        <pc:sldMkLst>
          <pc:docMk/>
          <pc:sldMk cId="4125221149" sldId="256"/>
        </pc:sldMkLst>
      </pc:sldChg>
      <pc:sldChg chg="del ord">
        <pc:chgData name="Ellen Torfs" userId="c6aa1e10-4a12-4511-8c7c-135720d4f277" providerId="ADAL" clId="{FCD87220-40B5-4AAB-B14F-3C64735B1796}" dt="2021-04-29T10:41:58.352" v="2499" actId="2696"/>
        <pc:sldMkLst>
          <pc:docMk/>
          <pc:sldMk cId="3211910650" sldId="257"/>
        </pc:sldMkLst>
      </pc:sldChg>
      <pc:sldChg chg="del">
        <pc:chgData name="Ellen Torfs" userId="c6aa1e10-4a12-4511-8c7c-135720d4f277" providerId="ADAL" clId="{FCD87220-40B5-4AAB-B14F-3C64735B1796}" dt="2021-04-29T10:41:30.064" v="2474" actId="2696"/>
        <pc:sldMkLst>
          <pc:docMk/>
          <pc:sldMk cId="573945330" sldId="258"/>
        </pc:sldMkLst>
      </pc:sldChg>
      <pc:sldChg chg="del">
        <pc:chgData name="Ellen Torfs" userId="c6aa1e10-4a12-4511-8c7c-135720d4f277" providerId="ADAL" clId="{FCD87220-40B5-4AAB-B14F-3C64735B1796}" dt="2021-04-29T10:41:30.064" v="2473" actId="2696"/>
        <pc:sldMkLst>
          <pc:docMk/>
          <pc:sldMk cId="4106567982" sldId="259"/>
        </pc:sldMkLst>
      </pc:sldChg>
      <pc:sldChg chg="del">
        <pc:chgData name="Ellen Torfs" userId="c6aa1e10-4a12-4511-8c7c-135720d4f277" providerId="ADAL" clId="{FCD87220-40B5-4AAB-B14F-3C64735B1796}" dt="2021-04-29T10:41:19.793" v="2466" actId="2696"/>
        <pc:sldMkLst>
          <pc:docMk/>
          <pc:sldMk cId="2315032535" sldId="260"/>
        </pc:sldMkLst>
      </pc:sldChg>
      <pc:sldChg chg="del">
        <pc:chgData name="Ellen Torfs" userId="c6aa1e10-4a12-4511-8c7c-135720d4f277" providerId="ADAL" clId="{FCD87220-40B5-4AAB-B14F-3C64735B1796}" dt="2021-04-29T10:41:53.237" v="2496" actId="2696"/>
        <pc:sldMkLst>
          <pc:docMk/>
          <pc:sldMk cId="325143740" sldId="261"/>
        </pc:sldMkLst>
      </pc:sldChg>
      <pc:sldChg chg="del">
        <pc:chgData name="Ellen Torfs" userId="c6aa1e10-4a12-4511-8c7c-135720d4f277" providerId="ADAL" clId="{FCD87220-40B5-4AAB-B14F-3C64735B1796}" dt="2021-04-29T10:41:19.809" v="2469" actId="2696"/>
        <pc:sldMkLst>
          <pc:docMk/>
          <pc:sldMk cId="3633511631" sldId="262"/>
        </pc:sldMkLst>
      </pc:sldChg>
      <pc:sldChg chg="del">
        <pc:chgData name="Ellen Torfs" userId="c6aa1e10-4a12-4511-8c7c-135720d4f277" providerId="ADAL" clId="{FCD87220-40B5-4AAB-B14F-3C64735B1796}" dt="2021-04-29T10:41:53.237" v="2497" actId="2696"/>
        <pc:sldMkLst>
          <pc:docMk/>
          <pc:sldMk cId="1176536009" sldId="266"/>
        </pc:sldMkLst>
      </pc:sldChg>
      <pc:sldChg chg="del">
        <pc:chgData name="Ellen Torfs" userId="c6aa1e10-4a12-4511-8c7c-135720d4f277" providerId="ADAL" clId="{FCD87220-40B5-4AAB-B14F-3C64735B1796}" dt="2021-04-29T10:41:39.917" v="2479" actId="2696"/>
        <pc:sldMkLst>
          <pc:docMk/>
          <pc:sldMk cId="2239219237" sldId="267"/>
        </pc:sldMkLst>
      </pc:sldChg>
      <pc:sldChg chg="del">
        <pc:chgData name="Ellen Torfs" userId="c6aa1e10-4a12-4511-8c7c-135720d4f277" providerId="ADAL" clId="{FCD87220-40B5-4AAB-B14F-3C64735B1796}" dt="2021-04-29T10:41:39.917" v="2478" actId="2696"/>
        <pc:sldMkLst>
          <pc:docMk/>
          <pc:sldMk cId="2717361152" sldId="268"/>
        </pc:sldMkLst>
      </pc:sldChg>
      <pc:sldChg chg="del">
        <pc:chgData name="Ellen Torfs" userId="c6aa1e10-4a12-4511-8c7c-135720d4f277" providerId="ADAL" clId="{FCD87220-40B5-4AAB-B14F-3C64735B1796}" dt="2021-04-29T10:41:39.917" v="2477" actId="2696"/>
        <pc:sldMkLst>
          <pc:docMk/>
          <pc:sldMk cId="1345787686" sldId="269"/>
        </pc:sldMkLst>
      </pc:sldChg>
      <pc:sldChg chg="del">
        <pc:chgData name="Ellen Torfs" userId="c6aa1e10-4a12-4511-8c7c-135720d4f277" providerId="ADAL" clId="{FCD87220-40B5-4AAB-B14F-3C64735B1796}" dt="2021-04-29T10:41:39.933" v="2481" actId="2696"/>
        <pc:sldMkLst>
          <pc:docMk/>
          <pc:sldMk cId="2320584133" sldId="270"/>
        </pc:sldMkLst>
      </pc:sldChg>
      <pc:sldChg chg="del">
        <pc:chgData name="Ellen Torfs" userId="c6aa1e10-4a12-4511-8c7c-135720d4f277" providerId="ADAL" clId="{FCD87220-40B5-4AAB-B14F-3C64735B1796}" dt="2021-04-29T10:41:39.933" v="2485" actId="2696"/>
        <pc:sldMkLst>
          <pc:docMk/>
          <pc:sldMk cId="3500371762" sldId="272"/>
        </pc:sldMkLst>
      </pc:sldChg>
      <pc:sldChg chg="del">
        <pc:chgData name="Ellen Torfs" userId="c6aa1e10-4a12-4511-8c7c-135720d4f277" providerId="ADAL" clId="{FCD87220-40B5-4AAB-B14F-3C64735B1796}" dt="2021-04-29T10:41:30.064" v="2472" actId="2696"/>
        <pc:sldMkLst>
          <pc:docMk/>
          <pc:sldMk cId="3714178738" sldId="273"/>
        </pc:sldMkLst>
      </pc:sldChg>
      <pc:sldChg chg="del">
        <pc:chgData name="Ellen Torfs" userId="c6aa1e10-4a12-4511-8c7c-135720d4f277" providerId="ADAL" clId="{FCD87220-40B5-4AAB-B14F-3C64735B1796}" dt="2021-04-29T10:41:30.064" v="2471" actId="2696"/>
        <pc:sldMkLst>
          <pc:docMk/>
          <pc:sldMk cId="718267811" sldId="274"/>
        </pc:sldMkLst>
      </pc:sldChg>
      <pc:sldChg chg="del">
        <pc:chgData name="Ellen Torfs" userId="c6aa1e10-4a12-4511-8c7c-135720d4f277" providerId="ADAL" clId="{FCD87220-40B5-4AAB-B14F-3C64735B1796}" dt="2021-04-29T10:41:39.933" v="2482" actId="2696"/>
        <pc:sldMkLst>
          <pc:docMk/>
          <pc:sldMk cId="3586525674" sldId="276"/>
        </pc:sldMkLst>
      </pc:sldChg>
      <pc:sldChg chg="del">
        <pc:chgData name="Ellen Torfs" userId="c6aa1e10-4a12-4511-8c7c-135720d4f277" providerId="ADAL" clId="{FCD87220-40B5-4AAB-B14F-3C64735B1796}" dt="2021-04-29T10:41:19.793" v="2467" actId="2696"/>
        <pc:sldMkLst>
          <pc:docMk/>
          <pc:sldMk cId="1863225011" sldId="277"/>
        </pc:sldMkLst>
      </pc:sldChg>
      <pc:sldChg chg="del">
        <pc:chgData name="Ellen Torfs" userId="c6aa1e10-4a12-4511-8c7c-135720d4f277" providerId="ADAL" clId="{FCD87220-40B5-4AAB-B14F-3C64735B1796}" dt="2021-04-29T10:41:19.809" v="2468" actId="2696"/>
        <pc:sldMkLst>
          <pc:docMk/>
          <pc:sldMk cId="241133359" sldId="278"/>
        </pc:sldMkLst>
      </pc:sldChg>
      <pc:sldChg chg="del">
        <pc:chgData name="Ellen Torfs" userId="c6aa1e10-4a12-4511-8c7c-135720d4f277" providerId="ADAL" clId="{FCD87220-40B5-4AAB-B14F-3C64735B1796}" dt="2021-04-29T10:41:19.809" v="2470" actId="2696"/>
        <pc:sldMkLst>
          <pc:docMk/>
          <pc:sldMk cId="479617111" sldId="279"/>
        </pc:sldMkLst>
      </pc:sldChg>
      <pc:sldChg chg="del">
        <pc:chgData name="Ellen Torfs" userId="c6aa1e10-4a12-4511-8c7c-135720d4f277" providerId="ADAL" clId="{FCD87220-40B5-4AAB-B14F-3C64735B1796}" dt="2021-04-29T10:41:30.064" v="2476" actId="2696"/>
        <pc:sldMkLst>
          <pc:docMk/>
          <pc:sldMk cId="3060509581" sldId="280"/>
        </pc:sldMkLst>
      </pc:sldChg>
      <pc:sldChg chg="del">
        <pc:chgData name="Ellen Torfs" userId="c6aa1e10-4a12-4511-8c7c-135720d4f277" providerId="ADAL" clId="{FCD87220-40B5-4AAB-B14F-3C64735B1796}" dt="2021-04-29T10:41:30.064" v="2475" actId="2696"/>
        <pc:sldMkLst>
          <pc:docMk/>
          <pc:sldMk cId="3932052736" sldId="281"/>
        </pc:sldMkLst>
      </pc:sldChg>
      <pc:sldChg chg="del">
        <pc:chgData name="Ellen Torfs" userId="c6aa1e10-4a12-4511-8c7c-135720d4f277" providerId="ADAL" clId="{FCD87220-40B5-4AAB-B14F-3C64735B1796}" dt="2021-04-29T10:41:53.237" v="2494" actId="2696"/>
        <pc:sldMkLst>
          <pc:docMk/>
          <pc:sldMk cId="3405153476" sldId="282"/>
        </pc:sldMkLst>
      </pc:sldChg>
      <pc:sldChg chg="del">
        <pc:chgData name="Ellen Torfs" userId="c6aa1e10-4a12-4511-8c7c-135720d4f277" providerId="ADAL" clId="{FCD87220-40B5-4AAB-B14F-3C64735B1796}" dt="2021-04-29T10:41:53.237" v="2493" actId="2696"/>
        <pc:sldMkLst>
          <pc:docMk/>
          <pc:sldMk cId="4135252230" sldId="283"/>
        </pc:sldMkLst>
      </pc:sldChg>
      <pc:sldChg chg="del">
        <pc:chgData name="Ellen Torfs" userId="c6aa1e10-4a12-4511-8c7c-135720d4f277" providerId="ADAL" clId="{FCD87220-40B5-4AAB-B14F-3C64735B1796}" dt="2021-04-29T10:41:53.237" v="2492" actId="2696"/>
        <pc:sldMkLst>
          <pc:docMk/>
          <pc:sldMk cId="3725597418" sldId="284"/>
        </pc:sldMkLst>
      </pc:sldChg>
      <pc:sldChg chg="del">
        <pc:chgData name="Ellen Torfs" userId="c6aa1e10-4a12-4511-8c7c-135720d4f277" providerId="ADAL" clId="{FCD87220-40B5-4AAB-B14F-3C64735B1796}" dt="2021-04-29T10:41:53.237" v="2490" actId="2696"/>
        <pc:sldMkLst>
          <pc:docMk/>
          <pc:sldMk cId="4043979919" sldId="285"/>
        </pc:sldMkLst>
      </pc:sldChg>
      <pc:sldChg chg="del">
        <pc:chgData name="Ellen Torfs" userId="c6aa1e10-4a12-4511-8c7c-135720d4f277" providerId="ADAL" clId="{FCD87220-40B5-4AAB-B14F-3C64735B1796}" dt="2021-04-29T10:41:53.237" v="2489" actId="2696"/>
        <pc:sldMkLst>
          <pc:docMk/>
          <pc:sldMk cId="3256772791" sldId="286"/>
        </pc:sldMkLst>
      </pc:sldChg>
      <pc:sldChg chg="del">
        <pc:chgData name="Ellen Torfs" userId="c6aa1e10-4a12-4511-8c7c-135720d4f277" providerId="ADAL" clId="{FCD87220-40B5-4AAB-B14F-3C64735B1796}" dt="2021-04-29T10:41:53.237" v="2491" actId="2696"/>
        <pc:sldMkLst>
          <pc:docMk/>
          <pc:sldMk cId="1232172950" sldId="287"/>
        </pc:sldMkLst>
      </pc:sldChg>
      <pc:sldChg chg="del">
        <pc:chgData name="Ellen Torfs" userId="c6aa1e10-4a12-4511-8c7c-135720d4f277" providerId="ADAL" clId="{FCD87220-40B5-4AAB-B14F-3C64735B1796}" dt="2021-04-29T10:41:53.237" v="2488" actId="2696"/>
        <pc:sldMkLst>
          <pc:docMk/>
          <pc:sldMk cId="3978630103" sldId="288"/>
        </pc:sldMkLst>
      </pc:sldChg>
      <pc:sldChg chg="del">
        <pc:chgData name="Ellen Torfs" userId="c6aa1e10-4a12-4511-8c7c-135720d4f277" providerId="ADAL" clId="{FCD87220-40B5-4AAB-B14F-3C64735B1796}" dt="2021-04-29T10:41:53.237" v="2487" actId="2696"/>
        <pc:sldMkLst>
          <pc:docMk/>
          <pc:sldMk cId="465232512" sldId="290"/>
        </pc:sldMkLst>
      </pc:sldChg>
      <pc:sldChg chg="del">
        <pc:chgData name="Ellen Torfs" userId="c6aa1e10-4a12-4511-8c7c-135720d4f277" providerId="ADAL" clId="{FCD87220-40B5-4AAB-B14F-3C64735B1796}" dt="2021-04-29T10:41:39.933" v="2480" actId="2696"/>
        <pc:sldMkLst>
          <pc:docMk/>
          <pc:sldMk cId="3770783326" sldId="291"/>
        </pc:sldMkLst>
      </pc:sldChg>
      <pc:sldChg chg="del">
        <pc:chgData name="Ellen Torfs" userId="c6aa1e10-4a12-4511-8c7c-135720d4f277" providerId="ADAL" clId="{FCD87220-40B5-4AAB-B14F-3C64735B1796}" dt="2021-04-29T10:41:53.237" v="2495" actId="2696"/>
        <pc:sldMkLst>
          <pc:docMk/>
          <pc:sldMk cId="1221687239" sldId="292"/>
        </pc:sldMkLst>
      </pc:sldChg>
      <pc:sldChg chg="del">
        <pc:chgData name="Ellen Torfs" userId="c6aa1e10-4a12-4511-8c7c-135720d4f277" providerId="ADAL" clId="{FCD87220-40B5-4AAB-B14F-3C64735B1796}" dt="2021-04-29T10:41:53.237" v="2486" actId="2696"/>
        <pc:sldMkLst>
          <pc:docMk/>
          <pc:sldMk cId="3412045553" sldId="293"/>
        </pc:sldMkLst>
      </pc:sldChg>
      <pc:sldChg chg="del">
        <pc:chgData name="Ellen Torfs" userId="c6aa1e10-4a12-4511-8c7c-135720d4f277" providerId="ADAL" clId="{FCD87220-40B5-4AAB-B14F-3C64735B1796}" dt="2021-04-29T09:41:14.625" v="19" actId="2696"/>
        <pc:sldMkLst>
          <pc:docMk/>
          <pc:sldMk cId="1160860284" sldId="294"/>
        </pc:sldMkLst>
      </pc:sldChg>
      <pc:sldChg chg="del">
        <pc:chgData name="Ellen Torfs" userId="c6aa1e10-4a12-4511-8c7c-135720d4f277" providerId="ADAL" clId="{FCD87220-40B5-4AAB-B14F-3C64735B1796}" dt="2021-04-29T09:41:14.610" v="16" actId="2696"/>
        <pc:sldMkLst>
          <pc:docMk/>
          <pc:sldMk cId="3331648900" sldId="296"/>
        </pc:sldMkLst>
      </pc:sldChg>
      <pc:sldChg chg="del">
        <pc:chgData name="Ellen Torfs" userId="c6aa1e10-4a12-4511-8c7c-135720d4f277" providerId="ADAL" clId="{FCD87220-40B5-4AAB-B14F-3C64735B1796}" dt="2021-04-29T09:41:14.614" v="17" actId="2696"/>
        <pc:sldMkLst>
          <pc:docMk/>
          <pc:sldMk cId="4273270129" sldId="297"/>
        </pc:sldMkLst>
      </pc:sldChg>
      <pc:sldChg chg="del">
        <pc:chgData name="Ellen Torfs" userId="c6aa1e10-4a12-4511-8c7c-135720d4f277" providerId="ADAL" clId="{FCD87220-40B5-4AAB-B14F-3C64735B1796}" dt="2021-04-29T09:41:14.620" v="18" actId="2696"/>
        <pc:sldMkLst>
          <pc:docMk/>
          <pc:sldMk cId="1206687517" sldId="298"/>
        </pc:sldMkLst>
      </pc:sldChg>
      <pc:sldChg chg="del">
        <pc:chgData name="Ellen Torfs" userId="c6aa1e10-4a12-4511-8c7c-135720d4f277" providerId="ADAL" clId="{FCD87220-40B5-4AAB-B14F-3C64735B1796}" dt="2021-04-29T10:41:39.933" v="2483" actId="2696"/>
        <pc:sldMkLst>
          <pc:docMk/>
          <pc:sldMk cId="1325872355" sldId="299"/>
        </pc:sldMkLst>
      </pc:sldChg>
      <pc:sldChg chg="del">
        <pc:chgData name="Ellen Torfs" userId="c6aa1e10-4a12-4511-8c7c-135720d4f277" providerId="ADAL" clId="{FCD87220-40B5-4AAB-B14F-3C64735B1796}" dt="2021-04-29T10:41:39.933" v="2484" actId="2696"/>
        <pc:sldMkLst>
          <pc:docMk/>
          <pc:sldMk cId="2574256314" sldId="300"/>
        </pc:sldMkLst>
      </pc:sldChg>
      <pc:sldChg chg="add del">
        <pc:chgData name="Ellen Torfs" userId="c6aa1e10-4a12-4511-8c7c-135720d4f277" providerId="ADAL" clId="{FCD87220-40B5-4AAB-B14F-3C64735B1796}" dt="2021-04-29T09:35:54.587" v="1" actId="2696"/>
        <pc:sldMkLst>
          <pc:docMk/>
          <pc:sldMk cId="596216455" sldId="301"/>
        </pc:sldMkLst>
      </pc:sldChg>
      <pc:sldChg chg="addSp delSp modSp add">
        <pc:chgData name="Ellen Torfs" userId="c6aa1e10-4a12-4511-8c7c-135720d4f277" providerId="ADAL" clId="{FCD87220-40B5-4AAB-B14F-3C64735B1796}" dt="2021-04-29T09:51:11.020" v="251" actId="20577"/>
        <pc:sldMkLst>
          <pc:docMk/>
          <pc:sldMk cId="620996870" sldId="301"/>
        </pc:sldMkLst>
        <pc:spChg chg="mod">
          <ac:chgData name="Ellen Torfs" userId="c6aa1e10-4a12-4511-8c7c-135720d4f277" providerId="ADAL" clId="{FCD87220-40B5-4AAB-B14F-3C64735B1796}" dt="2021-04-29T09:43:25.092" v="87" actId="404"/>
          <ac:spMkLst>
            <pc:docMk/>
            <pc:sldMk cId="620996870" sldId="301"/>
            <ac:spMk id="2" creationId="{5349FC4B-F96E-4BF9-B61B-743613DA2358}"/>
          </ac:spMkLst>
        </pc:spChg>
        <pc:spChg chg="del">
          <ac:chgData name="Ellen Torfs" userId="c6aa1e10-4a12-4511-8c7c-135720d4f277" providerId="ADAL" clId="{FCD87220-40B5-4AAB-B14F-3C64735B1796}" dt="2021-04-29T09:41:19.279" v="20" actId="478"/>
          <ac:spMkLst>
            <pc:docMk/>
            <pc:sldMk cId="620996870" sldId="301"/>
            <ac:spMk id="3" creationId="{AC128520-E6F3-4F33-B96B-D7A886445EE5}"/>
          </ac:spMkLst>
        </pc:spChg>
        <pc:spChg chg="add mod">
          <ac:chgData name="Ellen Torfs" userId="c6aa1e10-4a12-4511-8c7c-135720d4f277" providerId="ADAL" clId="{FCD87220-40B5-4AAB-B14F-3C64735B1796}" dt="2021-04-29T09:40:47.488" v="9" actId="207"/>
          <ac:spMkLst>
            <pc:docMk/>
            <pc:sldMk cId="620996870" sldId="301"/>
            <ac:spMk id="4" creationId="{177C3616-E1DB-4112-84A8-DBF02179A17E}"/>
          </ac:spMkLst>
        </pc:spChg>
        <pc:spChg chg="add mod">
          <ac:chgData name="Ellen Torfs" userId="c6aa1e10-4a12-4511-8c7c-135720d4f277" providerId="ADAL" clId="{FCD87220-40B5-4AAB-B14F-3C64735B1796}" dt="2021-04-29T09:40:47.493" v="15" actId="207"/>
          <ac:spMkLst>
            <pc:docMk/>
            <pc:sldMk cId="620996870" sldId="301"/>
            <ac:spMk id="5" creationId="{BA5AC574-3E02-48EB-8AB8-310F16783776}"/>
          </ac:spMkLst>
        </pc:spChg>
        <pc:spChg chg="add mod">
          <ac:chgData name="Ellen Torfs" userId="c6aa1e10-4a12-4511-8c7c-135720d4f277" providerId="ADAL" clId="{FCD87220-40B5-4AAB-B14F-3C64735B1796}" dt="2021-04-29T09:51:11.020" v="251" actId="20577"/>
          <ac:spMkLst>
            <pc:docMk/>
            <pc:sldMk cId="620996870" sldId="301"/>
            <ac:spMk id="6" creationId="{3C10D04A-E56D-4316-9743-C554A890CDA9}"/>
          </ac:spMkLst>
        </pc:spChg>
        <pc:spChg chg="add mod">
          <ac:chgData name="Ellen Torfs" userId="c6aa1e10-4a12-4511-8c7c-135720d4f277" providerId="ADAL" clId="{FCD87220-40B5-4AAB-B14F-3C64735B1796}" dt="2021-04-29T09:42:54.221" v="58" actId="207"/>
          <ac:spMkLst>
            <pc:docMk/>
            <pc:sldMk cId="620996870" sldId="301"/>
            <ac:spMk id="7" creationId="{44CC8BE8-2297-4C62-B7B4-62A5C7324509}"/>
          </ac:spMkLst>
        </pc:spChg>
        <pc:spChg chg="add mod">
          <ac:chgData name="Ellen Torfs" userId="c6aa1e10-4a12-4511-8c7c-135720d4f277" providerId="ADAL" clId="{FCD87220-40B5-4AAB-B14F-3C64735B1796}" dt="2021-04-29T09:42:54.225" v="64" actId="207"/>
          <ac:spMkLst>
            <pc:docMk/>
            <pc:sldMk cId="620996870" sldId="301"/>
            <ac:spMk id="8" creationId="{775D0C23-371A-4B08-A9F0-FB58F46D2626}"/>
          </ac:spMkLst>
        </pc:spChg>
      </pc:sldChg>
      <pc:sldChg chg="addSp delSp modSp add">
        <pc:chgData name="Ellen Torfs" userId="c6aa1e10-4a12-4511-8c7c-135720d4f277" providerId="ADAL" clId="{FCD87220-40B5-4AAB-B14F-3C64735B1796}" dt="2021-04-29T09:46:44.602" v="125" actId="20577"/>
        <pc:sldMkLst>
          <pc:docMk/>
          <pc:sldMk cId="2692106682" sldId="302"/>
        </pc:sldMkLst>
        <pc:spChg chg="mod">
          <ac:chgData name="Ellen Torfs" userId="c6aa1e10-4a12-4511-8c7c-135720d4f277" providerId="ADAL" clId="{FCD87220-40B5-4AAB-B14F-3C64735B1796}" dt="2021-04-29T09:46:00.070" v="119" actId="20577"/>
          <ac:spMkLst>
            <pc:docMk/>
            <pc:sldMk cId="2692106682" sldId="302"/>
            <ac:spMk id="2" creationId="{5B909E40-D93E-44D1-BB0E-8A2219312F6C}"/>
          </ac:spMkLst>
        </pc:spChg>
        <pc:spChg chg="mod">
          <ac:chgData name="Ellen Torfs" userId="c6aa1e10-4a12-4511-8c7c-135720d4f277" providerId="ADAL" clId="{FCD87220-40B5-4AAB-B14F-3C64735B1796}" dt="2021-04-29T09:46:44.602" v="125" actId="20577"/>
          <ac:spMkLst>
            <pc:docMk/>
            <pc:sldMk cId="2692106682" sldId="302"/>
            <ac:spMk id="3" creationId="{BFF2E6CD-882A-41CA-AF1F-B5E118C9444D}"/>
          </ac:spMkLst>
        </pc:spChg>
        <pc:spChg chg="add del mod">
          <ac:chgData name="Ellen Torfs" userId="c6aa1e10-4a12-4511-8c7c-135720d4f277" providerId="ADAL" clId="{FCD87220-40B5-4AAB-B14F-3C64735B1796}" dt="2021-04-29T09:41:58.083" v="38" actId="20577"/>
          <ac:spMkLst>
            <pc:docMk/>
            <pc:sldMk cId="2692106682" sldId="302"/>
            <ac:spMk id="4" creationId="{BF52BCEA-5D6C-43C4-B313-C532B1DD4813}"/>
          </ac:spMkLst>
        </pc:spChg>
        <pc:spChg chg="add del mod">
          <ac:chgData name="Ellen Torfs" userId="c6aa1e10-4a12-4511-8c7c-135720d4f277" providerId="ADAL" clId="{FCD87220-40B5-4AAB-B14F-3C64735B1796}" dt="2021-04-29T09:41:58.083" v="38" actId="20577"/>
          <ac:spMkLst>
            <pc:docMk/>
            <pc:sldMk cId="2692106682" sldId="302"/>
            <ac:spMk id="5" creationId="{C8AAAD7F-F85A-448A-9EE5-544A87A7B1CA}"/>
          </ac:spMkLst>
        </pc:spChg>
        <pc:spChg chg="add mod">
          <ac:chgData name="Ellen Torfs" userId="c6aa1e10-4a12-4511-8c7c-135720d4f277" providerId="ADAL" clId="{FCD87220-40B5-4AAB-B14F-3C64735B1796}" dt="2021-04-29T09:41:44.511" v="31" actId="207"/>
          <ac:spMkLst>
            <pc:docMk/>
            <pc:sldMk cId="2692106682" sldId="302"/>
            <ac:spMk id="6" creationId="{96DCD9ED-5D21-44BB-8370-95AFC6A2D941}"/>
          </ac:spMkLst>
        </pc:spChg>
        <pc:spChg chg="add mod">
          <ac:chgData name="Ellen Torfs" userId="c6aa1e10-4a12-4511-8c7c-135720d4f277" providerId="ADAL" clId="{FCD87220-40B5-4AAB-B14F-3C64735B1796}" dt="2021-04-29T09:41:44.515" v="37" actId="207"/>
          <ac:spMkLst>
            <pc:docMk/>
            <pc:sldMk cId="2692106682" sldId="302"/>
            <ac:spMk id="7" creationId="{A1F0F804-85E3-4F96-86A5-F950E0CDB935}"/>
          </ac:spMkLst>
        </pc:spChg>
        <pc:spChg chg="add mod">
          <ac:chgData name="Ellen Torfs" userId="c6aa1e10-4a12-4511-8c7c-135720d4f277" providerId="ADAL" clId="{FCD87220-40B5-4AAB-B14F-3C64735B1796}" dt="2021-04-29T09:41:58.092" v="44" actId="207"/>
          <ac:spMkLst>
            <pc:docMk/>
            <pc:sldMk cId="2692106682" sldId="302"/>
            <ac:spMk id="8" creationId="{4E60D228-7B29-4942-AEFF-745DC3427CC5}"/>
          </ac:spMkLst>
        </pc:spChg>
        <pc:spChg chg="add mod">
          <ac:chgData name="Ellen Torfs" userId="c6aa1e10-4a12-4511-8c7c-135720d4f277" providerId="ADAL" clId="{FCD87220-40B5-4AAB-B14F-3C64735B1796}" dt="2021-04-29T09:41:58.095" v="50" actId="207"/>
          <ac:spMkLst>
            <pc:docMk/>
            <pc:sldMk cId="2692106682" sldId="302"/>
            <ac:spMk id="9" creationId="{2840A377-98C8-4833-8E49-703AF1869A8E}"/>
          </ac:spMkLst>
        </pc:spChg>
      </pc:sldChg>
      <pc:sldChg chg="addSp delSp modSp add setBg">
        <pc:chgData name="Ellen Torfs" userId="c6aa1e10-4a12-4511-8c7c-135720d4f277" providerId="ADAL" clId="{FCD87220-40B5-4AAB-B14F-3C64735B1796}" dt="2021-04-29T10:33:25.676" v="2232" actId="20577"/>
        <pc:sldMkLst>
          <pc:docMk/>
          <pc:sldMk cId="3496337695" sldId="303"/>
        </pc:sldMkLst>
        <pc:spChg chg="add del mod">
          <ac:chgData name="Ellen Torfs" userId="c6aa1e10-4a12-4511-8c7c-135720d4f277" providerId="ADAL" clId="{FCD87220-40B5-4AAB-B14F-3C64735B1796}" dt="2021-04-29T09:47:43.610" v="150" actId="20577"/>
          <ac:spMkLst>
            <pc:docMk/>
            <pc:sldMk cId="3496337695" sldId="303"/>
            <ac:spMk id="2" creationId="{26411BFA-DD23-4808-A845-E1949C953188}"/>
          </ac:spMkLst>
        </pc:spChg>
        <pc:spChg chg="add del mod">
          <ac:chgData name="Ellen Torfs" userId="c6aa1e10-4a12-4511-8c7c-135720d4f277" providerId="ADAL" clId="{FCD87220-40B5-4AAB-B14F-3C64735B1796}" dt="2021-04-29T09:47:43.610" v="150" actId="20577"/>
          <ac:spMkLst>
            <pc:docMk/>
            <pc:sldMk cId="3496337695" sldId="303"/>
            <ac:spMk id="3" creationId="{2BD15F66-9BBA-4AB9-8C31-BC04625231D9}"/>
          </ac:spMkLst>
        </pc:spChg>
        <pc:spChg chg="add del mod">
          <ac:chgData name="Ellen Torfs" userId="c6aa1e10-4a12-4511-8c7c-135720d4f277" providerId="ADAL" clId="{FCD87220-40B5-4AAB-B14F-3C64735B1796}" dt="2021-04-29T09:47:40.625" v="149" actId="20577"/>
          <ac:spMkLst>
            <pc:docMk/>
            <pc:sldMk cId="3496337695" sldId="303"/>
            <ac:spMk id="5" creationId="{E13039BD-D172-4FDB-997D-8D9676771324}"/>
          </ac:spMkLst>
        </pc:spChg>
        <pc:spChg chg="add del mod">
          <ac:chgData name="Ellen Torfs" userId="c6aa1e10-4a12-4511-8c7c-135720d4f277" providerId="ADAL" clId="{FCD87220-40B5-4AAB-B14F-3C64735B1796}" dt="2021-04-29T09:47:40.625" v="149" actId="20577"/>
          <ac:spMkLst>
            <pc:docMk/>
            <pc:sldMk cId="3496337695" sldId="303"/>
            <ac:spMk id="6" creationId="{4F63A775-2D91-465F-912C-1BE9B13E8C72}"/>
          </ac:spMkLst>
        </pc:spChg>
        <pc:spChg chg="add mod">
          <ac:chgData name="Ellen Torfs" userId="c6aa1e10-4a12-4511-8c7c-135720d4f277" providerId="ADAL" clId="{FCD87220-40B5-4AAB-B14F-3C64735B1796}" dt="2021-04-29T09:47:43.618" v="156" actId="207"/>
          <ac:spMkLst>
            <pc:docMk/>
            <pc:sldMk cId="3496337695" sldId="303"/>
            <ac:spMk id="7" creationId="{B3DB8009-7664-41DE-B9F9-3647B1AF24BC}"/>
          </ac:spMkLst>
        </pc:spChg>
        <pc:spChg chg="add mod">
          <ac:chgData name="Ellen Torfs" userId="c6aa1e10-4a12-4511-8c7c-135720d4f277" providerId="ADAL" clId="{FCD87220-40B5-4AAB-B14F-3C64735B1796}" dt="2021-04-29T09:47:43.620" v="162" actId="207"/>
          <ac:spMkLst>
            <pc:docMk/>
            <pc:sldMk cId="3496337695" sldId="303"/>
            <ac:spMk id="8" creationId="{69314E27-A2B3-4A0F-9B90-D2926093013F}"/>
          </ac:spMkLst>
        </pc:spChg>
        <pc:spChg chg="add del mod">
          <ac:chgData name="Ellen Torfs" userId="c6aa1e10-4a12-4511-8c7c-135720d4f277" providerId="ADAL" clId="{FCD87220-40B5-4AAB-B14F-3C64735B1796}" dt="2021-04-29T09:50:22.718" v="181" actId="20577"/>
          <ac:spMkLst>
            <pc:docMk/>
            <pc:sldMk cId="3496337695" sldId="303"/>
            <ac:spMk id="9" creationId="{84C1E6EE-D30F-4726-B724-2E6C4AAD0B6B}"/>
          </ac:spMkLst>
        </pc:spChg>
        <pc:spChg chg="add del mod">
          <ac:chgData name="Ellen Torfs" userId="c6aa1e10-4a12-4511-8c7c-135720d4f277" providerId="ADAL" clId="{FCD87220-40B5-4AAB-B14F-3C64735B1796}" dt="2021-04-29T09:48:39.556" v="177" actId="20577"/>
          <ac:spMkLst>
            <pc:docMk/>
            <pc:sldMk cId="3496337695" sldId="303"/>
            <ac:spMk id="10" creationId="{8DE1A7B1-E381-4CB3-91E8-4DB430EA6F2F}"/>
          </ac:spMkLst>
        </pc:spChg>
        <pc:spChg chg="add del mod">
          <ac:chgData name="Ellen Torfs" userId="c6aa1e10-4a12-4511-8c7c-135720d4f277" providerId="ADAL" clId="{FCD87220-40B5-4AAB-B14F-3C64735B1796}" dt="2021-04-29T09:50:22.718" v="181" actId="20577"/>
          <ac:spMkLst>
            <pc:docMk/>
            <pc:sldMk cId="3496337695" sldId="303"/>
            <ac:spMk id="11" creationId="{05860649-AE61-42F6-9D24-8C51928C35F1}"/>
          </ac:spMkLst>
        </pc:spChg>
        <pc:spChg chg="add del mod">
          <ac:chgData name="Ellen Torfs" userId="c6aa1e10-4a12-4511-8c7c-135720d4f277" providerId="ADAL" clId="{FCD87220-40B5-4AAB-B14F-3C64735B1796}" dt="2021-04-29T09:50:22.718" v="181" actId="20577"/>
          <ac:spMkLst>
            <pc:docMk/>
            <pc:sldMk cId="3496337695" sldId="303"/>
            <ac:spMk id="12" creationId="{F9BF680C-5225-4800-B1E8-0D0A6229CF0E}"/>
          </ac:spMkLst>
        </pc:spChg>
        <pc:spChg chg="add mod">
          <ac:chgData name="Ellen Torfs" userId="c6aa1e10-4a12-4511-8c7c-135720d4f277" providerId="ADAL" clId="{FCD87220-40B5-4AAB-B14F-3C64735B1796}" dt="2021-04-29T09:48:16.193" v="169" actId="207"/>
          <ac:spMkLst>
            <pc:docMk/>
            <pc:sldMk cId="3496337695" sldId="303"/>
            <ac:spMk id="13" creationId="{962DA86B-7FBE-44EE-8197-332D96300734}"/>
          </ac:spMkLst>
        </pc:spChg>
        <pc:spChg chg="add mod">
          <ac:chgData name="Ellen Torfs" userId="c6aa1e10-4a12-4511-8c7c-135720d4f277" providerId="ADAL" clId="{FCD87220-40B5-4AAB-B14F-3C64735B1796}" dt="2021-04-29T09:48:16.197" v="175" actId="207"/>
          <ac:spMkLst>
            <pc:docMk/>
            <pc:sldMk cId="3496337695" sldId="303"/>
            <ac:spMk id="14" creationId="{29BD7D37-B443-442B-9A31-6B4385EAF22A}"/>
          </ac:spMkLst>
        </pc:spChg>
        <pc:spChg chg="add del mod">
          <ac:chgData name="Ellen Torfs" userId="c6aa1e10-4a12-4511-8c7c-135720d4f277" providerId="ADAL" clId="{FCD87220-40B5-4AAB-B14F-3C64735B1796}" dt="2021-04-29T09:51:30.245" v="252" actId="20577"/>
          <ac:spMkLst>
            <pc:docMk/>
            <pc:sldMk cId="3496337695" sldId="303"/>
            <ac:spMk id="16" creationId="{4916BB3B-7F8E-4F48-9319-315F7DEA30C9}"/>
          </ac:spMkLst>
        </pc:spChg>
        <pc:spChg chg="add del mod">
          <ac:chgData name="Ellen Torfs" userId="c6aa1e10-4a12-4511-8c7c-135720d4f277" providerId="ADAL" clId="{FCD87220-40B5-4AAB-B14F-3C64735B1796}" dt="2021-04-29T09:51:30.245" v="252" actId="20577"/>
          <ac:spMkLst>
            <pc:docMk/>
            <pc:sldMk cId="3496337695" sldId="303"/>
            <ac:spMk id="17" creationId="{1112A2B7-5F11-4313-86F5-C45B6DECCC76}"/>
          </ac:spMkLst>
        </pc:spChg>
        <pc:spChg chg="add mod">
          <ac:chgData name="Ellen Torfs" userId="c6aa1e10-4a12-4511-8c7c-135720d4f277" providerId="ADAL" clId="{FCD87220-40B5-4AAB-B14F-3C64735B1796}" dt="2021-04-29T09:50:22.734" v="187" actId="207"/>
          <ac:spMkLst>
            <pc:docMk/>
            <pc:sldMk cId="3496337695" sldId="303"/>
            <ac:spMk id="18" creationId="{49455F86-F586-42FC-85AE-90AE276BF543}"/>
          </ac:spMkLst>
        </pc:spChg>
        <pc:spChg chg="add mod">
          <ac:chgData name="Ellen Torfs" userId="c6aa1e10-4a12-4511-8c7c-135720d4f277" providerId="ADAL" clId="{FCD87220-40B5-4AAB-B14F-3C64735B1796}" dt="2021-04-29T09:50:22.738" v="193" actId="207"/>
          <ac:spMkLst>
            <pc:docMk/>
            <pc:sldMk cId="3496337695" sldId="303"/>
            <ac:spMk id="19" creationId="{1D2087E2-084C-40D2-A167-0BABE9143C02}"/>
          </ac:spMkLst>
        </pc:spChg>
        <pc:spChg chg="add del mod">
          <ac:chgData name="Ellen Torfs" userId="c6aa1e10-4a12-4511-8c7c-135720d4f277" providerId="ADAL" clId="{FCD87220-40B5-4AAB-B14F-3C64735B1796}" dt="2021-04-29T09:54:14.223" v="269" actId="20577"/>
          <ac:spMkLst>
            <pc:docMk/>
            <pc:sldMk cId="3496337695" sldId="303"/>
            <ac:spMk id="20" creationId="{F718EC99-6483-418B-ACF0-A08897736FF5}"/>
          </ac:spMkLst>
        </pc:spChg>
        <pc:spChg chg="add mod">
          <ac:chgData name="Ellen Torfs" userId="c6aa1e10-4a12-4511-8c7c-135720d4f277" providerId="ADAL" clId="{FCD87220-40B5-4AAB-B14F-3C64735B1796}" dt="2021-04-29T09:51:30.255" v="258" actId="207"/>
          <ac:spMkLst>
            <pc:docMk/>
            <pc:sldMk cId="3496337695" sldId="303"/>
            <ac:spMk id="21" creationId="{7D23570B-94E7-4D94-A532-28A28339ADA5}"/>
          </ac:spMkLst>
        </pc:spChg>
        <pc:spChg chg="add mod">
          <ac:chgData name="Ellen Torfs" userId="c6aa1e10-4a12-4511-8c7c-135720d4f277" providerId="ADAL" clId="{FCD87220-40B5-4AAB-B14F-3C64735B1796}" dt="2021-04-29T09:51:30.259" v="264" actId="207"/>
          <ac:spMkLst>
            <pc:docMk/>
            <pc:sldMk cId="3496337695" sldId="303"/>
            <ac:spMk id="22" creationId="{34A72DA1-5D0A-4582-8A43-555BA3207BFF}"/>
          </ac:spMkLst>
        </pc:spChg>
        <pc:spChg chg="add mod">
          <ac:chgData name="Ellen Torfs" userId="c6aa1e10-4a12-4511-8c7c-135720d4f277" providerId="ADAL" clId="{FCD87220-40B5-4AAB-B14F-3C64735B1796}" dt="2021-04-29T09:59:09.722" v="486" actId="113"/>
          <ac:spMkLst>
            <pc:docMk/>
            <pc:sldMk cId="3496337695" sldId="303"/>
            <ac:spMk id="23" creationId="{DF73D6B6-F4DB-4171-827B-107C95D6FBA7}"/>
          </ac:spMkLst>
        </pc:spChg>
        <pc:spChg chg="add del mod">
          <ac:chgData name="Ellen Torfs" userId="c6aa1e10-4a12-4511-8c7c-135720d4f277" providerId="ADAL" clId="{FCD87220-40B5-4AAB-B14F-3C64735B1796}" dt="2021-04-29T09:56:07.635" v="443" actId="478"/>
          <ac:spMkLst>
            <pc:docMk/>
            <pc:sldMk cId="3496337695" sldId="303"/>
            <ac:spMk id="24" creationId="{AA8E2E1D-0441-4951-8A36-5717E893EF87}"/>
          </ac:spMkLst>
        </pc:spChg>
        <pc:spChg chg="add mod">
          <ac:chgData name="Ellen Torfs" userId="c6aa1e10-4a12-4511-8c7c-135720d4f277" providerId="ADAL" clId="{FCD87220-40B5-4AAB-B14F-3C64735B1796}" dt="2021-04-29T10:33:25.676" v="2232" actId="20577"/>
          <ac:spMkLst>
            <pc:docMk/>
            <pc:sldMk cId="3496337695" sldId="303"/>
            <ac:spMk id="25" creationId="{185C2CB3-5DE9-4AC9-A0A0-CF5A1E43CBF9}"/>
          </ac:spMkLst>
        </pc:spChg>
        <pc:spChg chg="add mod">
          <ac:chgData name="Ellen Torfs" userId="c6aa1e10-4a12-4511-8c7c-135720d4f277" providerId="ADAL" clId="{FCD87220-40B5-4AAB-B14F-3C64735B1796}" dt="2021-04-29T09:54:14.232" v="275" actId="207"/>
          <ac:spMkLst>
            <pc:docMk/>
            <pc:sldMk cId="3496337695" sldId="303"/>
            <ac:spMk id="26" creationId="{DDC0EBBF-C230-46E4-8553-569B5F28A940}"/>
          </ac:spMkLst>
        </pc:spChg>
        <pc:spChg chg="add mod">
          <ac:chgData name="Ellen Torfs" userId="c6aa1e10-4a12-4511-8c7c-135720d4f277" providerId="ADAL" clId="{FCD87220-40B5-4AAB-B14F-3C64735B1796}" dt="2021-04-29T09:54:14.236" v="281" actId="207"/>
          <ac:spMkLst>
            <pc:docMk/>
            <pc:sldMk cId="3496337695" sldId="303"/>
            <ac:spMk id="27" creationId="{5D0D07EB-143B-4A95-9CFC-1B949673D39B}"/>
          </ac:spMkLst>
        </pc:spChg>
        <pc:spChg chg="add del mod">
          <ac:chgData name="Ellen Torfs" userId="c6aa1e10-4a12-4511-8c7c-135720d4f277" providerId="ADAL" clId="{FCD87220-40B5-4AAB-B14F-3C64735B1796}" dt="2021-04-29T09:58:20.372" v="464" actId="20577"/>
          <ac:spMkLst>
            <pc:docMk/>
            <pc:sldMk cId="3496337695" sldId="303"/>
            <ac:spMk id="29" creationId="{43E7836D-141A-4D2F-85C2-AE168D970BF1}"/>
          </ac:spMkLst>
        </pc:spChg>
        <pc:spChg chg="add mod">
          <ac:chgData name="Ellen Torfs" userId="c6aa1e10-4a12-4511-8c7c-135720d4f277" providerId="ADAL" clId="{FCD87220-40B5-4AAB-B14F-3C64735B1796}" dt="2021-04-29T09:58:10.052" v="456" actId="207"/>
          <ac:spMkLst>
            <pc:docMk/>
            <pc:sldMk cId="3496337695" sldId="303"/>
            <ac:spMk id="30" creationId="{E634BC5C-18E2-4B21-9222-80DE9C4217D6}"/>
          </ac:spMkLst>
        </pc:spChg>
        <pc:spChg chg="add mod">
          <ac:chgData name="Ellen Torfs" userId="c6aa1e10-4a12-4511-8c7c-135720d4f277" providerId="ADAL" clId="{FCD87220-40B5-4AAB-B14F-3C64735B1796}" dt="2021-04-29T09:58:10.055" v="462" actId="207"/>
          <ac:spMkLst>
            <pc:docMk/>
            <pc:sldMk cId="3496337695" sldId="303"/>
            <ac:spMk id="31" creationId="{366EB812-16DA-4B8D-B12B-C17D9A37A085}"/>
          </ac:spMkLst>
        </pc:spChg>
        <pc:spChg chg="add mod">
          <ac:chgData name="Ellen Torfs" userId="c6aa1e10-4a12-4511-8c7c-135720d4f277" providerId="ADAL" clId="{FCD87220-40B5-4AAB-B14F-3C64735B1796}" dt="2021-04-29T09:58:20.380" v="470" actId="207"/>
          <ac:spMkLst>
            <pc:docMk/>
            <pc:sldMk cId="3496337695" sldId="303"/>
            <ac:spMk id="32" creationId="{344C5F9A-52B2-4E94-ABA9-7329490DFF88}"/>
          </ac:spMkLst>
        </pc:spChg>
        <pc:spChg chg="add mod">
          <ac:chgData name="Ellen Torfs" userId="c6aa1e10-4a12-4511-8c7c-135720d4f277" providerId="ADAL" clId="{FCD87220-40B5-4AAB-B14F-3C64735B1796}" dt="2021-04-29T09:58:20.383" v="476" actId="207"/>
          <ac:spMkLst>
            <pc:docMk/>
            <pc:sldMk cId="3496337695" sldId="303"/>
            <ac:spMk id="33" creationId="{AB70695C-8ACD-4EF0-9D09-4635CCD1DAD8}"/>
          </ac:spMkLst>
        </pc:spChg>
        <pc:picChg chg="del mod">
          <ac:chgData name="Ellen Torfs" userId="c6aa1e10-4a12-4511-8c7c-135720d4f277" providerId="ADAL" clId="{FCD87220-40B5-4AAB-B14F-3C64735B1796}" dt="2021-04-29T09:48:37.343" v="176" actId="20577"/>
          <ac:picMkLst>
            <pc:docMk/>
            <pc:sldMk cId="3496337695" sldId="303"/>
            <ac:picMk id="4" creationId="{9EC76085-23F3-4BD0-9AB7-772D215688B3}"/>
          </ac:picMkLst>
        </pc:picChg>
        <pc:picChg chg="add del mod modCrop">
          <ac:chgData name="Ellen Torfs" userId="c6aa1e10-4a12-4511-8c7c-135720d4f277" providerId="ADAL" clId="{FCD87220-40B5-4AAB-B14F-3C64735B1796}" dt="2021-04-29T09:54:38.044" v="288" actId="478"/>
          <ac:picMkLst>
            <pc:docMk/>
            <pc:sldMk cId="3496337695" sldId="303"/>
            <ac:picMk id="15" creationId="{339AC655-5F79-4844-92F5-19C7479A9499}"/>
          </ac:picMkLst>
        </pc:picChg>
        <pc:picChg chg="add mod modCrop">
          <ac:chgData name="Ellen Torfs" userId="c6aa1e10-4a12-4511-8c7c-135720d4f277" providerId="ADAL" clId="{FCD87220-40B5-4AAB-B14F-3C64735B1796}" dt="2021-04-29T10:11:52.934" v="1432" actId="1076"/>
          <ac:picMkLst>
            <pc:docMk/>
            <pc:sldMk cId="3496337695" sldId="303"/>
            <ac:picMk id="28" creationId="{307C566E-381A-45C7-A3FD-F59FF5A5CAC3}"/>
          </ac:picMkLst>
        </pc:picChg>
      </pc:sldChg>
      <pc:sldChg chg="addSp delSp modSp add del">
        <pc:chgData name="Ellen Torfs" userId="c6aa1e10-4a12-4511-8c7c-135720d4f277" providerId="ADAL" clId="{FCD87220-40B5-4AAB-B14F-3C64735B1796}" dt="2021-04-29T10:33:57.379" v="2233" actId="2696"/>
        <pc:sldMkLst>
          <pc:docMk/>
          <pc:sldMk cId="3486194064" sldId="304"/>
        </pc:sldMkLst>
        <pc:spChg chg="mod">
          <ac:chgData name="Ellen Torfs" userId="c6aa1e10-4a12-4511-8c7c-135720d4f277" providerId="ADAL" clId="{FCD87220-40B5-4AAB-B14F-3C64735B1796}" dt="2021-04-29T10:20:44.477" v="1859" actId="20577"/>
          <ac:spMkLst>
            <pc:docMk/>
            <pc:sldMk cId="3486194064" sldId="304"/>
            <ac:spMk id="3" creationId="{C889AB6A-8743-4756-9164-9377F869D159}"/>
          </ac:spMkLst>
        </pc:spChg>
        <pc:spChg chg="add del mod">
          <ac:chgData name="Ellen Torfs" userId="c6aa1e10-4a12-4511-8c7c-135720d4f277" providerId="ADAL" clId="{FCD87220-40B5-4AAB-B14F-3C64735B1796}" dt="2021-04-29T10:18:45.427" v="1854" actId="478"/>
          <ac:spMkLst>
            <pc:docMk/>
            <pc:sldMk cId="3486194064" sldId="304"/>
            <ac:spMk id="4" creationId="{3D0490A9-A020-4B94-99A6-5CBF55B2722F}"/>
          </ac:spMkLst>
        </pc:spChg>
        <pc:spChg chg="add mod">
          <ac:chgData name="Ellen Torfs" userId="c6aa1e10-4a12-4511-8c7c-135720d4f277" providerId="ADAL" clId="{FCD87220-40B5-4AAB-B14F-3C64735B1796}" dt="2021-04-29T10:18:39.797" v="1847" actId="207"/>
          <ac:spMkLst>
            <pc:docMk/>
            <pc:sldMk cId="3486194064" sldId="304"/>
            <ac:spMk id="5" creationId="{DF0E7F35-D087-4DCA-A659-3F8AEFAF6AAD}"/>
          </ac:spMkLst>
        </pc:spChg>
        <pc:spChg chg="add mod">
          <ac:chgData name="Ellen Torfs" userId="c6aa1e10-4a12-4511-8c7c-135720d4f277" providerId="ADAL" clId="{FCD87220-40B5-4AAB-B14F-3C64735B1796}" dt="2021-04-29T10:18:39.800" v="1853" actId="207"/>
          <ac:spMkLst>
            <pc:docMk/>
            <pc:sldMk cId="3486194064" sldId="304"/>
            <ac:spMk id="6" creationId="{9F112DBC-A64D-42CB-89C3-BFB11AE43E8F}"/>
          </ac:spMkLst>
        </pc:spChg>
      </pc:sldChg>
      <pc:sldChg chg="addSp delSp modSp add">
        <pc:chgData name="Ellen Torfs" userId="c6aa1e10-4a12-4511-8c7c-135720d4f277" providerId="ADAL" clId="{FCD87220-40B5-4AAB-B14F-3C64735B1796}" dt="2021-04-29T13:34:03.893" v="3519" actId="20577"/>
        <pc:sldMkLst>
          <pc:docMk/>
          <pc:sldMk cId="1724259017" sldId="305"/>
        </pc:sldMkLst>
        <pc:spChg chg="add mod">
          <ac:chgData name="Ellen Torfs" userId="c6aa1e10-4a12-4511-8c7c-135720d4f277" providerId="ADAL" clId="{FCD87220-40B5-4AAB-B14F-3C64735B1796}" dt="2021-04-29T10:32:13.193" v="2200" actId="20577"/>
          <ac:spMkLst>
            <pc:docMk/>
            <pc:sldMk cId="1724259017" sldId="305"/>
            <ac:spMk id="2" creationId="{39D98DFC-5A7C-4F7D-8AC7-8607747C0B7C}"/>
          </ac:spMkLst>
        </pc:spChg>
        <pc:spChg chg="add del mod ord">
          <ac:chgData name="Ellen Torfs" userId="c6aa1e10-4a12-4511-8c7c-135720d4f277" providerId="ADAL" clId="{FCD87220-40B5-4AAB-B14F-3C64735B1796}" dt="2021-04-29T10:22:00.601" v="1910" actId="478"/>
          <ac:spMkLst>
            <pc:docMk/>
            <pc:sldMk cId="1724259017" sldId="305"/>
            <ac:spMk id="3" creationId="{0B234806-00EA-48A8-B4CD-7ACEBE747B19}"/>
          </ac:spMkLst>
        </pc:spChg>
        <pc:spChg chg="del mod">
          <ac:chgData name="Ellen Torfs" userId="c6aa1e10-4a12-4511-8c7c-135720d4f277" providerId="ADAL" clId="{FCD87220-40B5-4AAB-B14F-3C64735B1796}" dt="2021-04-29T10:22:28.140" v="1917" actId="20577"/>
          <ac:spMkLst>
            <pc:docMk/>
            <pc:sldMk cId="1724259017" sldId="305"/>
            <ac:spMk id="5" creationId="{867F7A0C-3F24-44F0-B7B1-472A3CD11BB9}"/>
          </ac:spMkLst>
        </pc:spChg>
        <pc:spChg chg="add mod">
          <ac:chgData name="Ellen Torfs" userId="c6aa1e10-4a12-4511-8c7c-135720d4f277" providerId="ADAL" clId="{FCD87220-40B5-4AAB-B14F-3C64735B1796}" dt="2021-04-29T10:20:55.686" v="1866" actId="207"/>
          <ac:spMkLst>
            <pc:docMk/>
            <pc:sldMk cId="1724259017" sldId="305"/>
            <ac:spMk id="6" creationId="{4E922DA4-CABC-4A94-BE7E-8F5EB5924E42}"/>
          </ac:spMkLst>
        </pc:spChg>
        <pc:spChg chg="add mod">
          <ac:chgData name="Ellen Torfs" userId="c6aa1e10-4a12-4511-8c7c-135720d4f277" providerId="ADAL" clId="{FCD87220-40B5-4AAB-B14F-3C64735B1796}" dt="2021-04-29T10:20:55.688" v="1872" actId="207"/>
          <ac:spMkLst>
            <pc:docMk/>
            <pc:sldMk cId="1724259017" sldId="305"/>
            <ac:spMk id="7" creationId="{F6584404-7234-48DF-BD37-E97A0D9E2494}"/>
          </ac:spMkLst>
        </pc:spChg>
        <pc:spChg chg="add mod">
          <ac:chgData name="Ellen Torfs" userId="c6aa1e10-4a12-4511-8c7c-135720d4f277" providerId="ADAL" clId="{FCD87220-40B5-4AAB-B14F-3C64735B1796}" dt="2021-04-29T13:34:03.893" v="3519" actId="20577"/>
          <ac:spMkLst>
            <pc:docMk/>
            <pc:sldMk cId="1724259017" sldId="305"/>
            <ac:spMk id="8" creationId="{CA3AD96A-7B98-4E83-A967-114066E46EFC}"/>
          </ac:spMkLst>
        </pc:spChg>
        <pc:spChg chg="add mod topLvl">
          <ac:chgData name="Ellen Torfs" userId="c6aa1e10-4a12-4511-8c7c-135720d4f277" providerId="ADAL" clId="{FCD87220-40B5-4AAB-B14F-3C64735B1796}" dt="2021-04-29T13:30:15.537" v="3496" actId="338"/>
          <ac:spMkLst>
            <pc:docMk/>
            <pc:sldMk cId="1724259017" sldId="305"/>
            <ac:spMk id="9" creationId="{57753D9A-D4B9-4EE2-BAA7-6DCF0817912E}"/>
          </ac:spMkLst>
        </pc:spChg>
        <pc:spChg chg="add mod topLvl">
          <ac:chgData name="Ellen Torfs" userId="c6aa1e10-4a12-4511-8c7c-135720d4f277" providerId="ADAL" clId="{FCD87220-40B5-4AAB-B14F-3C64735B1796}" dt="2021-04-29T13:30:15.537" v="3496" actId="338"/>
          <ac:spMkLst>
            <pc:docMk/>
            <pc:sldMk cId="1724259017" sldId="305"/>
            <ac:spMk id="10" creationId="{4EAA2B51-E146-4FF5-87DC-05B7B5E31BAB}"/>
          </ac:spMkLst>
        </pc:spChg>
        <pc:spChg chg="add mod topLvl">
          <ac:chgData name="Ellen Torfs" userId="c6aa1e10-4a12-4511-8c7c-135720d4f277" providerId="ADAL" clId="{FCD87220-40B5-4AAB-B14F-3C64735B1796}" dt="2021-04-29T13:30:15.537" v="3496" actId="338"/>
          <ac:spMkLst>
            <pc:docMk/>
            <pc:sldMk cId="1724259017" sldId="305"/>
            <ac:spMk id="11" creationId="{77CB009C-761B-4135-9B82-0DE998251923}"/>
          </ac:spMkLst>
        </pc:spChg>
        <pc:spChg chg="add del mod">
          <ac:chgData name="Ellen Torfs" userId="c6aa1e10-4a12-4511-8c7c-135720d4f277" providerId="ADAL" clId="{FCD87220-40B5-4AAB-B14F-3C64735B1796}" dt="2021-04-29T13:20:00.486" v="3334" actId="478"/>
          <ac:spMkLst>
            <pc:docMk/>
            <pc:sldMk cId="1724259017" sldId="305"/>
            <ac:spMk id="12" creationId="{D8CA8205-3959-4D6F-96FC-AAF58D8A775F}"/>
          </ac:spMkLst>
        </pc:spChg>
        <pc:spChg chg="add mod topLvl">
          <ac:chgData name="Ellen Torfs" userId="c6aa1e10-4a12-4511-8c7c-135720d4f277" providerId="ADAL" clId="{FCD87220-40B5-4AAB-B14F-3C64735B1796}" dt="2021-04-29T13:30:15.537" v="3496" actId="338"/>
          <ac:spMkLst>
            <pc:docMk/>
            <pc:sldMk cId="1724259017" sldId="305"/>
            <ac:spMk id="13" creationId="{8F9695AD-A367-4D75-8C3D-AD090FBCF693}"/>
          </ac:spMkLst>
        </pc:spChg>
        <pc:grpChg chg="add del mod">
          <ac:chgData name="Ellen Torfs" userId="c6aa1e10-4a12-4511-8c7c-135720d4f277" providerId="ADAL" clId="{FCD87220-40B5-4AAB-B14F-3C64735B1796}" dt="2021-04-29T13:28:11.114" v="3477" actId="165"/>
          <ac:grpSpMkLst>
            <pc:docMk/>
            <pc:sldMk cId="1724259017" sldId="305"/>
            <ac:grpSpMk id="14" creationId="{42C701A6-7F59-4319-AD16-BB76146CB7BC}"/>
          </ac:grpSpMkLst>
        </pc:grpChg>
        <pc:grpChg chg="add mod">
          <ac:chgData name="Ellen Torfs" userId="c6aa1e10-4a12-4511-8c7c-135720d4f277" providerId="ADAL" clId="{FCD87220-40B5-4AAB-B14F-3C64735B1796}" dt="2021-04-29T13:29:53.746" v="3491" actId="164"/>
          <ac:grpSpMkLst>
            <pc:docMk/>
            <pc:sldMk cId="1724259017" sldId="305"/>
            <ac:grpSpMk id="15" creationId="{507D9180-1AF6-4C27-B6A0-8D76B207F3BD}"/>
          </ac:grpSpMkLst>
        </pc:grpChg>
        <pc:grpChg chg="mod">
          <ac:chgData name="Ellen Torfs" userId="c6aa1e10-4a12-4511-8c7c-135720d4f277" providerId="ADAL" clId="{FCD87220-40B5-4AAB-B14F-3C64735B1796}" dt="2021-04-29T13:30:20.371" v="3497" actId="1076"/>
          <ac:grpSpMkLst>
            <pc:docMk/>
            <pc:sldMk cId="1724259017" sldId="305"/>
            <ac:grpSpMk id="16" creationId="{F16598B1-90B5-4671-83B0-ACD27CF9F150}"/>
          </ac:grpSpMkLst>
        </pc:grpChg>
        <pc:picChg chg="mod topLvl modCrop">
          <ac:chgData name="Ellen Torfs" userId="c6aa1e10-4a12-4511-8c7c-135720d4f277" providerId="ADAL" clId="{FCD87220-40B5-4AAB-B14F-3C64735B1796}" dt="2021-04-29T13:30:15.537" v="3496" actId="338"/>
          <ac:picMkLst>
            <pc:docMk/>
            <pc:sldMk cId="1724259017" sldId="305"/>
            <ac:picMk id="4" creationId="{1AB5BD79-2C18-4BA1-B553-2BE41CD6B22A}"/>
          </ac:picMkLst>
        </pc:picChg>
      </pc:sldChg>
      <pc:sldChg chg="modSp add del">
        <pc:chgData name="Ellen Torfs" userId="c6aa1e10-4a12-4511-8c7c-135720d4f277" providerId="ADAL" clId="{FCD87220-40B5-4AAB-B14F-3C64735B1796}" dt="2021-04-29T10:31:34.306" v="2174" actId="2696"/>
        <pc:sldMkLst>
          <pc:docMk/>
          <pc:sldMk cId="895303776" sldId="306"/>
        </pc:sldMkLst>
        <pc:spChg chg="mod">
          <ac:chgData name="Ellen Torfs" userId="c6aa1e10-4a12-4511-8c7c-135720d4f277" providerId="ADAL" clId="{FCD87220-40B5-4AAB-B14F-3C64735B1796}" dt="2021-04-29T10:27:54.309" v="2023" actId="2696"/>
          <ac:spMkLst>
            <pc:docMk/>
            <pc:sldMk cId="895303776" sldId="306"/>
            <ac:spMk id="7" creationId="{8D570FCC-5C1D-4D2D-90C3-E6F5FB531C24}"/>
          </ac:spMkLst>
        </pc:spChg>
      </pc:sldChg>
      <pc:sldChg chg="addSp delSp modSp add">
        <pc:chgData name="Ellen Torfs" userId="c6aa1e10-4a12-4511-8c7c-135720d4f277" providerId="ADAL" clId="{FCD87220-40B5-4AAB-B14F-3C64735B1796}" dt="2021-04-29T10:40:13.249" v="2463" actId="15"/>
        <pc:sldMkLst>
          <pc:docMk/>
          <pc:sldMk cId="528274370" sldId="307"/>
        </pc:sldMkLst>
        <pc:spChg chg="del mod">
          <ac:chgData name="Ellen Torfs" userId="c6aa1e10-4a12-4511-8c7c-135720d4f277" providerId="ADAL" clId="{FCD87220-40B5-4AAB-B14F-3C64735B1796}" dt="2021-04-29T10:39:46.839" v="2457" actId="478"/>
          <ac:spMkLst>
            <pc:docMk/>
            <pc:sldMk cId="528274370" sldId="307"/>
            <ac:spMk id="3" creationId="{34EBF9DF-6FC7-4334-B637-9CC31EE97A2C}"/>
          </ac:spMkLst>
        </pc:spChg>
        <pc:spChg chg="add mod">
          <ac:chgData name="Ellen Torfs" userId="c6aa1e10-4a12-4511-8c7c-135720d4f277" providerId="ADAL" clId="{FCD87220-40B5-4AAB-B14F-3C64735B1796}" dt="2021-04-29T10:40:13.249" v="2463" actId="15"/>
          <ac:spMkLst>
            <pc:docMk/>
            <pc:sldMk cId="528274370" sldId="307"/>
            <ac:spMk id="4" creationId="{AC112344-9F1A-4C6A-823F-ACBFF427FD6E}"/>
          </ac:spMkLst>
        </pc:spChg>
        <pc:spChg chg="add mod">
          <ac:chgData name="Ellen Torfs" userId="c6aa1e10-4a12-4511-8c7c-135720d4f277" providerId="ADAL" clId="{FCD87220-40B5-4AAB-B14F-3C64735B1796}" dt="2021-04-29T10:39:39.199" v="2449" actId="207"/>
          <ac:spMkLst>
            <pc:docMk/>
            <pc:sldMk cId="528274370" sldId="307"/>
            <ac:spMk id="5" creationId="{1ECCE50F-1C55-41E1-A13A-1BE8A0DF7B8F}"/>
          </ac:spMkLst>
        </pc:spChg>
        <pc:spChg chg="add mod">
          <ac:chgData name="Ellen Torfs" userId="c6aa1e10-4a12-4511-8c7c-135720d4f277" providerId="ADAL" clId="{FCD87220-40B5-4AAB-B14F-3C64735B1796}" dt="2021-04-29T10:39:39.202" v="2455" actId="207"/>
          <ac:spMkLst>
            <pc:docMk/>
            <pc:sldMk cId="528274370" sldId="307"/>
            <ac:spMk id="6" creationId="{DEDEFA4A-CD21-4EA7-BC8A-AB6474531403}"/>
          </ac:spMkLst>
        </pc:spChg>
      </pc:sldChg>
      <pc:sldChg chg="addSp delSp modSp add">
        <pc:chgData name="Ellen Torfs" userId="c6aa1e10-4a12-4511-8c7c-135720d4f277" providerId="ADAL" clId="{FCD87220-40B5-4AAB-B14F-3C64735B1796}" dt="2021-04-29T16:34:31.612" v="3909" actId="108"/>
        <pc:sldMkLst>
          <pc:docMk/>
          <pc:sldMk cId="3507341711" sldId="308"/>
        </pc:sldMkLst>
        <pc:spChg chg="del mod">
          <ac:chgData name="Ellen Torfs" userId="c6aa1e10-4a12-4511-8c7c-135720d4f277" providerId="ADAL" clId="{FCD87220-40B5-4AAB-B14F-3C64735B1796}" dt="2021-04-29T11:22:46.113" v="2533" actId="478"/>
          <ac:spMkLst>
            <pc:docMk/>
            <pc:sldMk cId="3507341711" sldId="308"/>
            <ac:spMk id="3" creationId="{D963CA25-28BA-44A0-B243-791B142010DB}"/>
          </ac:spMkLst>
        </pc:spChg>
        <pc:spChg chg="add mod">
          <ac:chgData name="Ellen Torfs" userId="c6aa1e10-4a12-4511-8c7c-135720d4f277" providerId="ADAL" clId="{FCD87220-40B5-4AAB-B14F-3C64735B1796}" dt="2021-04-29T11:23:29.544" v="2546" actId="20577"/>
          <ac:spMkLst>
            <pc:docMk/>
            <pc:sldMk cId="3507341711" sldId="308"/>
            <ac:spMk id="5" creationId="{2967218D-069D-4A33-8EE5-B02D56CD54C5}"/>
          </ac:spMkLst>
        </pc:spChg>
        <pc:spChg chg="add mod">
          <ac:chgData name="Ellen Torfs" userId="c6aa1e10-4a12-4511-8c7c-135720d4f277" providerId="ADAL" clId="{FCD87220-40B5-4AAB-B14F-3C64735B1796}" dt="2021-04-29T11:21:41.334" v="2520" actId="207"/>
          <ac:spMkLst>
            <pc:docMk/>
            <pc:sldMk cId="3507341711" sldId="308"/>
            <ac:spMk id="6" creationId="{EE5C9774-33BD-4E2E-99A1-6436B60ECEFF}"/>
          </ac:spMkLst>
        </pc:spChg>
        <pc:spChg chg="add mod">
          <ac:chgData name="Ellen Torfs" userId="c6aa1e10-4a12-4511-8c7c-135720d4f277" providerId="ADAL" clId="{FCD87220-40B5-4AAB-B14F-3C64735B1796}" dt="2021-04-29T11:21:41.339" v="2526" actId="207"/>
          <ac:spMkLst>
            <pc:docMk/>
            <pc:sldMk cId="3507341711" sldId="308"/>
            <ac:spMk id="7" creationId="{3F58FD1F-B658-413B-8EA0-8CA75A3219BB}"/>
          </ac:spMkLst>
        </pc:spChg>
        <pc:spChg chg="add mod">
          <ac:chgData name="Ellen Torfs" userId="c6aa1e10-4a12-4511-8c7c-135720d4f277" providerId="ADAL" clId="{FCD87220-40B5-4AAB-B14F-3C64735B1796}" dt="2021-04-29T16:31:46.382" v="3897" actId="108"/>
          <ac:spMkLst>
            <pc:docMk/>
            <pc:sldMk cId="3507341711" sldId="308"/>
            <ac:spMk id="8" creationId="{5A4F350B-59AB-4370-8909-3ACDB3DBB060}"/>
          </ac:spMkLst>
        </pc:spChg>
        <pc:spChg chg="add mod">
          <ac:chgData name="Ellen Torfs" userId="c6aa1e10-4a12-4511-8c7c-135720d4f277" providerId="ADAL" clId="{FCD87220-40B5-4AAB-B14F-3C64735B1796}" dt="2021-04-29T16:31:53.819" v="3898" actId="108"/>
          <ac:spMkLst>
            <pc:docMk/>
            <pc:sldMk cId="3507341711" sldId="308"/>
            <ac:spMk id="9" creationId="{4C4B4C63-7EAE-4924-9AB6-A09F1772215D}"/>
          </ac:spMkLst>
        </pc:spChg>
        <pc:spChg chg="add del">
          <ac:chgData name="Ellen Torfs" userId="c6aa1e10-4a12-4511-8c7c-135720d4f277" providerId="ADAL" clId="{FCD87220-40B5-4AAB-B14F-3C64735B1796}" dt="2021-04-29T13:47:10.465" v="3820" actId="478"/>
          <ac:spMkLst>
            <pc:docMk/>
            <pc:sldMk cId="3507341711" sldId="308"/>
            <ac:spMk id="10" creationId="{98E9B325-9C0D-4B74-B618-ED828BB7C088}"/>
          </ac:spMkLst>
        </pc:spChg>
        <pc:spChg chg="add mod">
          <ac:chgData name="Ellen Torfs" userId="c6aa1e10-4a12-4511-8c7c-135720d4f277" providerId="ADAL" clId="{FCD87220-40B5-4AAB-B14F-3C64735B1796}" dt="2021-04-29T16:32:11.704" v="3901" actId="108"/>
          <ac:spMkLst>
            <pc:docMk/>
            <pc:sldMk cId="3507341711" sldId="308"/>
            <ac:spMk id="11" creationId="{8E4E2BC8-F0BD-4E91-A4A8-D6BB2651B707}"/>
          </ac:spMkLst>
        </pc:spChg>
        <pc:spChg chg="add mod">
          <ac:chgData name="Ellen Torfs" userId="c6aa1e10-4a12-4511-8c7c-135720d4f277" providerId="ADAL" clId="{FCD87220-40B5-4AAB-B14F-3C64735B1796}" dt="2021-04-29T16:32:18.486" v="3902" actId="108"/>
          <ac:spMkLst>
            <pc:docMk/>
            <pc:sldMk cId="3507341711" sldId="308"/>
            <ac:spMk id="12" creationId="{B241BDB9-C32D-49C2-BC1E-11A5BFE6A1DA}"/>
          </ac:spMkLst>
        </pc:spChg>
        <pc:spChg chg="add mod">
          <ac:chgData name="Ellen Torfs" userId="c6aa1e10-4a12-4511-8c7c-135720d4f277" providerId="ADAL" clId="{FCD87220-40B5-4AAB-B14F-3C64735B1796}" dt="2021-04-29T16:34:26.045" v="3908" actId="2085"/>
          <ac:spMkLst>
            <pc:docMk/>
            <pc:sldMk cId="3507341711" sldId="308"/>
            <ac:spMk id="13" creationId="{CC5CC79E-690D-4640-8AEE-E4CFC70FBB4D}"/>
          </ac:spMkLst>
        </pc:spChg>
        <pc:spChg chg="add mod">
          <ac:chgData name="Ellen Torfs" userId="c6aa1e10-4a12-4511-8c7c-135720d4f277" providerId="ADAL" clId="{FCD87220-40B5-4AAB-B14F-3C64735B1796}" dt="2021-04-29T16:34:31.612" v="3909" actId="108"/>
          <ac:spMkLst>
            <pc:docMk/>
            <pc:sldMk cId="3507341711" sldId="308"/>
            <ac:spMk id="14" creationId="{B5A0F56E-DFC0-48AE-AD85-69C1383D6719}"/>
          </ac:spMkLst>
        </pc:spChg>
        <pc:picChg chg="del mod">
          <ac:chgData name="Ellen Torfs" userId="c6aa1e10-4a12-4511-8c7c-135720d4f277" providerId="ADAL" clId="{FCD87220-40B5-4AAB-B14F-3C64735B1796}" dt="2021-04-29T13:47:26.619" v="3823" actId="478"/>
          <ac:picMkLst>
            <pc:docMk/>
            <pc:sldMk cId="3507341711" sldId="308"/>
            <ac:picMk id="4" creationId="{88A53BCA-A6D4-4BE4-A728-0A7AC3177445}"/>
          </ac:picMkLst>
        </pc:picChg>
      </pc:sldChg>
      <pc:sldChg chg="addSp delSp modSp add modNotesTx">
        <pc:chgData name="Ellen Torfs" userId="c6aa1e10-4a12-4511-8c7c-135720d4f277" providerId="ADAL" clId="{FCD87220-40B5-4AAB-B14F-3C64735B1796}" dt="2021-04-29T18:17:08.948" v="5567" actId="20577"/>
        <pc:sldMkLst>
          <pc:docMk/>
          <pc:sldMk cId="3509988430" sldId="309"/>
        </pc:sldMkLst>
        <pc:spChg chg="del mod">
          <ac:chgData name="Ellen Torfs" userId="c6aa1e10-4a12-4511-8c7c-135720d4f277" providerId="ADAL" clId="{FCD87220-40B5-4AAB-B14F-3C64735B1796}" dt="2021-04-29T11:23:52.718" v="2549" actId="478"/>
          <ac:spMkLst>
            <pc:docMk/>
            <pc:sldMk cId="3509988430" sldId="309"/>
            <ac:spMk id="3" creationId="{201778A3-6F73-4534-980F-04378D938069}"/>
          </ac:spMkLst>
        </pc:spChg>
        <pc:spChg chg="add mod">
          <ac:chgData name="Ellen Torfs" userId="c6aa1e10-4a12-4511-8c7c-135720d4f277" providerId="ADAL" clId="{FCD87220-40B5-4AAB-B14F-3C64735B1796}" dt="2021-04-29T16:36:50.725" v="3958" actId="14100"/>
          <ac:spMkLst>
            <pc:docMk/>
            <pc:sldMk cId="3509988430" sldId="309"/>
            <ac:spMk id="5" creationId="{C521E671-8305-4C8D-BD9A-AE089A42A5D9}"/>
          </ac:spMkLst>
        </pc:spChg>
        <pc:spChg chg="add mod">
          <ac:chgData name="Ellen Torfs" userId="c6aa1e10-4a12-4511-8c7c-135720d4f277" providerId="ADAL" clId="{FCD87220-40B5-4AAB-B14F-3C64735B1796}" dt="2021-04-29T11:23:56.077" v="2556" actId="207"/>
          <ac:spMkLst>
            <pc:docMk/>
            <pc:sldMk cId="3509988430" sldId="309"/>
            <ac:spMk id="6" creationId="{4BCC6F46-9746-4581-97DC-881FA53906A8}"/>
          </ac:spMkLst>
        </pc:spChg>
        <pc:spChg chg="add mod">
          <ac:chgData name="Ellen Torfs" userId="c6aa1e10-4a12-4511-8c7c-135720d4f277" providerId="ADAL" clId="{FCD87220-40B5-4AAB-B14F-3C64735B1796}" dt="2021-04-29T11:23:56.081" v="2562" actId="207"/>
          <ac:spMkLst>
            <pc:docMk/>
            <pc:sldMk cId="3509988430" sldId="309"/>
            <ac:spMk id="7" creationId="{E58F8385-C4F6-4D6E-91F1-A7784FF72330}"/>
          </ac:spMkLst>
        </pc:spChg>
        <pc:spChg chg="add del mod">
          <ac:chgData name="Ellen Torfs" userId="c6aa1e10-4a12-4511-8c7c-135720d4f277" providerId="ADAL" clId="{FCD87220-40B5-4AAB-B14F-3C64735B1796}" dt="2021-04-29T16:35:07.621" v="3911" actId="478"/>
          <ac:spMkLst>
            <pc:docMk/>
            <pc:sldMk cId="3509988430" sldId="309"/>
            <ac:spMk id="8" creationId="{24831F0B-6EE1-4738-82D1-9DC937330A60}"/>
          </ac:spMkLst>
        </pc:spChg>
        <pc:spChg chg="add del">
          <ac:chgData name="Ellen Torfs" userId="c6aa1e10-4a12-4511-8c7c-135720d4f277" providerId="ADAL" clId="{FCD87220-40B5-4AAB-B14F-3C64735B1796}" dt="2021-04-29T16:35:10.594" v="3912" actId="478"/>
          <ac:spMkLst>
            <pc:docMk/>
            <pc:sldMk cId="3509988430" sldId="309"/>
            <ac:spMk id="9" creationId="{56BE7137-B44C-47AA-B57D-1649B0B388AC}"/>
          </ac:spMkLst>
        </pc:spChg>
        <pc:spChg chg="add del">
          <ac:chgData name="Ellen Torfs" userId="c6aa1e10-4a12-4511-8c7c-135720d4f277" providerId="ADAL" clId="{FCD87220-40B5-4AAB-B14F-3C64735B1796}" dt="2021-04-29T16:35:12.297" v="3913" actId="478"/>
          <ac:spMkLst>
            <pc:docMk/>
            <pc:sldMk cId="3509988430" sldId="309"/>
            <ac:spMk id="10" creationId="{0718C97C-9DF1-4906-A4F8-9AE5BA305EFB}"/>
          </ac:spMkLst>
        </pc:spChg>
        <pc:spChg chg="add del">
          <ac:chgData name="Ellen Torfs" userId="c6aa1e10-4a12-4511-8c7c-135720d4f277" providerId="ADAL" clId="{FCD87220-40B5-4AAB-B14F-3C64735B1796}" dt="2021-04-29T16:35:13.689" v="3914" actId="478"/>
          <ac:spMkLst>
            <pc:docMk/>
            <pc:sldMk cId="3509988430" sldId="309"/>
            <ac:spMk id="11" creationId="{DA0F4790-1F08-4F18-BEC0-EB8A18532862}"/>
          </ac:spMkLst>
        </pc:spChg>
        <pc:spChg chg="add del">
          <ac:chgData name="Ellen Torfs" userId="c6aa1e10-4a12-4511-8c7c-135720d4f277" providerId="ADAL" clId="{FCD87220-40B5-4AAB-B14F-3C64735B1796}" dt="2021-04-29T16:35:15.427" v="3915" actId="478"/>
          <ac:spMkLst>
            <pc:docMk/>
            <pc:sldMk cId="3509988430" sldId="309"/>
            <ac:spMk id="12" creationId="{172E6B2E-677A-46CC-817E-D0682FB9A5C2}"/>
          </ac:spMkLst>
        </pc:spChg>
        <pc:spChg chg="add del">
          <ac:chgData name="Ellen Torfs" userId="c6aa1e10-4a12-4511-8c7c-135720d4f277" providerId="ADAL" clId="{FCD87220-40B5-4AAB-B14F-3C64735B1796}" dt="2021-04-29T16:35:17.482" v="3916" actId="478"/>
          <ac:spMkLst>
            <pc:docMk/>
            <pc:sldMk cId="3509988430" sldId="309"/>
            <ac:spMk id="13" creationId="{2D1666D4-DC13-4864-956F-6CDC2693F1EC}"/>
          </ac:spMkLst>
        </pc:spChg>
        <pc:spChg chg="add mod">
          <ac:chgData name="Ellen Torfs" userId="c6aa1e10-4a12-4511-8c7c-135720d4f277" providerId="ADAL" clId="{FCD87220-40B5-4AAB-B14F-3C64735B1796}" dt="2021-04-29T16:37:02.108" v="3959" actId="1076"/>
          <ac:spMkLst>
            <pc:docMk/>
            <pc:sldMk cId="3509988430" sldId="309"/>
            <ac:spMk id="14" creationId="{7F693A0B-0F4C-4685-9EA1-66FD22C8CFFB}"/>
          </ac:spMkLst>
        </pc:spChg>
        <pc:spChg chg="add mod">
          <ac:chgData name="Ellen Torfs" userId="c6aa1e10-4a12-4511-8c7c-135720d4f277" providerId="ADAL" clId="{FCD87220-40B5-4AAB-B14F-3C64735B1796}" dt="2021-04-29T16:37:02.108" v="3959" actId="1076"/>
          <ac:spMkLst>
            <pc:docMk/>
            <pc:sldMk cId="3509988430" sldId="309"/>
            <ac:spMk id="15" creationId="{3D91A773-0CBD-49C2-9168-56CD1F3B967C}"/>
          </ac:spMkLst>
        </pc:spChg>
        <pc:spChg chg="add mod">
          <ac:chgData name="Ellen Torfs" userId="c6aa1e10-4a12-4511-8c7c-135720d4f277" providerId="ADAL" clId="{FCD87220-40B5-4AAB-B14F-3C64735B1796}" dt="2021-04-29T16:40:48.752" v="4075" actId="1037"/>
          <ac:spMkLst>
            <pc:docMk/>
            <pc:sldMk cId="3509988430" sldId="309"/>
            <ac:spMk id="16" creationId="{1A93ED59-1860-405E-9D01-BDFE15445CF4}"/>
          </ac:spMkLst>
        </pc:spChg>
        <pc:spChg chg="add mod">
          <ac:chgData name="Ellen Torfs" userId="c6aa1e10-4a12-4511-8c7c-135720d4f277" providerId="ADAL" clId="{FCD87220-40B5-4AAB-B14F-3C64735B1796}" dt="2021-04-29T16:40:53.626" v="4081" actId="1037"/>
          <ac:spMkLst>
            <pc:docMk/>
            <pc:sldMk cId="3509988430" sldId="309"/>
            <ac:spMk id="17" creationId="{CB025D23-AF7F-4A9A-8B01-FCF467392E2B}"/>
          </ac:spMkLst>
        </pc:spChg>
        <pc:spChg chg="add mod">
          <ac:chgData name="Ellen Torfs" userId="c6aa1e10-4a12-4511-8c7c-135720d4f277" providerId="ADAL" clId="{FCD87220-40B5-4AAB-B14F-3C64735B1796}" dt="2021-04-29T17:10:53.538" v="4084" actId="208"/>
          <ac:spMkLst>
            <pc:docMk/>
            <pc:sldMk cId="3509988430" sldId="309"/>
            <ac:spMk id="18" creationId="{6A6F30A2-9B12-4408-8269-4444E970F17C}"/>
          </ac:spMkLst>
        </pc:spChg>
        <pc:spChg chg="add mod">
          <ac:chgData name="Ellen Torfs" userId="c6aa1e10-4a12-4511-8c7c-135720d4f277" providerId="ADAL" clId="{FCD87220-40B5-4AAB-B14F-3C64735B1796}" dt="2021-04-29T17:10:56.934" v="4085" actId="208"/>
          <ac:spMkLst>
            <pc:docMk/>
            <pc:sldMk cId="3509988430" sldId="309"/>
            <ac:spMk id="19" creationId="{9C0133FE-77DC-4290-A7E3-A0E37338D848}"/>
          </ac:spMkLst>
        </pc:spChg>
        <pc:spChg chg="add del mod">
          <ac:chgData name="Ellen Torfs" userId="c6aa1e10-4a12-4511-8c7c-135720d4f277" providerId="ADAL" clId="{FCD87220-40B5-4AAB-B14F-3C64735B1796}" dt="2021-04-29T16:40:32.271" v="4067" actId="478"/>
          <ac:spMkLst>
            <pc:docMk/>
            <pc:sldMk cId="3509988430" sldId="309"/>
            <ac:spMk id="20" creationId="{2B256B76-C9BC-4325-9ABA-DDB921EB7170}"/>
          </ac:spMkLst>
        </pc:spChg>
        <pc:spChg chg="add del mod">
          <ac:chgData name="Ellen Torfs" userId="c6aa1e10-4a12-4511-8c7c-135720d4f277" providerId="ADAL" clId="{FCD87220-40B5-4AAB-B14F-3C64735B1796}" dt="2021-04-29T16:40:31.304" v="4066" actId="478"/>
          <ac:spMkLst>
            <pc:docMk/>
            <pc:sldMk cId="3509988430" sldId="309"/>
            <ac:spMk id="21" creationId="{5DE8AEE9-D24F-45F4-8F98-5FD1C7EADB9D}"/>
          </ac:spMkLst>
        </pc:spChg>
        <pc:spChg chg="add mod">
          <ac:chgData name="Ellen Torfs" userId="c6aa1e10-4a12-4511-8c7c-135720d4f277" providerId="ADAL" clId="{FCD87220-40B5-4AAB-B14F-3C64735B1796}" dt="2021-04-29T16:41:08.895" v="4083" actId="208"/>
          <ac:spMkLst>
            <pc:docMk/>
            <pc:sldMk cId="3509988430" sldId="309"/>
            <ac:spMk id="22" creationId="{AB28E176-95C4-46C9-A221-E401D699CB67}"/>
          </ac:spMkLst>
        </pc:spChg>
        <pc:spChg chg="add mod">
          <ac:chgData name="Ellen Torfs" userId="c6aa1e10-4a12-4511-8c7c-135720d4f277" providerId="ADAL" clId="{FCD87220-40B5-4AAB-B14F-3C64735B1796}" dt="2021-04-29T17:10:59.762" v="4086" actId="208"/>
          <ac:spMkLst>
            <pc:docMk/>
            <pc:sldMk cId="3509988430" sldId="309"/>
            <ac:spMk id="23" creationId="{D78B9D90-8DF8-4CAC-830E-002C0EFFEC16}"/>
          </ac:spMkLst>
        </pc:spChg>
        <pc:spChg chg="add mod">
          <ac:chgData name="Ellen Torfs" userId="c6aa1e10-4a12-4511-8c7c-135720d4f277" providerId="ADAL" clId="{FCD87220-40B5-4AAB-B14F-3C64735B1796}" dt="2021-04-29T17:11:02.143" v="4087" actId="208"/>
          <ac:spMkLst>
            <pc:docMk/>
            <pc:sldMk cId="3509988430" sldId="309"/>
            <ac:spMk id="24" creationId="{2E33F512-471B-4CA4-9C26-3DE882355387}"/>
          </ac:spMkLst>
        </pc:spChg>
        <pc:picChg chg="del mod">
          <ac:chgData name="Ellen Torfs" userId="c6aa1e10-4a12-4511-8c7c-135720d4f277" providerId="ADAL" clId="{FCD87220-40B5-4AAB-B14F-3C64735B1796}" dt="2021-04-29T16:40:58.590" v="4082" actId="478"/>
          <ac:picMkLst>
            <pc:docMk/>
            <pc:sldMk cId="3509988430" sldId="309"/>
            <ac:picMk id="4" creationId="{CFDC55C6-C0BC-41C4-960A-9B8235FFE88B}"/>
          </ac:picMkLst>
        </pc:picChg>
      </pc:sldChg>
      <pc:sldChg chg="addSp delSp modSp add">
        <pc:chgData name="Ellen Torfs" userId="c6aa1e10-4a12-4511-8c7c-135720d4f277" providerId="ADAL" clId="{FCD87220-40B5-4AAB-B14F-3C64735B1796}" dt="2021-04-29T13:40:44.608" v="3630" actId="20577"/>
        <pc:sldMkLst>
          <pc:docMk/>
          <pc:sldMk cId="3864693360" sldId="310"/>
        </pc:sldMkLst>
        <pc:spChg chg="mod">
          <ac:chgData name="Ellen Torfs" userId="c6aa1e10-4a12-4511-8c7c-135720d4f277" providerId="ADAL" clId="{FCD87220-40B5-4AAB-B14F-3C64735B1796}" dt="2021-04-29T10:32:03.978" v="2199" actId="20577"/>
          <ac:spMkLst>
            <pc:docMk/>
            <pc:sldMk cId="3864693360" sldId="310"/>
            <ac:spMk id="2" creationId="{39D98DFC-5A7C-4F7D-8AC7-8607747C0B7C}"/>
          </ac:spMkLst>
        </pc:spChg>
        <pc:spChg chg="add del mod">
          <ac:chgData name="Ellen Torfs" userId="c6aa1e10-4a12-4511-8c7c-135720d4f277" providerId="ADAL" clId="{FCD87220-40B5-4AAB-B14F-3C64735B1796}" dt="2021-04-29T13:23:24.780" v="3387" actId="478"/>
          <ac:spMkLst>
            <pc:docMk/>
            <pc:sldMk cId="3864693360" sldId="310"/>
            <ac:spMk id="3" creationId="{DC08D349-1071-4AA8-B69C-9A70293101EA}"/>
          </ac:spMkLst>
        </pc:spChg>
        <pc:spChg chg="add del mod">
          <ac:chgData name="Ellen Torfs" userId="c6aa1e10-4a12-4511-8c7c-135720d4f277" providerId="ADAL" clId="{FCD87220-40B5-4AAB-B14F-3C64735B1796}" dt="2021-04-29T13:24:15.681" v="3401" actId="478"/>
          <ac:spMkLst>
            <pc:docMk/>
            <pc:sldMk cId="3864693360" sldId="310"/>
            <ac:spMk id="5" creationId="{42DD8519-3CF3-4F78-8052-BBDA1DDCC904}"/>
          </ac:spMkLst>
        </pc:spChg>
        <pc:spChg chg="mod">
          <ac:chgData name="Ellen Torfs" userId="c6aa1e10-4a12-4511-8c7c-135720d4f277" providerId="ADAL" clId="{FCD87220-40B5-4AAB-B14F-3C64735B1796}" dt="2021-04-29T13:40:44.608" v="3630" actId="20577"/>
          <ac:spMkLst>
            <pc:docMk/>
            <pc:sldMk cId="3864693360" sldId="310"/>
            <ac:spMk id="8" creationId="{CA3AD96A-7B98-4E83-A967-114066E46EFC}"/>
          </ac:spMkLst>
        </pc:spChg>
        <pc:spChg chg="add mod topLvl">
          <ac:chgData name="Ellen Torfs" userId="c6aa1e10-4a12-4511-8c7c-135720d4f277" providerId="ADAL" clId="{FCD87220-40B5-4AAB-B14F-3C64735B1796}" dt="2021-04-29T13:36:57.707" v="3542" actId="338"/>
          <ac:spMkLst>
            <pc:docMk/>
            <pc:sldMk cId="3864693360" sldId="310"/>
            <ac:spMk id="10" creationId="{D23E4D78-8B40-4B94-A88A-241A669EBD40}"/>
          </ac:spMkLst>
        </pc:spChg>
        <pc:spChg chg="add del mod">
          <ac:chgData name="Ellen Torfs" userId="c6aa1e10-4a12-4511-8c7c-135720d4f277" providerId="ADAL" clId="{FCD87220-40B5-4AAB-B14F-3C64735B1796}" dt="2021-04-29T13:23:03.423" v="3382" actId="478"/>
          <ac:spMkLst>
            <pc:docMk/>
            <pc:sldMk cId="3864693360" sldId="310"/>
            <ac:spMk id="11" creationId="{3ED1E40A-A714-4BCC-A566-FAB7290D0AD2}"/>
          </ac:spMkLst>
        </pc:spChg>
        <pc:spChg chg="add del mod">
          <ac:chgData name="Ellen Torfs" userId="c6aa1e10-4a12-4511-8c7c-135720d4f277" providerId="ADAL" clId="{FCD87220-40B5-4AAB-B14F-3C64735B1796}" dt="2021-04-29T13:23:17.029" v="3385" actId="478"/>
          <ac:spMkLst>
            <pc:docMk/>
            <pc:sldMk cId="3864693360" sldId="310"/>
            <ac:spMk id="12" creationId="{ABDE3476-7D15-49E5-A5E5-560AB73F2C51}"/>
          </ac:spMkLst>
        </pc:spChg>
        <pc:spChg chg="add del mod">
          <ac:chgData name="Ellen Torfs" userId="c6aa1e10-4a12-4511-8c7c-135720d4f277" providerId="ADAL" clId="{FCD87220-40B5-4AAB-B14F-3C64735B1796}" dt="2021-04-29T13:23:51.586" v="3396" actId="478"/>
          <ac:spMkLst>
            <pc:docMk/>
            <pc:sldMk cId="3864693360" sldId="310"/>
            <ac:spMk id="13" creationId="{86547D77-730D-4B46-8B97-CD6F8CB3D9C5}"/>
          </ac:spMkLst>
        </pc:spChg>
        <pc:spChg chg="add mod topLvl">
          <ac:chgData name="Ellen Torfs" userId="c6aa1e10-4a12-4511-8c7c-135720d4f277" providerId="ADAL" clId="{FCD87220-40B5-4AAB-B14F-3C64735B1796}" dt="2021-04-29T13:36:57.707" v="3542" actId="338"/>
          <ac:spMkLst>
            <pc:docMk/>
            <pc:sldMk cId="3864693360" sldId="310"/>
            <ac:spMk id="14" creationId="{9340C557-65F9-4A5A-A8BF-5A63A5ADC1D2}"/>
          </ac:spMkLst>
        </pc:spChg>
        <pc:spChg chg="add mod topLvl">
          <ac:chgData name="Ellen Torfs" userId="c6aa1e10-4a12-4511-8c7c-135720d4f277" providerId="ADAL" clId="{FCD87220-40B5-4AAB-B14F-3C64735B1796}" dt="2021-04-29T13:36:57.707" v="3542" actId="338"/>
          <ac:spMkLst>
            <pc:docMk/>
            <pc:sldMk cId="3864693360" sldId="310"/>
            <ac:spMk id="15" creationId="{16B3A12B-A683-45AA-881F-49EAFC09EF50}"/>
          </ac:spMkLst>
        </pc:spChg>
        <pc:spChg chg="add mod topLvl">
          <ac:chgData name="Ellen Torfs" userId="c6aa1e10-4a12-4511-8c7c-135720d4f277" providerId="ADAL" clId="{FCD87220-40B5-4AAB-B14F-3C64735B1796}" dt="2021-04-29T13:36:57.707" v="3542" actId="338"/>
          <ac:spMkLst>
            <pc:docMk/>
            <pc:sldMk cId="3864693360" sldId="310"/>
            <ac:spMk id="16" creationId="{8ECB344C-EC49-4375-A140-0D5705CB28F3}"/>
          </ac:spMkLst>
        </pc:spChg>
        <pc:spChg chg="add del mod">
          <ac:chgData name="Ellen Torfs" userId="c6aa1e10-4a12-4511-8c7c-135720d4f277" providerId="ADAL" clId="{FCD87220-40B5-4AAB-B14F-3C64735B1796}" dt="2021-04-29T13:37:04.998" v="3544" actId="478"/>
          <ac:spMkLst>
            <pc:docMk/>
            <pc:sldMk cId="3864693360" sldId="310"/>
            <ac:spMk id="20" creationId="{679FC381-BC31-4469-80ED-0A1DDE1FFC65}"/>
          </ac:spMkLst>
        </pc:spChg>
        <pc:grpChg chg="add del mod ord">
          <ac:chgData name="Ellen Torfs" userId="c6aa1e10-4a12-4511-8c7c-135720d4f277" providerId="ADAL" clId="{FCD87220-40B5-4AAB-B14F-3C64735B1796}" dt="2021-04-29T13:32:04.137" v="3503" actId="165"/>
          <ac:grpSpMkLst>
            <pc:docMk/>
            <pc:sldMk cId="3864693360" sldId="310"/>
            <ac:grpSpMk id="17" creationId="{DFE9C6EE-B4D6-4986-A199-8A9C93FF44A1}"/>
          </ac:grpSpMkLst>
        </pc:grpChg>
        <pc:grpChg chg="del mod">
          <ac:chgData name="Ellen Torfs" userId="c6aa1e10-4a12-4511-8c7c-135720d4f277" providerId="ADAL" clId="{FCD87220-40B5-4AAB-B14F-3C64735B1796}" dt="2021-04-29T13:32:29.478" v="3509" actId="165"/>
          <ac:grpSpMkLst>
            <pc:docMk/>
            <pc:sldMk cId="3864693360" sldId="310"/>
            <ac:grpSpMk id="18" creationId="{FF97BFA6-0226-47A8-AD87-00FBA783E0B0}"/>
          </ac:grpSpMkLst>
        </pc:grpChg>
        <pc:grpChg chg="del mod">
          <ac:chgData name="Ellen Torfs" userId="c6aa1e10-4a12-4511-8c7c-135720d4f277" providerId="ADAL" clId="{FCD87220-40B5-4AAB-B14F-3C64735B1796}" dt="2021-04-29T13:36:27.984" v="3529" actId="165"/>
          <ac:grpSpMkLst>
            <pc:docMk/>
            <pc:sldMk cId="3864693360" sldId="310"/>
            <ac:grpSpMk id="19" creationId="{F069F47E-4B51-4C6A-8BCD-FD0272A89089}"/>
          </ac:grpSpMkLst>
        </pc:grpChg>
        <pc:grpChg chg="mod">
          <ac:chgData name="Ellen Torfs" userId="c6aa1e10-4a12-4511-8c7c-135720d4f277" providerId="ADAL" clId="{FCD87220-40B5-4AAB-B14F-3C64735B1796}" dt="2021-04-29T13:37:10.267" v="3546" actId="1076"/>
          <ac:grpSpMkLst>
            <pc:docMk/>
            <pc:sldMk cId="3864693360" sldId="310"/>
            <ac:grpSpMk id="21" creationId="{4C7F0054-E3E4-4D2A-8CC1-C6C498D0F98C}"/>
          </ac:grpSpMkLst>
        </pc:grpChg>
        <pc:picChg chg="del">
          <ac:chgData name="Ellen Torfs" userId="c6aa1e10-4a12-4511-8c7c-135720d4f277" providerId="ADAL" clId="{FCD87220-40B5-4AAB-B14F-3C64735B1796}" dt="2021-04-29T10:27:11.947" v="2014" actId="478"/>
          <ac:picMkLst>
            <pc:docMk/>
            <pc:sldMk cId="3864693360" sldId="310"/>
            <ac:picMk id="4" creationId="{1AB5BD79-2C18-4BA1-B553-2BE41CD6B22A}"/>
          </ac:picMkLst>
        </pc:picChg>
        <pc:picChg chg="add mod ord topLvl modCrop">
          <ac:chgData name="Ellen Torfs" userId="c6aa1e10-4a12-4511-8c7c-135720d4f277" providerId="ADAL" clId="{FCD87220-40B5-4AAB-B14F-3C64735B1796}" dt="2021-04-29T13:36:57.707" v="3542" actId="338"/>
          <ac:picMkLst>
            <pc:docMk/>
            <pc:sldMk cId="3864693360" sldId="310"/>
            <ac:picMk id="9" creationId="{C9E75CEA-D980-46F7-B93B-58EDC5136E09}"/>
          </ac:picMkLst>
        </pc:picChg>
      </pc:sldChg>
      <pc:sldChg chg="modSp add">
        <pc:chgData name="Ellen Torfs" userId="c6aa1e10-4a12-4511-8c7c-135720d4f277" providerId="ADAL" clId="{FCD87220-40B5-4AAB-B14F-3C64735B1796}" dt="2021-04-29T13:45:07.421" v="3686" actId="20577"/>
        <pc:sldMkLst>
          <pc:docMk/>
          <pc:sldMk cId="1946445752" sldId="311"/>
        </pc:sldMkLst>
        <pc:spChg chg="mod">
          <ac:chgData name="Ellen Torfs" userId="c6aa1e10-4a12-4511-8c7c-135720d4f277" providerId="ADAL" clId="{FCD87220-40B5-4AAB-B14F-3C64735B1796}" dt="2021-04-29T13:45:07.421" v="3686" actId="20577"/>
          <ac:spMkLst>
            <pc:docMk/>
            <pc:sldMk cId="1946445752" sldId="311"/>
            <ac:spMk id="3" creationId="{C889AB6A-8743-4756-9164-9377F869D159}"/>
          </ac:spMkLst>
        </pc:spChg>
      </pc:sldChg>
      <pc:sldChg chg="addSp delSp modSp add mod setBg delDesignElem">
        <pc:chgData name="Ellen Torfs" userId="c6aa1e10-4a12-4511-8c7c-135720d4f277" providerId="ADAL" clId="{FCD87220-40B5-4AAB-B14F-3C64735B1796}" dt="2021-04-29T16:24:53.836" v="3882" actId="1076"/>
        <pc:sldMkLst>
          <pc:docMk/>
          <pc:sldMk cId="2356092005" sldId="312"/>
        </pc:sldMkLst>
        <pc:spChg chg="mod ord">
          <ac:chgData name="Ellen Torfs" userId="c6aa1e10-4a12-4511-8c7c-135720d4f277" providerId="ADAL" clId="{FCD87220-40B5-4AAB-B14F-3C64735B1796}" dt="2021-04-29T16:24:24.319" v="3876" actId="20577"/>
          <ac:spMkLst>
            <pc:docMk/>
            <pc:sldMk cId="2356092005" sldId="312"/>
            <ac:spMk id="2" creationId="{92D812E5-2930-4595-8F60-C1F92199FBC6}"/>
          </ac:spMkLst>
        </pc:spChg>
        <pc:spChg chg="mod">
          <ac:chgData name="Ellen Torfs" userId="c6aa1e10-4a12-4511-8c7c-135720d4f277" providerId="ADAL" clId="{FCD87220-40B5-4AAB-B14F-3C64735B1796}" dt="2021-04-29T13:04:37.549" v="3038" actId="20577"/>
          <ac:spMkLst>
            <pc:docMk/>
            <pc:sldMk cId="2356092005" sldId="312"/>
            <ac:spMk id="3" creationId="{B8D3FA97-FCE4-40CD-A566-75886B72A051}"/>
          </ac:spMkLst>
        </pc:spChg>
        <pc:spChg chg="add del">
          <ac:chgData name="Ellen Torfs" userId="c6aa1e10-4a12-4511-8c7c-135720d4f277" providerId="ADAL" clId="{FCD87220-40B5-4AAB-B14F-3C64735B1796}" dt="2021-04-29T13:02:09.426" v="3019" actId="26606"/>
          <ac:spMkLst>
            <pc:docMk/>
            <pc:sldMk cId="2356092005" sldId="312"/>
            <ac:spMk id="10" creationId="{C0DB9C61-90E0-484F-8602-02F49EDC1B70}"/>
          </ac:spMkLst>
        </pc:spChg>
        <pc:spChg chg="add del">
          <ac:chgData name="Ellen Torfs" userId="c6aa1e10-4a12-4511-8c7c-135720d4f277" providerId="ADAL" clId="{FCD87220-40B5-4AAB-B14F-3C64735B1796}" dt="2021-04-29T13:02:09.426" v="3019" actId="26606"/>
          <ac:spMkLst>
            <pc:docMk/>
            <pc:sldMk cId="2356092005" sldId="312"/>
            <ac:spMk id="12" creationId="{3F7ED563-E5DB-4937-BF78-7893C4DC92A0}"/>
          </ac:spMkLst>
        </pc:spChg>
        <pc:spChg chg="add del">
          <ac:chgData name="Ellen Torfs" userId="c6aa1e10-4a12-4511-8c7c-135720d4f277" providerId="ADAL" clId="{FCD87220-40B5-4AAB-B14F-3C64735B1796}" dt="2021-04-29T13:02:09.426" v="3019" actId="26606"/>
          <ac:spMkLst>
            <pc:docMk/>
            <pc:sldMk cId="2356092005" sldId="312"/>
            <ac:spMk id="14" creationId="{2306B647-FE95-4550-8350-3D2180C62211}"/>
          </ac:spMkLst>
        </pc:spChg>
        <pc:picChg chg="add del mod">
          <ac:chgData name="Ellen Torfs" userId="c6aa1e10-4a12-4511-8c7c-135720d4f277" providerId="ADAL" clId="{FCD87220-40B5-4AAB-B14F-3C64735B1796}" dt="2021-04-29T13:00:55.051" v="3012" actId="478"/>
          <ac:picMkLst>
            <pc:docMk/>
            <pc:sldMk cId="2356092005" sldId="312"/>
            <ac:picMk id="4" creationId="{7B2D9B86-1DD8-4FC5-9C31-D0B59DF7647A}"/>
          </ac:picMkLst>
        </pc:picChg>
        <pc:picChg chg="add mod">
          <ac:chgData name="Ellen Torfs" userId="c6aa1e10-4a12-4511-8c7c-135720d4f277" providerId="ADAL" clId="{FCD87220-40B5-4AAB-B14F-3C64735B1796}" dt="2021-04-29T16:24:29.258" v="3877" actId="1076"/>
          <ac:picMkLst>
            <pc:docMk/>
            <pc:sldMk cId="2356092005" sldId="312"/>
            <ac:picMk id="5" creationId="{ADD68BD6-460B-4FDD-B0B6-FBAB917A1951}"/>
          </ac:picMkLst>
        </pc:picChg>
        <pc:picChg chg="add mod">
          <ac:chgData name="Ellen Torfs" userId="c6aa1e10-4a12-4511-8c7c-135720d4f277" providerId="ADAL" clId="{FCD87220-40B5-4AAB-B14F-3C64735B1796}" dt="2021-04-29T16:24:53.836" v="3882" actId="1076"/>
          <ac:picMkLst>
            <pc:docMk/>
            <pc:sldMk cId="2356092005" sldId="312"/>
            <ac:picMk id="6" creationId="{4AB39E9B-CEA9-446B-99EF-2DA818E16891}"/>
          </ac:picMkLst>
        </pc:picChg>
        <pc:picChg chg="add mod">
          <ac:chgData name="Ellen Torfs" userId="c6aa1e10-4a12-4511-8c7c-135720d4f277" providerId="ADAL" clId="{FCD87220-40B5-4AAB-B14F-3C64735B1796}" dt="2021-04-29T16:24:45.693" v="3880" actId="1076"/>
          <ac:picMkLst>
            <pc:docMk/>
            <pc:sldMk cId="2356092005" sldId="312"/>
            <ac:picMk id="7" creationId="{E34BA034-F791-412E-8AA8-31FDBBAD0CC4}"/>
          </ac:picMkLst>
        </pc:picChg>
        <pc:picChg chg="add mod">
          <ac:chgData name="Ellen Torfs" userId="c6aa1e10-4a12-4511-8c7c-135720d4f277" providerId="ADAL" clId="{FCD87220-40B5-4AAB-B14F-3C64735B1796}" dt="2021-04-29T16:24:39.722" v="3878" actId="1076"/>
          <ac:picMkLst>
            <pc:docMk/>
            <pc:sldMk cId="2356092005" sldId="312"/>
            <ac:picMk id="8" creationId="{2490D021-10EA-46C3-93F2-8A42E18B4641}"/>
          </ac:picMkLst>
        </pc:picChg>
      </pc:sldChg>
      <pc:sldChg chg="addSp modSp add ord">
        <pc:chgData name="Ellen Torfs" userId="c6aa1e10-4a12-4511-8c7c-135720d4f277" providerId="ADAL" clId="{FCD87220-40B5-4AAB-B14F-3C64735B1796}" dt="2021-04-29T16:26:36.667" v="3889" actId="14100"/>
        <pc:sldMkLst>
          <pc:docMk/>
          <pc:sldMk cId="2717132246" sldId="313"/>
        </pc:sldMkLst>
        <pc:spChg chg="mod">
          <ac:chgData name="Ellen Torfs" userId="c6aa1e10-4a12-4511-8c7c-135720d4f277" providerId="ADAL" clId="{FCD87220-40B5-4AAB-B14F-3C64735B1796}" dt="2021-04-29T16:23:57.432" v="3871" actId="14100"/>
          <ac:spMkLst>
            <pc:docMk/>
            <pc:sldMk cId="2717132246" sldId="313"/>
            <ac:spMk id="2" creationId="{E2C03A50-FD5C-42D0-8899-FA8392005560}"/>
          </ac:spMkLst>
        </pc:spChg>
        <pc:spChg chg="mod">
          <ac:chgData name="Ellen Torfs" userId="c6aa1e10-4a12-4511-8c7c-135720d4f277" providerId="ADAL" clId="{FCD87220-40B5-4AAB-B14F-3C64735B1796}" dt="2021-04-29T13:04:27.749" v="3034" actId="20577"/>
          <ac:spMkLst>
            <pc:docMk/>
            <pc:sldMk cId="2717132246" sldId="313"/>
            <ac:spMk id="3" creationId="{65993387-F5D8-4A57-802B-BABB16CC5B64}"/>
          </ac:spMkLst>
        </pc:spChg>
        <pc:picChg chg="add mod">
          <ac:chgData name="Ellen Torfs" userId="c6aa1e10-4a12-4511-8c7c-135720d4f277" providerId="ADAL" clId="{FCD87220-40B5-4AAB-B14F-3C64735B1796}" dt="2021-04-29T16:26:13.587" v="3883" actId="1582"/>
          <ac:picMkLst>
            <pc:docMk/>
            <pc:sldMk cId="2717132246" sldId="313"/>
            <ac:picMk id="4" creationId="{FB71E952-4D58-443C-8350-6D849FAA1B59}"/>
          </ac:picMkLst>
        </pc:picChg>
        <pc:picChg chg="add mod modCrop">
          <ac:chgData name="Ellen Torfs" userId="c6aa1e10-4a12-4511-8c7c-135720d4f277" providerId="ADAL" clId="{FCD87220-40B5-4AAB-B14F-3C64735B1796}" dt="2021-04-29T16:26:18.515" v="3884" actId="108"/>
          <ac:picMkLst>
            <pc:docMk/>
            <pc:sldMk cId="2717132246" sldId="313"/>
            <ac:picMk id="5" creationId="{B8A1E2F5-961C-4BF8-8946-68A5F5AFCB76}"/>
          </ac:picMkLst>
        </pc:picChg>
        <pc:picChg chg="add mod">
          <ac:chgData name="Ellen Torfs" userId="c6aa1e10-4a12-4511-8c7c-135720d4f277" providerId="ADAL" clId="{FCD87220-40B5-4AAB-B14F-3C64735B1796}" dt="2021-04-29T16:26:36.667" v="3889" actId="14100"/>
          <ac:picMkLst>
            <pc:docMk/>
            <pc:sldMk cId="2717132246" sldId="313"/>
            <ac:picMk id="6" creationId="{35588C9D-5822-42FE-A6F1-22C6004DCE75}"/>
          </ac:picMkLst>
        </pc:picChg>
      </pc:sldChg>
      <pc:sldChg chg="addSp modSp add">
        <pc:chgData name="Ellen Torfs" userId="c6aa1e10-4a12-4511-8c7c-135720d4f277" providerId="ADAL" clId="{FCD87220-40B5-4AAB-B14F-3C64735B1796}" dt="2021-04-29T18:07:19.984" v="5408" actId="20577"/>
        <pc:sldMkLst>
          <pc:docMk/>
          <pc:sldMk cId="118240715" sldId="314"/>
        </pc:sldMkLst>
        <pc:spChg chg="mod">
          <ac:chgData name="Ellen Torfs" userId="c6aa1e10-4a12-4511-8c7c-135720d4f277" providerId="ADAL" clId="{FCD87220-40B5-4AAB-B14F-3C64735B1796}" dt="2021-04-29T18:07:19.984" v="5408" actId="20577"/>
          <ac:spMkLst>
            <pc:docMk/>
            <pc:sldMk cId="118240715" sldId="314"/>
            <ac:spMk id="2" creationId="{31069C68-5243-426D-B561-15CB929C7388}"/>
          </ac:spMkLst>
        </pc:spChg>
        <pc:spChg chg="mod">
          <ac:chgData name="Ellen Torfs" userId="c6aa1e10-4a12-4511-8c7c-135720d4f277" providerId="ADAL" clId="{FCD87220-40B5-4AAB-B14F-3C64735B1796}" dt="2021-04-29T17:17:59.055" v="4134" actId="20577"/>
          <ac:spMkLst>
            <pc:docMk/>
            <pc:sldMk cId="118240715" sldId="314"/>
            <ac:spMk id="3" creationId="{F9701B41-F3AD-46BD-9B25-F0CB12266106}"/>
          </ac:spMkLst>
        </pc:spChg>
        <pc:picChg chg="add mod">
          <ac:chgData name="Ellen Torfs" userId="c6aa1e10-4a12-4511-8c7c-135720d4f277" providerId="ADAL" clId="{FCD87220-40B5-4AAB-B14F-3C64735B1796}" dt="2021-04-29T17:40:01.026" v="4801" actId="1076"/>
          <ac:picMkLst>
            <pc:docMk/>
            <pc:sldMk cId="118240715" sldId="314"/>
            <ac:picMk id="4" creationId="{E69F864A-23B4-4CBF-A5B6-C6C45890F3D7}"/>
          </ac:picMkLst>
        </pc:picChg>
      </pc:sldChg>
      <pc:sldChg chg="addSp delSp modSp add modNotesTx">
        <pc:chgData name="Ellen Torfs" userId="c6aa1e10-4a12-4511-8c7c-135720d4f277" providerId="ADAL" clId="{FCD87220-40B5-4AAB-B14F-3C64735B1796}" dt="2021-04-29T18:01:29.138" v="5272" actId="20577"/>
        <pc:sldMkLst>
          <pc:docMk/>
          <pc:sldMk cId="4014980449" sldId="315"/>
        </pc:sldMkLst>
        <pc:spChg chg="mod">
          <ac:chgData name="Ellen Torfs" userId="c6aa1e10-4a12-4511-8c7c-135720d4f277" providerId="ADAL" clId="{FCD87220-40B5-4AAB-B14F-3C64735B1796}" dt="2021-04-29T18:01:29.138" v="5272" actId="20577"/>
          <ac:spMkLst>
            <pc:docMk/>
            <pc:sldMk cId="4014980449" sldId="315"/>
            <ac:spMk id="2" creationId="{31069C68-5243-426D-B561-15CB929C7388}"/>
          </ac:spMkLst>
        </pc:spChg>
        <pc:spChg chg="add del mod">
          <ac:chgData name="Ellen Torfs" userId="c6aa1e10-4a12-4511-8c7c-135720d4f277" providerId="ADAL" clId="{FCD87220-40B5-4AAB-B14F-3C64735B1796}" dt="2021-04-29T17:44:30.220" v="4846" actId="20577"/>
          <ac:spMkLst>
            <pc:docMk/>
            <pc:sldMk cId="4014980449" sldId="315"/>
            <ac:spMk id="5" creationId="{8EA48D64-0B3C-4407-90A8-B8A2C4C18D0C}"/>
          </ac:spMkLst>
        </pc:spChg>
        <pc:spChg chg="add del mod">
          <ac:chgData name="Ellen Torfs" userId="c6aa1e10-4a12-4511-8c7c-135720d4f277" providerId="ADAL" clId="{FCD87220-40B5-4AAB-B14F-3C64735B1796}" dt="2021-04-29T17:45:19.235" v="4855" actId="20577"/>
          <ac:spMkLst>
            <pc:docMk/>
            <pc:sldMk cId="4014980449" sldId="315"/>
            <ac:spMk id="6" creationId="{5CF9B748-FB63-4ECF-B891-22FA3A9A634E}"/>
          </ac:spMkLst>
        </pc:spChg>
        <pc:spChg chg="add del mod">
          <ac:chgData name="Ellen Torfs" userId="c6aa1e10-4a12-4511-8c7c-135720d4f277" providerId="ADAL" clId="{FCD87220-40B5-4AAB-B14F-3C64735B1796}" dt="2021-04-29T17:46:41.931" v="4866" actId="478"/>
          <ac:spMkLst>
            <pc:docMk/>
            <pc:sldMk cId="4014980449" sldId="315"/>
            <ac:spMk id="7" creationId="{77294A80-19C0-4F5B-AC08-6637A4A93606}"/>
          </ac:spMkLst>
        </pc:spChg>
        <pc:spChg chg="add del mod">
          <ac:chgData name="Ellen Torfs" userId="c6aa1e10-4a12-4511-8c7c-135720d4f277" providerId="ADAL" clId="{FCD87220-40B5-4AAB-B14F-3C64735B1796}" dt="2021-04-29T17:47:24.660" v="4868" actId="478"/>
          <ac:spMkLst>
            <pc:docMk/>
            <pc:sldMk cId="4014980449" sldId="315"/>
            <ac:spMk id="8" creationId="{91F79301-AA6E-4C78-81A9-986EB746C6AE}"/>
          </ac:spMkLst>
        </pc:spChg>
        <pc:spChg chg="add del mod">
          <ac:chgData name="Ellen Torfs" userId="c6aa1e10-4a12-4511-8c7c-135720d4f277" providerId="ADAL" clId="{FCD87220-40B5-4AAB-B14F-3C64735B1796}" dt="2021-04-29T17:48:22.635" v="4874" actId="478"/>
          <ac:spMkLst>
            <pc:docMk/>
            <pc:sldMk cId="4014980449" sldId="315"/>
            <ac:spMk id="9" creationId="{DCCAD872-104F-4BA4-AE6D-03F1E2E6E120}"/>
          </ac:spMkLst>
        </pc:spChg>
        <pc:spChg chg="add del mod">
          <ac:chgData name="Ellen Torfs" userId="c6aa1e10-4a12-4511-8c7c-135720d4f277" providerId="ADAL" clId="{FCD87220-40B5-4AAB-B14F-3C64735B1796}" dt="2021-04-29T17:49:41.976" v="4877" actId="478"/>
          <ac:spMkLst>
            <pc:docMk/>
            <pc:sldMk cId="4014980449" sldId="315"/>
            <ac:spMk id="10" creationId="{B1C24E20-4788-4B54-9853-FC815C0F2E5F}"/>
          </ac:spMkLst>
        </pc:spChg>
        <pc:spChg chg="add del mod">
          <ac:chgData name="Ellen Torfs" userId="c6aa1e10-4a12-4511-8c7c-135720d4f277" providerId="ADAL" clId="{FCD87220-40B5-4AAB-B14F-3C64735B1796}" dt="2021-04-29T17:50:26.308" v="4880" actId="478"/>
          <ac:spMkLst>
            <pc:docMk/>
            <pc:sldMk cId="4014980449" sldId="315"/>
            <ac:spMk id="11" creationId="{E4404536-BAFD-43B5-A121-E3C1401DC1A9}"/>
          </ac:spMkLst>
        </pc:spChg>
        <pc:spChg chg="add del mod">
          <ac:chgData name="Ellen Torfs" userId="c6aa1e10-4a12-4511-8c7c-135720d4f277" providerId="ADAL" clId="{FCD87220-40B5-4AAB-B14F-3C64735B1796}" dt="2021-04-29T17:52:21.280" v="4907" actId="478"/>
          <ac:spMkLst>
            <pc:docMk/>
            <pc:sldMk cId="4014980449" sldId="315"/>
            <ac:spMk id="12" creationId="{D0A5DE4A-2A93-4AC8-9F89-8DC39CFE57F6}"/>
          </ac:spMkLst>
        </pc:spChg>
        <pc:spChg chg="add del">
          <ac:chgData name="Ellen Torfs" userId="c6aa1e10-4a12-4511-8c7c-135720d4f277" providerId="ADAL" clId="{FCD87220-40B5-4AAB-B14F-3C64735B1796}" dt="2021-04-29T17:51:47.464" v="4885" actId="20577"/>
          <ac:spMkLst>
            <pc:docMk/>
            <pc:sldMk cId="4014980449" sldId="315"/>
            <ac:spMk id="13" creationId="{7D679C8D-1D45-44BC-9190-36C2492001E8}"/>
          </ac:spMkLst>
        </pc:spChg>
        <pc:picChg chg="del">
          <ac:chgData name="Ellen Torfs" userId="c6aa1e10-4a12-4511-8c7c-135720d4f277" providerId="ADAL" clId="{FCD87220-40B5-4AAB-B14F-3C64735B1796}" dt="2021-04-29T17:41:07.687" v="4842" actId="478"/>
          <ac:picMkLst>
            <pc:docMk/>
            <pc:sldMk cId="4014980449" sldId="315"/>
            <ac:picMk id="4" creationId="{E69F864A-23B4-4CBF-A5B6-C6C45890F3D7}"/>
          </ac:picMkLst>
        </pc:picChg>
        <pc:picChg chg="add del mod">
          <ac:chgData name="Ellen Torfs" userId="c6aa1e10-4a12-4511-8c7c-135720d4f277" providerId="ADAL" clId="{FCD87220-40B5-4AAB-B14F-3C64735B1796}" dt="2021-04-29T17:53:29.708" v="4912" actId="478"/>
          <ac:picMkLst>
            <pc:docMk/>
            <pc:sldMk cId="4014980449" sldId="315"/>
            <ac:picMk id="14" creationId="{A9E61FDB-1D96-409A-B9FB-12B4986C4659}"/>
          </ac:picMkLst>
        </pc:picChg>
        <pc:picChg chg="add mod">
          <ac:chgData name="Ellen Torfs" userId="c6aa1e10-4a12-4511-8c7c-135720d4f277" providerId="ADAL" clId="{FCD87220-40B5-4AAB-B14F-3C64735B1796}" dt="2021-04-29T17:55:05.643" v="4971" actId="1076"/>
          <ac:picMkLst>
            <pc:docMk/>
            <pc:sldMk cId="4014980449" sldId="315"/>
            <ac:picMk id="15" creationId="{B08E5E18-B315-473E-AF42-DBD57748DF28}"/>
          </ac:picMkLst>
        </pc:picChg>
      </pc:sldChg>
      <pc:sldChg chg="addSp modSp add">
        <pc:chgData name="Ellen Torfs" userId="c6aa1e10-4a12-4511-8c7c-135720d4f277" providerId="ADAL" clId="{FCD87220-40B5-4AAB-B14F-3C64735B1796}" dt="2021-04-29T18:15:43.378" v="5531" actId="1076"/>
        <pc:sldMkLst>
          <pc:docMk/>
          <pc:sldMk cId="3348876143" sldId="316"/>
        </pc:sldMkLst>
        <pc:spChg chg="mod">
          <ac:chgData name="Ellen Torfs" userId="c6aa1e10-4a12-4511-8c7c-135720d4f277" providerId="ADAL" clId="{FCD87220-40B5-4AAB-B14F-3C64735B1796}" dt="2021-04-29T18:14:16.409" v="5519" actId="20577"/>
          <ac:spMkLst>
            <pc:docMk/>
            <pc:sldMk cId="3348876143" sldId="316"/>
            <ac:spMk id="2" creationId="{CF1757D3-B021-4AE1-97FC-3E547A33B381}"/>
          </ac:spMkLst>
        </pc:spChg>
        <pc:spChg chg="mod">
          <ac:chgData name="Ellen Torfs" userId="c6aa1e10-4a12-4511-8c7c-135720d4f277" providerId="ADAL" clId="{FCD87220-40B5-4AAB-B14F-3C64735B1796}" dt="2021-04-29T18:14:10.476" v="5516" actId="20577"/>
          <ac:spMkLst>
            <pc:docMk/>
            <pc:sldMk cId="3348876143" sldId="316"/>
            <ac:spMk id="3" creationId="{179053FB-0613-4B3E-8149-F35008AE61D2}"/>
          </ac:spMkLst>
        </pc:spChg>
        <pc:spChg chg="add mod">
          <ac:chgData name="Ellen Torfs" userId="c6aa1e10-4a12-4511-8c7c-135720d4f277" providerId="ADAL" clId="{FCD87220-40B5-4AAB-B14F-3C64735B1796}" dt="2021-04-29T18:15:31.842" v="5530" actId="14100"/>
          <ac:spMkLst>
            <pc:docMk/>
            <pc:sldMk cId="3348876143" sldId="316"/>
            <ac:spMk id="6" creationId="{420D7C95-F187-4B31-8CC5-BAC21DE6851F}"/>
          </ac:spMkLst>
        </pc:spChg>
        <pc:picChg chg="add mod">
          <ac:chgData name="Ellen Torfs" userId="c6aa1e10-4a12-4511-8c7c-135720d4f277" providerId="ADAL" clId="{FCD87220-40B5-4AAB-B14F-3C64735B1796}" dt="2021-04-29T18:15:43.378" v="5531" actId="1076"/>
          <ac:picMkLst>
            <pc:docMk/>
            <pc:sldMk cId="3348876143" sldId="316"/>
            <ac:picMk id="4" creationId="{597702A8-FE66-4446-8CAA-CF6ACE3B9901}"/>
          </ac:picMkLst>
        </pc:picChg>
        <pc:picChg chg="add mod">
          <ac:chgData name="Ellen Torfs" userId="c6aa1e10-4a12-4511-8c7c-135720d4f277" providerId="ADAL" clId="{FCD87220-40B5-4AAB-B14F-3C64735B1796}" dt="2021-04-29T18:14:27.898" v="5522" actId="1076"/>
          <ac:picMkLst>
            <pc:docMk/>
            <pc:sldMk cId="3348876143" sldId="316"/>
            <ac:picMk id="5" creationId="{B703FC49-D14B-432C-A985-0CA4C3E67B24}"/>
          </ac:picMkLst>
        </pc:picChg>
      </pc:sldChg>
      <pc:sldChg chg="addSp modSp add">
        <pc:chgData name="Ellen Torfs" userId="c6aa1e10-4a12-4511-8c7c-135720d4f277" providerId="ADAL" clId="{FCD87220-40B5-4AAB-B14F-3C64735B1796}" dt="2021-04-29T18:31:00.812" v="5876" actId="20577"/>
        <pc:sldMkLst>
          <pc:docMk/>
          <pc:sldMk cId="356511056" sldId="317"/>
        </pc:sldMkLst>
        <pc:spChg chg="mod">
          <ac:chgData name="Ellen Torfs" userId="c6aa1e10-4a12-4511-8c7c-135720d4f277" providerId="ADAL" clId="{FCD87220-40B5-4AAB-B14F-3C64735B1796}" dt="2021-04-29T18:31:00.812" v="5876" actId="20577"/>
          <ac:spMkLst>
            <pc:docMk/>
            <pc:sldMk cId="356511056" sldId="317"/>
            <ac:spMk id="2" creationId="{8C0933DE-76F6-41AD-A02D-4E6C33D0EC0A}"/>
          </ac:spMkLst>
        </pc:spChg>
        <pc:spChg chg="mod">
          <ac:chgData name="Ellen Torfs" userId="c6aa1e10-4a12-4511-8c7c-135720d4f277" providerId="ADAL" clId="{FCD87220-40B5-4AAB-B14F-3C64735B1796}" dt="2021-04-29T18:16:23.278" v="5554" actId="20577"/>
          <ac:spMkLst>
            <pc:docMk/>
            <pc:sldMk cId="356511056" sldId="317"/>
            <ac:spMk id="3" creationId="{56DE30C8-9038-4B06-9243-8EEE54F88946}"/>
          </ac:spMkLst>
        </pc:spChg>
        <pc:picChg chg="add mod">
          <ac:chgData name="Ellen Torfs" userId="c6aa1e10-4a12-4511-8c7c-135720d4f277" providerId="ADAL" clId="{FCD87220-40B5-4AAB-B14F-3C64735B1796}" dt="2021-04-29T18:30:24.243" v="5875" actId="1076"/>
          <ac:picMkLst>
            <pc:docMk/>
            <pc:sldMk cId="356511056" sldId="317"/>
            <ac:picMk id="4" creationId="{2DF5C622-D5D7-4050-9F0E-F2188A2E3EDA}"/>
          </ac:picMkLst>
        </pc:picChg>
      </pc:sldChg>
      <pc:sldChg chg="addSp delSp modSp add modNotesTx">
        <pc:chgData name="Ellen Torfs" userId="c6aa1e10-4a12-4511-8c7c-135720d4f277" providerId="ADAL" clId="{FCD87220-40B5-4AAB-B14F-3C64735B1796}" dt="2021-04-29T18:49:19.322" v="6087" actId="20577"/>
        <pc:sldMkLst>
          <pc:docMk/>
          <pc:sldMk cId="1309826828" sldId="318"/>
        </pc:sldMkLst>
        <pc:spChg chg="mod">
          <ac:chgData name="Ellen Torfs" userId="c6aa1e10-4a12-4511-8c7c-135720d4f277" providerId="ADAL" clId="{FCD87220-40B5-4AAB-B14F-3C64735B1796}" dt="2021-04-29T18:49:19.322" v="6087" actId="20577"/>
          <ac:spMkLst>
            <pc:docMk/>
            <pc:sldMk cId="1309826828" sldId="318"/>
            <ac:spMk id="2" creationId="{1C1D72CB-9AB6-482D-B98B-9FBAC0467A09}"/>
          </ac:spMkLst>
        </pc:spChg>
        <pc:spChg chg="mod">
          <ac:chgData name="Ellen Torfs" userId="c6aa1e10-4a12-4511-8c7c-135720d4f277" providerId="ADAL" clId="{FCD87220-40B5-4AAB-B14F-3C64735B1796}" dt="2021-04-29T18:31:54.064" v="5901" actId="20577"/>
          <ac:spMkLst>
            <pc:docMk/>
            <pc:sldMk cId="1309826828" sldId="318"/>
            <ac:spMk id="3" creationId="{ADDE479D-8584-458C-96CD-B892A4C0EEA2}"/>
          </ac:spMkLst>
        </pc:spChg>
        <pc:spChg chg="add del mod">
          <ac:chgData name="Ellen Torfs" userId="c6aa1e10-4a12-4511-8c7c-135720d4f277" providerId="ADAL" clId="{FCD87220-40B5-4AAB-B14F-3C64735B1796}" dt="2021-04-29T18:40:03.821" v="5950" actId="478"/>
          <ac:spMkLst>
            <pc:docMk/>
            <pc:sldMk cId="1309826828" sldId="318"/>
            <ac:spMk id="4" creationId="{617BE0F2-BC02-434D-828A-9EE368F9F6D1}"/>
          </ac:spMkLst>
        </pc:spChg>
        <pc:spChg chg="add del mod">
          <ac:chgData name="Ellen Torfs" userId="c6aa1e10-4a12-4511-8c7c-135720d4f277" providerId="ADAL" clId="{FCD87220-40B5-4AAB-B14F-3C64735B1796}" dt="2021-04-29T18:40:03.822" v="5952" actId="20577"/>
          <ac:spMkLst>
            <pc:docMk/>
            <pc:sldMk cId="1309826828" sldId="318"/>
            <ac:spMk id="5" creationId="{9E5CB2EC-99FB-4C03-9546-8B18866F6EBB}"/>
          </ac:spMkLst>
        </pc:spChg>
        <pc:picChg chg="add del mod">
          <ac:chgData name="Ellen Torfs" userId="c6aa1e10-4a12-4511-8c7c-135720d4f277" providerId="ADAL" clId="{FCD87220-40B5-4AAB-B14F-3C64735B1796}" dt="2021-04-29T18:45:12.180" v="6005" actId="478"/>
          <ac:picMkLst>
            <pc:docMk/>
            <pc:sldMk cId="1309826828" sldId="318"/>
            <ac:picMk id="6" creationId="{9457C922-B078-4BD3-AF9C-BDD8C8747BCC}"/>
          </ac:picMkLst>
        </pc:picChg>
        <pc:picChg chg="add mod">
          <ac:chgData name="Ellen Torfs" userId="c6aa1e10-4a12-4511-8c7c-135720d4f277" providerId="ADAL" clId="{FCD87220-40B5-4AAB-B14F-3C64735B1796}" dt="2021-04-29T18:43:43.075" v="5985" actId="1076"/>
          <ac:picMkLst>
            <pc:docMk/>
            <pc:sldMk cId="1309826828" sldId="318"/>
            <ac:picMk id="7" creationId="{38C56F0D-A3FA-4242-B01C-B3990C390EA4}"/>
          </ac:picMkLst>
        </pc:picChg>
        <pc:picChg chg="add del mod">
          <ac:chgData name="Ellen Torfs" userId="c6aa1e10-4a12-4511-8c7c-135720d4f277" providerId="ADAL" clId="{FCD87220-40B5-4AAB-B14F-3C64735B1796}" dt="2021-04-29T18:42:38.966" v="5970" actId="478"/>
          <ac:picMkLst>
            <pc:docMk/>
            <pc:sldMk cId="1309826828" sldId="318"/>
            <ac:picMk id="8" creationId="{C5151515-5BC3-4F6D-8B36-9FFE738AABBD}"/>
          </ac:picMkLst>
        </pc:picChg>
        <pc:picChg chg="add del mod">
          <ac:chgData name="Ellen Torfs" userId="c6aa1e10-4a12-4511-8c7c-135720d4f277" providerId="ADAL" clId="{FCD87220-40B5-4AAB-B14F-3C64735B1796}" dt="2021-04-29T18:45:12.180" v="6005" actId="478"/>
          <ac:picMkLst>
            <pc:docMk/>
            <pc:sldMk cId="1309826828" sldId="318"/>
            <ac:picMk id="9" creationId="{90B9A558-50F5-440C-B2D6-18BD81A7E57C}"/>
          </ac:picMkLst>
        </pc:picChg>
        <pc:picChg chg="add del mod">
          <ac:chgData name="Ellen Torfs" userId="c6aa1e10-4a12-4511-8c7c-135720d4f277" providerId="ADAL" clId="{FCD87220-40B5-4AAB-B14F-3C64735B1796}" dt="2021-04-29T18:45:12.180" v="6005" actId="478"/>
          <ac:picMkLst>
            <pc:docMk/>
            <pc:sldMk cId="1309826828" sldId="318"/>
            <ac:picMk id="10" creationId="{9C033418-784B-4B5E-9161-27F459C2FC28}"/>
          </ac:picMkLst>
        </pc:picChg>
        <pc:picChg chg="add mod">
          <ac:chgData name="Ellen Torfs" userId="c6aa1e10-4a12-4511-8c7c-135720d4f277" providerId="ADAL" clId="{FCD87220-40B5-4AAB-B14F-3C64735B1796}" dt="2021-04-29T18:46:13.485" v="6019" actId="1076"/>
          <ac:picMkLst>
            <pc:docMk/>
            <pc:sldMk cId="1309826828" sldId="318"/>
            <ac:picMk id="11" creationId="{5AF928BD-1134-416F-8B70-EAB8AA455FF4}"/>
          </ac:picMkLst>
        </pc:picChg>
        <pc:picChg chg="add mod">
          <ac:chgData name="Ellen Torfs" userId="c6aa1e10-4a12-4511-8c7c-135720d4f277" providerId="ADAL" clId="{FCD87220-40B5-4AAB-B14F-3C64735B1796}" dt="2021-04-29T18:46:04.987" v="6018" actId="1076"/>
          <ac:picMkLst>
            <pc:docMk/>
            <pc:sldMk cId="1309826828" sldId="318"/>
            <ac:picMk id="12" creationId="{BD5D3678-4C1D-4B6B-83AD-F74107177B47}"/>
          </ac:picMkLst>
        </pc:picChg>
        <pc:picChg chg="add mod">
          <ac:chgData name="Ellen Torfs" userId="c6aa1e10-4a12-4511-8c7c-135720d4f277" providerId="ADAL" clId="{FCD87220-40B5-4AAB-B14F-3C64735B1796}" dt="2021-04-29T18:46:01.354" v="6016" actId="1076"/>
          <ac:picMkLst>
            <pc:docMk/>
            <pc:sldMk cId="1309826828" sldId="318"/>
            <ac:picMk id="13" creationId="{E2C532F6-9C51-4C9A-BCF9-B8651DAACD0E}"/>
          </ac:picMkLst>
        </pc:picChg>
        <pc:picChg chg="add mod">
          <ac:chgData name="Ellen Torfs" userId="c6aa1e10-4a12-4511-8c7c-135720d4f277" providerId="ADAL" clId="{FCD87220-40B5-4AAB-B14F-3C64735B1796}" dt="2021-04-29T18:46:03.562" v="6017" actId="1076"/>
          <ac:picMkLst>
            <pc:docMk/>
            <pc:sldMk cId="1309826828" sldId="318"/>
            <ac:picMk id="14" creationId="{76684A40-18A6-4112-96F6-49B50BD0F4DD}"/>
          </ac:picMkLst>
        </pc:picChg>
      </pc:sldChg>
      <pc:sldChg chg="addSp delSp modSp add modNotesTx">
        <pc:chgData name="Ellen Torfs" userId="c6aa1e10-4a12-4511-8c7c-135720d4f277" providerId="ADAL" clId="{FCD87220-40B5-4AAB-B14F-3C64735B1796}" dt="2021-04-30T11:59:14.849" v="7187" actId="20577"/>
        <pc:sldMkLst>
          <pc:docMk/>
          <pc:sldMk cId="2364990907" sldId="319"/>
        </pc:sldMkLst>
        <pc:spChg chg="add del mod">
          <ac:chgData name="Ellen Torfs" userId="c6aa1e10-4a12-4511-8c7c-135720d4f277" providerId="ADAL" clId="{FCD87220-40B5-4AAB-B14F-3C64735B1796}" dt="2021-04-30T11:53:10.594" v="7132" actId="20577"/>
          <ac:spMkLst>
            <pc:docMk/>
            <pc:sldMk cId="2364990907" sldId="319"/>
            <ac:spMk id="2" creationId="{7C0A458A-8D60-4AFF-A7C9-45A8B0E35B4D}"/>
          </ac:spMkLst>
        </pc:spChg>
        <pc:spChg chg="mod">
          <ac:chgData name="Ellen Torfs" userId="c6aa1e10-4a12-4511-8c7c-135720d4f277" providerId="ADAL" clId="{FCD87220-40B5-4AAB-B14F-3C64735B1796}" dt="2021-04-29T18:49:43.468" v="6089" actId="20577"/>
          <ac:spMkLst>
            <pc:docMk/>
            <pc:sldMk cId="2364990907" sldId="319"/>
            <ac:spMk id="3" creationId="{FB75728D-556F-4F1E-82D2-C5E43C132C1E}"/>
          </ac:spMkLst>
        </pc:spChg>
        <pc:spChg chg="add del">
          <ac:chgData name="Ellen Torfs" userId="c6aa1e10-4a12-4511-8c7c-135720d4f277" providerId="ADAL" clId="{FCD87220-40B5-4AAB-B14F-3C64735B1796}" dt="2021-04-29T18:58:14.398" v="6327" actId="20577"/>
          <ac:spMkLst>
            <pc:docMk/>
            <pc:sldMk cId="2364990907" sldId="319"/>
            <ac:spMk id="5" creationId="{CF30A948-841C-433D-B6D7-78F2DED3C63F}"/>
          </ac:spMkLst>
        </pc:spChg>
        <pc:spChg chg="add del mod">
          <ac:chgData name="Ellen Torfs" userId="c6aa1e10-4a12-4511-8c7c-135720d4f277" providerId="ADAL" clId="{FCD87220-40B5-4AAB-B14F-3C64735B1796}" dt="2021-04-29T18:59:02.993" v="6345" actId="20577"/>
          <ac:spMkLst>
            <pc:docMk/>
            <pc:sldMk cId="2364990907" sldId="319"/>
            <ac:spMk id="6" creationId="{5BE9E92C-8C2C-482D-9A21-61AFC56A1A27}"/>
          </ac:spMkLst>
        </pc:spChg>
        <pc:spChg chg="add del mod">
          <ac:chgData name="Ellen Torfs" userId="c6aa1e10-4a12-4511-8c7c-135720d4f277" providerId="ADAL" clId="{FCD87220-40B5-4AAB-B14F-3C64735B1796}" dt="2021-04-29T18:58:31.853" v="6333" actId="478"/>
          <ac:spMkLst>
            <pc:docMk/>
            <pc:sldMk cId="2364990907" sldId="319"/>
            <ac:spMk id="8" creationId="{4C263C41-B435-42B7-90B3-8DCC68B67500}"/>
          </ac:spMkLst>
        </pc:spChg>
        <pc:spChg chg="add del">
          <ac:chgData name="Ellen Torfs" userId="c6aa1e10-4a12-4511-8c7c-135720d4f277" providerId="ADAL" clId="{FCD87220-40B5-4AAB-B14F-3C64735B1796}" dt="2021-04-29T19:01:40.436" v="6437" actId="478"/>
          <ac:spMkLst>
            <pc:docMk/>
            <pc:sldMk cId="2364990907" sldId="319"/>
            <ac:spMk id="9" creationId="{BCA6081E-B3D2-4AA1-BCE5-42461BC7804B}"/>
          </ac:spMkLst>
        </pc:spChg>
        <pc:picChg chg="add del mod">
          <ac:chgData name="Ellen Torfs" userId="c6aa1e10-4a12-4511-8c7c-135720d4f277" providerId="ADAL" clId="{FCD87220-40B5-4AAB-B14F-3C64735B1796}" dt="2021-04-29T18:59:02.991" v="6343" actId="478"/>
          <ac:picMkLst>
            <pc:docMk/>
            <pc:sldMk cId="2364990907" sldId="319"/>
            <ac:picMk id="4" creationId="{598088ED-FD89-4320-B815-6515BE7A3FB4}"/>
          </ac:picMkLst>
        </pc:picChg>
        <pc:picChg chg="add mod">
          <ac:chgData name="Ellen Torfs" userId="c6aa1e10-4a12-4511-8c7c-135720d4f277" providerId="ADAL" clId="{FCD87220-40B5-4AAB-B14F-3C64735B1796}" dt="2021-04-29T19:06:25.627" v="6561" actId="1076"/>
          <ac:picMkLst>
            <pc:docMk/>
            <pc:sldMk cId="2364990907" sldId="319"/>
            <ac:picMk id="10" creationId="{E62615F2-8C2B-4DE0-B24C-0A3AE1EE5A7D}"/>
          </ac:picMkLst>
        </pc:picChg>
        <pc:picChg chg="add mod">
          <ac:chgData name="Ellen Torfs" userId="c6aa1e10-4a12-4511-8c7c-135720d4f277" providerId="ADAL" clId="{FCD87220-40B5-4AAB-B14F-3C64735B1796}" dt="2021-04-29T19:06:52.418" v="6573" actId="1076"/>
          <ac:picMkLst>
            <pc:docMk/>
            <pc:sldMk cId="2364990907" sldId="319"/>
            <ac:picMk id="11" creationId="{78DDB761-554A-4F6C-8457-B0E7A9F9DC3B}"/>
          </ac:picMkLst>
        </pc:picChg>
      </pc:sldChg>
      <pc:sldChg chg="addSp delSp modSp add">
        <pc:chgData name="Ellen Torfs" userId="c6aa1e10-4a12-4511-8c7c-135720d4f277" providerId="ADAL" clId="{FCD87220-40B5-4AAB-B14F-3C64735B1796}" dt="2021-04-29T19:14:44.947" v="6629" actId="1076"/>
        <pc:sldMkLst>
          <pc:docMk/>
          <pc:sldMk cId="234729288" sldId="320"/>
        </pc:sldMkLst>
        <pc:spChg chg="mod">
          <ac:chgData name="Ellen Torfs" userId="c6aa1e10-4a12-4511-8c7c-135720d4f277" providerId="ADAL" clId="{FCD87220-40B5-4AAB-B14F-3C64735B1796}" dt="2021-04-29T19:09:45.803" v="6586" actId="1076"/>
          <ac:spMkLst>
            <pc:docMk/>
            <pc:sldMk cId="234729288" sldId="320"/>
            <ac:spMk id="2" creationId="{7C0A458A-8D60-4AFF-A7C9-45A8B0E35B4D}"/>
          </ac:spMkLst>
        </pc:spChg>
        <pc:spChg chg="add mod">
          <ac:chgData name="Ellen Torfs" userId="c6aa1e10-4a12-4511-8c7c-135720d4f277" providerId="ADAL" clId="{FCD87220-40B5-4AAB-B14F-3C64735B1796}" dt="2021-04-29T19:13:00.141" v="6620" actId="20577"/>
          <ac:spMkLst>
            <pc:docMk/>
            <pc:sldMk cId="234729288" sldId="320"/>
            <ac:spMk id="6" creationId="{C0499403-7637-4056-BDD7-0BB5FF8F3373}"/>
          </ac:spMkLst>
        </pc:spChg>
        <pc:spChg chg="add mod">
          <ac:chgData name="Ellen Torfs" userId="c6aa1e10-4a12-4511-8c7c-135720d4f277" providerId="ADAL" clId="{FCD87220-40B5-4AAB-B14F-3C64735B1796}" dt="2021-04-29T19:13:08.635" v="6621" actId="1076"/>
          <ac:spMkLst>
            <pc:docMk/>
            <pc:sldMk cId="234729288" sldId="320"/>
            <ac:spMk id="9" creationId="{D8226E24-7674-4EEE-9AC7-36FCB8EEE8DF}"/>
          </ac:spMkLst>
        </pc:spChg>
        <pc:spChg chg="add mod">
          <ac:chgData name="Ellen Torfs" userId="c6aa1e10-4a12-4511-8c7c-135720d4f277" providerId="ADAL" clId="{FCD87220-40B5-4AAB-B14F-3C64735B1796}" dt="2021-04-29T19:14:35.142" v="6627" actId="208"/>
          <ac:spMkLst>
            <pc:docMk/>
            <pc:sldMk cId="234729288" sldId="320"/>
            <ac:spMk id="12" creationId="{208A59B3-3B1A-4B89-B513-33419D97AC4C}"/>
          </ac:spMkLst>
        </pc:spChg>
        <pc:spChg chg="add mod">
          <ac:chgData name="Ellen Torfs" userId="c6aa1e10-4a12-4511-8c7c-135720d4f277" providerId="ADAL" clId="{FCD87220-40B5-4AAB-B14F-3C64735B1796}" dt="2021-04-29T19:14:44.947" v="6629" actId="1076"/>
          <ac:spMkLst>
            <pc:docMk/>
            <pc:sldMk cId="234729288" sldId="320"/>
            <ac:spMk id="13" creationId="{6B9BB9B0-94BC-49CA-B95D-0CE31D2B95DA}"/>
          </ac:spMkLst>
        </pc:spChg>
        <pc:picChg chg="add mod">
          <ac:chgData name="Ellen Torfs" userId="c6aa1e10-4a12-4511-8c7c-135720d4f277" providerId="ADAL" clId="{FCD87220-40B5-4AAB-B14F-3C64735B1796}" dt="2021-04-29T19:12:11.867" v="6604" actId="1076"/>
          <ac:picMkLst>
            <pc:docMk/>
            <pc:sldMk cId="234729288" sldId="320"/>
            <ac:picMk id="4" creationId="{9D138581-BC03-47B1-B99C-A2294C6B8AB6}"/>
          </ac:picMkLst>
        </pc:picChg>
        <pc:picChg chg="add mod">
          <ac:chgData name="Ellen Torfs" userId="c6aa1e10-4a12-4511-8c7c-135720d4f277" providerId="ADAL" clId="{FCD87220-40B5-4AAB-B14F-3C64735B1796}" dt="2021-04-29T19:12:06.298" v="6602" actId="1076"/>
          <ac:picMkLst>
            <pc:docMk/>
            <pc:sldMk cId="234729288" sldId="320"/>
            <ac:picMk id="5" creationId="{B0B047EC-16DC-49D8-9C40-0B1E97420E66}"/>
          </ac:picMkLst>
        </pc:picChg>
        <pc:picChg chg="del">
          <ac:chgData name="Ellen Torfs" userId="c6aa1e10-4a12-4511-8c7c-135720d4f277" providerId="ADAL" clId="{FCD87220-40B5-4AAB-B14F-3C64735B1796}" dt="2021-04-29T19:08:48.061" v="6583" actId="478"/>
          <ac:picMkLst>
            <pc:docMk/>
            <pc:sldMk cId="234729288" sldId="320"/>
            <ac:picMk id="10" creationId="{E62615F2-8C2B-4DE0-B24C-0A3AE1EE5A7D}"/>
          </ac:picMkLst>
        </pc:picChg>
        <pc:picChg chg="del">
          <ac:chgData name="Ellen Torfs" userId="c6aa1e10-4a12-4511-8c7c-135720d4f277" providerId="ADAL" clId="{FCD87220-40B5-4AAB-B14F-3C64735B1796}" dt="2021-04-29T19:08:49.425" v="6584" actId="478"/>
          <ac:picMkLst>
            <pc:docMk/>
            <pc:sldMk cId="234729288" sldId="320"/>
            <ac:picMk id="11" creationId="{78DDB761-554A-4F6C-8457-B0E7A9F9DC3B}"/>
          </ac:picMkLst>
        </pc:picChg>
        <pc:cxnChg chg="add mod">
          <ac:chgData name="Ellen Torfs" userId="c6aa1e10-4a12-4511-8c7c-135720d4f277" providerId="ADAL" clId="{FCD87220-40B5-4AAB-B14F-3C64735B1796}" dt="2021-04-29T19:13:48.841" v="6624" actId="1582"/>
          <ac:cxnSpMkLst>
            <pc:docMk/>
            <pc:sldMk cId="234729288" sldId="320"/>
            <ac:cxnSpMk id="8" creationId="{8181B99E-99A5-4876-BF7E-B5DD809BE151}"/>
          </ac:cxnSpMkLst>
        </pc:cxnChg>
      </pc:sldChg>
      <pc:sldChg chg="add del">
        <pc:chgData name="Ellen Torfs" userId="c6aa1e10-4a12-4511-8c7c-135720d4f277" providerId="ADAL" clId="{FCD87220-40B5-4AAB-B14F-3C64735B1796}" dt="2021-04-29T19:14:59.910" v="6631" actId="2696"/>
        <pc:sldMkLst>
          <pc:docMk/>
          <pc:sldMk cId="2659194304" sldId="321"/>
        </pc:sldMkLst>
      </pc:sldChg>
      <pc:sldChg chg="addSp delSp modSp add">
        <pc:chgData name="Ellen Torfs" userId="c6aa1e10-4a12-4511-8c7c-135720d4f277" providerId="ADAL" clId="{FCD87220-40B5-4AAB-B14F-3C64735B1796}" dt="2021-04-29T19:19:24.835" v="6654" actId="14100"/>
        <pc:sldMkLst>
          <pc:docMk/>
          <pc:sldMk cId="3815785513" sldId="321"/>
        </pc:sldMkLst>
        <pc:spChg chg="mod">
          <ac:chgData name="Ellen Torfs" userId="c6aa1e10-4a12-4511-8c7c-135720d4f277" providerId="ADAL" clId="{FCD87220-40B5-4AAB-B14F-3C64735B1796}" dt="2021-04-29T19:19:24.835" v="6654" actId="14100"/>
          <ac:spMkLst>
            <pc:docMk/>
            <pc:sldMk cId="3815785513" sldId="321"/>
            <ac:spMk id="12" creationId="{208A59B3-3B1A-4B89-B513-33419D97AC4C}"/>
          </ac:spMkLst>
        </pc:spChg>
        <pc:spChg chg="mod">
          <ac:chgData name="Ellen Torfs" userId="c6aa1e10-4a12-4511-8c7c-135720d4f277" providerId="ADAL" clId="{FCD87220-40B5-4AAB-B14F-3C64735B1796}" dt="2021-04-29T19:18:05.074" v="6643" actId="1076"/>
          <ac:spMkLst>
            <pc:docMk/>
            <pc:sldMk cId="3815785513" sldId="321"/>
            <ac:spMk id="13" creationId="{6B9BB9B0-94BC-49CA-B95D-0CE31D2B95DA}"/>
          </ac:spMkLst>
        </pc:spChg>
        <pc:picChg chg="del">
          <ac:chgData name="Ellen Torfs" userId="c6aa1e10-4a12-4511-8c7c-135720d4f277" providerId="ADAL" clId="{FCD87220-40B5-4AAB-B14F-3C64735B1796}" dt="2021-04-29T19:16:17.492" v="6634" actId="478"/>
          <ac:picMkLst>
            <pc:docMk/>
            <pc:sldMk cId="3815785513" sldId="321"/>
            <ac:picMk id="4" creationId="{9D138581-BC03-47B1-B99C-A2294C6B8AB6}"/>
          </ac:picMkLst>
        </pc:picChg>
        <pc:picChg chg="del">
          <ac:chgData name="Ellen Torfs" userId="c6aa1e10-4a12-4511-8c7c-135720d4f277" providerId="ADAL" clId="{FCD87220-40B5-4AAB-B14F-3C64735B1796}" dt="2021-04-29T19:16:16.412" v="6633" actId="478"/>
          <ac:picMkLst>
            <pc:docMk/>
            <pc:sldMk cId="3815785513" sldId="321"/>
            <ac:picMk id="5" creationId="{B0B047EC-16DC-49D8-9C40-0B1E97420E66}"/>
          </ac:picMkLst>
        </pc:picChg>
        <pc:picChg chg="add mod ord">
          <ac:chgData name="Ellen Torfs" userId="c6aa1e10-4a12-4511-8c7c-135720d4f277" providerId="ADAL" clId="{FCD87220-40B5-4AAB-B14F-3C64735B1796}" dt="2021-04-29T19:19:09.371" v="6649" actId="1076"/>
          <ac:picMkLst>
            <pc:docMk/>
            <pc:sldMk cId="3815785513" sldId="321"/>
            <ac:picMk id="7" creationId="{C976D175-A448-4865-A0D8-1450560F8F03}"/>
          </ac:picMkLst>
        </pc:picChg>
        <pc:picChg chg="add mod ord">
          <ac:chgData name="Ellen Torfs" userId="c6aa1e10-4a12-4511-8c7c-135720d4f277" providerId="ADAL" clId="{FCD87220-40B5-4AAB-B14F-3C64735B1796}" dt="2021-04-29T19:19:19.729" v="6652" actId="167"/>
          <ac:picMkLst>
            <pc:docMk/>
            <pc:sldMk cId="3815785513" sldId="321"/>
            <ac:picMk id="10" creationId="{22426131-D608-4DD9-86D3-F3915B5409B2}"/>
          </ac:picMkLst>
        </pc:picChg>
      </pc:sldChg>
      <pc:sldChg chg="addSp delSp modSp add modNotesTx">
        <pc:chgData name="Ellen Torfs" userId="c6aa1e10-4a12-4511-8c7c-135720d4f277" providerId="ADAL" clId="{FCD87220-40B5-4AAB-B14F-3C64735B1796}" dt="2021-04-29T19:39:33.971" v="6750" actId="1076"/>
        <pc:sldMkLst>
          <pc:docMk/>
          <pc:sldMk cId="2487270244" sldId="322"/>
        </pc:sldMkLst>
        <pc:spChg chg="del mod">
          <ac:chgData name="Ellen Torfs" userId="c6aa1e10-4a12-4511-8c7c-135720d4f277" providerId="ADAL" clId="{FCD87220-40B5-4AAB-B14F-3C64735B1796}" dt="2021-04-29T19:36:30.659" v="6723" actId="478"/>
          <ac:spMkLst>
            <pc:docMk/>
            <pc:sldMk cId="2487270244" sldId="322"/>
            <ac:spMk id="2" creationId="{7C0A458A-8D60-4AFF-A7C9-45A8B0E35B4D}"/>
          </ac:spMkLst>
        </pc:spChg>
        <pc:spChg chg="mod">
          <ac:chgData name="Ellen Torfs" userId="c6aa1e10-4a12-4511-8c7c-135720d4f277" providerId="ADAL" clId="{FCD87220-40B5-4AAB-B14F-3C64735B1796}" dt="2021-04-29T19:36:36.434" v="6724" actId="1076"/>
          <ac:spMkLst>
            <pc:docMk/>
            <pc:sldMk cId="2487270244" sldId="322"/>
            <ac:spMk id="6" creationId="{C0499403-7637-4056-BDD7-0BB5FF8F3373}"/>
          </ac:spMkLst>
        </pc:spChg>
        <pc:spChg chg="mod">
          <ac:chgData name="Ellen Torfs" userId="c6aa1e10-4a12-4511-8c7c-135720d4f277" providerId="ADAL" clId="{FCD87220-40B5-4AAB-B14F-3C64735B1796}" dt="2021-04-29T19:36:26.739" v="6722" actId="1076"/>
          <ac:spMkLst>
            <pc:docMk/>
            <pc:sldMk cId="2487270244" sldId="322"/>
            <ac:spMk id="9" creationId="{D8226E24-7674-4EEE-9AC7-36FCB8EEE8DF}"/>
          </ac:spMkLst>
        </pc:spChg>
        <pc:spChg chg="mod">
          <ac:chgData name="Ellen Torfs" userId="c6aa1e10-4a12-4511-8c7c-135720d4f277" providerId="ADAL" clId="{FCD87220-40B5-4AAB-B14F-3C64735B1796}" dt="2021-04-29T19:37:20.483" v="6736" actId="14100"/>
          <ac:spMkLst>
            <pc:docMk/>
            <pc:sldMk cId="2487270244" sldId="322"/>
            <ac:spMk id="12" creationId="{208A59B3-3B1A-4B89-B513-33419D97AC4C}"/>
          </ac:spMkLst>
        </pc:spChg>
        <pc:spChg chg="mod">
          <ac:chgData name="Ellen Torfs" userId="c6aa1e10-4a12-4511-8c7c-135720d4f277" providerId="ADAL" clId="{FCD87220-40B5-4AAB-B14F-3C64735B1796}" dt="2021-04-29T19:37:08.283" v="6733" actId="14100"/>
          <ac:spMkLst>
            <pc:docMk/>
            <pc:sldMk cId="2487270244" sldId="322"/>
            <ac:spMk id="13" creationId="{6B9BB9B0-94BC-49CA-B95D-0CE31D2B95DA}"/>
          </ac:spMkLst>
        </pc:spChg>
        <pc:picChg chg="add mod ord">
          <ac:chgData name="Ellen Torfs" userId="c6aa1e10-4a12-4511-8c7c-135720d4f277" providerId="ADAL" clId="{FCD87220-40B5-4AAB-B14F-3C64735B1796}" dt="2021-04-29T19:37:12.859" v="6734" actId="1076"/>
          <ac:picMkLst>
            <pc:docMk/>
            <pc:sldMk cId="2487270244" sldId="322"/>
            <ac:picMk id="4" creationId="{1CEDA678-B157-45F4-BB54-36AC26E3345C}"/>
          </ac:picMkLst>
        </pc:picChg>
        <pc:picChg chg="add mod ord">
          <ac:chgData name="Ellen Torfs" userId="c6aa1e10-4a12-4511-8c7c-135720d4f277" providerId="ADAL" clId="{FCD87220-40B5-4AAB-B14F-3C64735B1796}" dt="2021-04-29T19:39:33.971" v="6750" actId="1076"/>
          <ac:picMkLst>
            <pc:docMk/>
            <pc:sldMk cId="2487270244" sldId="322"/>
            <ac:picMk id="5" creationId="{53A91C6B-B9E1-4357-BEC5-5B3E87FA2BF4}"/>
          </ac:picMkLst>
        </pc:picChg>
        <pc:picChg chg="del">
          <ac:chgData name="Ellen Torfs" userId="c6aa1e10-4a12-4511-8c7c-135720d4f277" providerId="ADAL" clId="{FCD87220-40B5-4AAB-B14F-3C64735B1796}" dt="2021-04-29T19:23:05.006" v="6663" actId="478"/>
          <ac:picMkLst>
            <pc:docMk/>
            <pc:sldMk cId="2487270244" sldId="322"/>
            <ac:picMk id="7" creationId="{C976D175-A448-4865-A0D8-1450560F8F03}"/>
          </ac:picMkLst>
        </pc:picChg>
        <pc:picChg chg="del">
          <ac:chgData name="Ellen Torfs" userId="c6aa1e10-4a12-4511-8c7c-135720d4f277" providerId="ADAL" clId="{FCD87220-40B5-4AAB-B14F-3C64735B1796}" dt="2021-04-29T19:22:35.067" v="6656" actId="478"/>
          <ac:picMkLst>
            <pc:docMk/>
            <pc:sldMk cId="2487270244" sldId="322"/>
            <ac:picMk id="10" creationId="{22426131-D608-4DD9-86D3-F3915B5409B2}"/>
          </ac:picMkLst>
        </pc:picChg>
        <pc:cxnChg chg="mod">
          <ac:chgData name="Ellen Torfs" userId="c6aa1e10-4a12-4511-8c7c-135720d4f277" providerId="ADAL" clId="{FCD87220-40B5-4AAB-B14F-3C64735B1796}" dt="2021-04-29T19:39:12.730" v="6749" actId="1076"/>
          <ac:cxnSpMkLst>
            <pc:docMk/>
            <pc:sldMk cId="2487270244" sldId="322"/>
            <ac:cxnSpMk id="8" creationId="{8181B99E-99A5-4876-BF7E-B5DD809BE151}"/>
          </ac:cxnSpMkLst>
        </pc:cxnChg>
      </pc:sldChg>
      <pc:sldChg chg="add del">
        <pc:chgData name="Ellen Torfs" userId="c6aa1e10-4a12-4511-8c7c-135720d4f277" providerId="ADAL" clId="{FCD87220-40B5-4AAB-B14F-3C64735B1796}" dt="2021-04-29T19:30:31.733" v="6684" actId="2696"/>
        <pc:sldMkLst>
          <pc:docMk/>
          <pc:sldMk cId="93958893" sldId="323"/>
        </pc:sldMkLst>
      </pc:sldChg>
      <pc:sldChg chg="addSp delSp modSp add modNotesTx">
        <pc:chgData name="Ellen Torfs" userId="c6aa1e10-4a12-4511-8c7c-135720d4f277" providerId="ADAL" clId="{FCD87220-40B5-4AAB-B14F-3C64735B1796}" dt="2021-04-29T19:50:58.810" v="7101" actId="20577"/>
        <pc:sldMkLst>
          <pc:docMk/>
          <pc:sldMk cId="299463262" sldId="323"/>
        </pc:sldMkLst>
        <pc:spChg chg="mod">
          <ac:chgData name="Ellen Torfs" userId="c6aa1e10-4a12-4511-8c7c-135720d4f277" providerId="ADAL" clId="{FCD87220-40B5-4AAB-B14F-3C64735B1796}" dt="2021-04-29T19:39:01.554" v="6746" actId="1076"/>
          <ac:spMkLst>
            <pc:docMk/>
            <pc:sldMk cId="299463262" sldId="323"/>
            <ac:spMk id="12" creationId="{208A59B3-3B1A-4B89-B513-33419D97AC4C}"/>
          </ac:spMkLst>
        </pc:spChg>
        <pc:spChg chg="mod">
          <ac:chgData name="Ellen Torfs" userId="c6aa1e10-4a12-4511-8c7c-135720d4f277" providerId="ADAL" clId="{FCD87220-40B5-4AAB-B14F-3C64735B1796}" dt="2021-04-29T19:40:45.466" v="6765" actId="14100"/>
          <ac:spMkLst>
            <pc:docMk/>
            <pc:sldMk cId="299463262" sldId="323"/>
            <ac:spMk id="13" creationId="{6B9BB9B0-94BC-49CA-B95D-0CE31D2B95DA}"/>
          </ac:spMkLst>
        </pc:spChg>
        <pc:picChg chg="add mod ord">
          <ac:chgData name="Ellen Torfs" userId="c6aa1e10-4a12-4511-8c7c-135720d4f277" providerId="ADAL" clId="{FCD87220-40B5-4AAB-B14F-3C64735B1796}" dt="2021-04-29T19:38:55.536" v="6745" actId="167"/>
          <ac:picMkLst>
            <pc:docMk/>
            <pc:sldMk cId="299463262" sldId="323"/>
            <ac:picMk id="2" creationId="{54FC2350-286B-4820-A40B-4E92F52EC5A7}"/>
          </ac:picMkLst>
        </pc:picChg>
        <pc:picChg chg="del">
          <ac:chgData name="Ellen Torfs" userId="c6aa1e10-4a12-4511-8c7c-135720d4f277" providerId="ADAL" clId="{FCD87220-40B5-4AAB-B14F-3C64735B1796}" dt="2021-04-29T19:38:47.057" v="6740" actId="478"/>
          <ac:picMkLst>
            <pc:docMk/>
            <pc:sldMk cId="299463262" sldId="323"/>
            <ac:picMk id="4" creationId="{1CEDA678-B157-45F4-BB54-36AC26E3345C}"/>
          </ac:picMkLst>
        </pc:picChg>
        <pc:picChg chg="del">
          <ac:chgData name="Ellen Torfs" userId="c6aa1e10-4a12-4511-8c7c-135720d4f277" providerId="ADAL" clId="{FCD87220-40B5-4AAB-B14F-3C64735B1796}" dt="2021-04-29T19:39:04.873" v="6747" actId="478"/>
          <ac:picMkLst>
            <pc:docMk/>
            <pc:sldMk cId="299463262" sldId="323"/>
            <ac:picMk id="5" creationId="{53A91C6B-B9E1-4357-BEC5-5B3E87FA2BF4}"/>
          </ac:picMkLst>
        </pc:picChg>
        <pc:picChg chg="add mod ord">
          <ac:chgData name="Ellen Torfs" userId="c6aa1e10-4a12-4511-8c7c-135720d4f277" providerId="ADAL" clId="{FCD87220-40B5-4AAB-B14F-3C64735B1796}" dt="2021-04-29T19:40:28.809" v="6758" actId="167"/>
          <ac:picMkLst>
            <pc:docMk/>
            <pc:sldMk cId="299463262" sldId="323"/>
            <ac:picMk id="7" creationId="{E354CE1C-C1D1-4C87-99C7-40ADC28CC87A}"/>
          </ac:picMkLst>
        </pc:picChg>
        <pc:cxnChg chg="mod">
          <ac:chgData name="Ellen Torfs" userId="c6aa1e10-4a12-4511-8c7c-135720d4f277" providerId="ADAL" clId="{FCD87220-40B5-4AAB-B14F-3C64735B1796}" dt="2021-04-29T19:40:54.442" v="6766" actId="1076"/>
          <ac:cxnSpMkLst>
            <pc:docMk/>
            <pc:sldMk cId="299463262" sldId="323"/>
            <ac:cxnSpMk id="8" creationId="{8181B99E-99A5-4876-BF7E-B5DD809BE151}"/>
          </ac:cxnSpMkLst>
        </pc:cxnChg>
      </pc:sldChg>
      <pc:sldChg chg="add del">
        <pc:chgData name="Ellen Torfs" userId="c6aa1e10-4a12-4511-8c7c-135720d4f277" providerId="ADAL" clId="{FCD87220-40B5-4AAB-B14F-3C64735B1796}" dt="2021-04-29T19:37:48.236" v="6738" actId="2696"/>
        <pc:sldMkLst>
          <pc:docMk/>
          <pc:sldMk cId="4254393239" sldId="323"/>
        </pc:sldMkLst>
      </pc:sldChg>
      <pc:sldChg chg="addSp delSp modSp add ord">
        <pc:chgData name="Ellen Torfs" userId="c6aa1e10-4a12-4511-8c7c-135720d4f277" providerId="ADAL" clId="{FCD87220-40B5-4AAB-B14F-3C64735B1796}" dt="2021-04-29T19:47:39.139" v="6983" actId="20577"/>
        <pc:sldMkLst>
          <pc:docMk/>
          <pc:sldMk cId="3828353517" sldId="324"/>
        </pc:sldMkLst>
        <pc:spChg chg="mod">
          <ac:chgData name="Ellen Torfs" userId="c6aa1e10-4a12-4511-8c7c-135720d4f277" providerId="ADAL" clId="{FCD87220-40B5-4AAB-B14F-3C64735B1796}" dt="2021-04-29T19:46:31.746" v="6976" actId="14100"/>
          <ac:spMkLst>
            <pc:docMk/>
            <pc:sldMk cId="3828353517" sldId="324"/>
            <ac:spMk id="12" creationId="{208A59B3-3B1A-4B89-B513-33419D97AC4C}"/>
          </ac:spMkLst>
        </pc:spChg>
        <pc:spChg chg="mod">
          <ac:chgData name="Ellen Torfs" userId="c6aa1e10-4a12-4511-8c7c-135720d4f277" providerId="ADAL" clId="{FCD87220-40B5-4AAB-B14F-3C64735B1796}" dt="2021-04-29T19:47:22.994" v="6982" actId="1076"/>
          <ac:spMkLst>
            <pc:docMk/>
            <pc:sldMk cId="3828353517" sldId="324"/>
            <ac:spMk id="13" creationId="{6B9BB9B0-94BC-49CA-B95D-0CE31D2B95DA}"/>
          </ac:spMkLst>
        </pc:spChg>
        <pc:picChg chg="add mod ord">
          <ac:chgData name="Ellen Torfs" userId="c6aa1e10-4a12-4511-8c7c-135720d4f277" providerId="ADAL" clId="{FCD87220-40B5-4AAB-B14F-3C64735B1796}" dt="2021-04-29T19:46:23.603" v="6974" actId="1076"/>
          <ac:picMkLst>
            <pc:docMk/>
            <pc:sldMk cId="3828353517" sldId="324"/>
            <ac:picMk id="2" creationId="{CA4E58A4-715B-4400-BD0F-69374E38F6CB}"/>
          </ac:picMkLst>
        </pc:picChg>
        <pc:picChg chg="del">
          <ac:chgData name="Ellen Torfs" userId="c6aa1e10-4a12-4511-8c7c-135720d4f277" providerId="ADAL" clId="{FCD87220-40B5-4AAB-B14F-3C64735B1796}" dt="2021-04-29T19:46:10.613" v="6968" actId="478"/>
          <ac:picMkLst>
            <pc:docMk/>
            <pc:sldMk cId="3828353517" sldId="324"/>
            <ac:picMk id="4" creationId="{1CEDA678-B157-45F4-BB54-36AC26E3345C}"/>
          </ac:picMkLst>
        </pc:picChg>
        <pc:picChg chg="del">
          <ac:chgData name="Ellen Torfs" userId="c6aa1e10-4a12-4511-8c7c-135720d4f277" providerId="ADAL" clId="{FCD87220-40B5-4AAB-B14F-3C64735B1796}" dt="2021-04-29T19:46:33.251" v="6977" actId="478"/>
          <ac:picMkLst>
            <pc:docMk/>
            <pc:sldMk cId="3828353517" sldId="324"/>
            <ac:picMk id="5" creationId="{53A91C6B-B9E1-4357-BEC5-5B3E87FA2BF4}"/>
          </ac:picMkLst>
        </pc:picChg>
        <pc:picChg chg="add mod ord">
          <ac:chgData name="Ellen Torfs" userId="c6aa1e10-4a12-4511-8c7c-135720d4f277" providerId="ADAL" clId="{FCD87220-40B5-4AAB-B14F-3C64735B1796}" dt="2021-04-29T19:47:18.409" v="6981" actId="167"/>
          <ac:picMkLst>
            <pc:docMk/>
            <pc:sldMk cId="3828353517" sldId="324"/>
            <ac:picMk id="7" creationId="{C4B8559D-0550-4BE2-9E0E-20B36A148D88}"/>
          </ac:picMkLst>
        </pc:picChg>
      </pc:sldChg>
      <pc:sldChg chg="addSp modSp add">
        <pc:chgData name="Ellen Torfs" userId="c6aa1e10-4a12-4511-8c7c-135720d4f277" providerId="ADAL" clId="{FCD87220-40B5-4AAB-B14F-3C64735B1796}" dt="2021-04-30T12:02:36.165" v="7511" actId="20577"/>
        <pc:sldMkLst>
          <pc:docMk/>
          <pc:sldMk cId="3570408345" sldId="325"/>
        </pc:sldMkLst>
        <pc:spChg chg="mod">
          <ac:chgData name="Ellen Torfs" userId="c6aa1e10-4a12-4511-8c7c-135720d4f277" providerId="ADAL" clId="{FCD87220-40B5-4AAB-B14F-3C64735B1796}" dt="2021-04-30T12:02:36.165" v="7511" actId="20577"/>
          <ac:spMkLst>
            <pc:docMk/>
            <pc:sldMk cId="3570408345" sldId="325"/>
            <ac:spMk id="2" creationId="{0A0E54EB-8682-413C-92E6-10AC6FE1D8FB}"/>
          </ac:spMkLst>
        </pc:spChg>
        <pc:spChg chg="mod">
          <ac:chgData name="Ellen Torfs" userId="c6aa1e10-4a12-4511-8c7c-135720d4f277" providerId="ADAL" clId="{FCD87220-40B5-4AAB-B14F-3C64735B1796}" dt="2021-04-30T11:59:32.544" v="7205" actId="20577"/>
          <ac:spMkLst>
            <pc:docMk/>
            <pc:sldMk cId="3570408345" sldId="325"/>
            <ac:spMk id="3" creationId="{9D09BC2A-7E0A-4AD4-BBBA-F0EE7B7150A1}"/>
          </ac:spMkLst>
        </pc:spChg>
        <pc:picChg chg="add mod">
          <ac:chgData name="Ellen Torfs" userId="c6aa1e10-4a12-4511-8c7c-135720d4f277" providerId="ADAL" clId="{FCD87220-40B5-4AAB-B14F-3C64735B1796}" dt="2021-04-30T12:01:57.237" v="7393" actId="1076"/>
          <ac:picMkLst>
            <pc:docMk/>
            <pc:sldMk cId="3570408345" sldId="325"/>
            <ac:picMk id="4" creationId="{28E49A6C-EC0B-4B67-BD81-8B2FFDA507E7}"/>
          </ac:picMkLst>
        </pc:picChg>
      </pc:sldChg>
      <pc:sldChg chg="addSp delSp modSp add">
        <pc:chgData name="Ellen Torfs" userId="c6aa1e10-4a12-4511-8c7c-135720d4f277" providerId="ADAL" clId="{FCD87220-40B5-4AAB-B14F-3C64735B1796}" dt="2021-04-30T12:06:53.405" v="7537" actId="167"/>
        <pc:sldMkLst>
          <pc:docMk/>
          <pc:sldMk cId="1067487802" sldId="326"/>
        </pc:sldMkLst>
        <pc:spChg chg="mod">
          <ac:chgData name="Ellen Torfs" userId="c6aa1e10-4a12-4511-8c7c-135720d4f277" providerId="ADAL" clId="{FCD87220-40B5-4AAB-B14F-3C64735B1796}" dt="2021-04-30T12:03:52.037" v="7532" actId="20577"/>
          <ac:spMkLst>
            <pc:docMk/>
            <pc:sldMk cId="1067487802" sldId="326"/>
            <ac:spMk id="2" creationId="{CF1757D3-B021-4AE1-97FC-3E547A33B381}"/>
          </ac:spMkLst>
        </pc:spChg>
        <pc:spChg chg="mod">
          <ac:chgData name="Ellen Torfs" userId="c6aa1e10-4a12-4511-8c7c-135720d4f277" providerId="ADAL" clId="{FCD87220-40B5-4AAB-B14F-3C64735B1796}" dt="2021-04-30T12:03:09.542" v="7523" actId="20577"/>
          <ac:spMkLst>
            <pc:docMk/>
            <pc:sldMk cId="1067487802" sldId="326"/>
            <ac:spMk id="3" creationId="{179053FB-0613-4B3E-8149-F35008AE61D2}"/>
          </ac:spMkLst>
        </pc:spChg>
        <pc:picChg chg="del">
          <ac:chgData name="Ellen Torfs" userId="c6aa1e10-4a12-4511-8c7c-135720d4f277" providerId="ADAL" clId="{FCD87220-40B5-4AAB-B14F-3C64735B1796}" dt="2021-04-30T12:03:44.700" v="7526" actId="478"/>
          <ac:picMkLst>
            <pc:docMk/>
            <pc:sldMk cId="1067487802" sldId="326"/>
            <ac:picMk id="4" creationId="{597702A8-FE66-4446-8CAA-CF6ACE3B9901}"/>
          </ac:picMkLst>
        </pc:picChg>
        <pc:picChg chg="del">
          <ac:chgData name="Ellen Torfs" userId="c6aa1e10-4a12-4511-8c7c-135720d4f277" providerId="ADAL" clId="{FCD87220-40B5-4AAB-B14F-3C64735B1796}" dt="2021-04-30T12:03:17.757" v="7524" actId="478"/>
          <ac:picMkLst>
            <pc:docMk/>
            <pc:sldMk cId="1067487802" sldId="326"/>
            <ac:picMk id="5" creationId="{B703FC49-D14B-432C-A985-0CA4C3E67B24}"/>
          </ac:picMkLst>
        </pc:picChg>
        <pc:picChg chg="add mod">
          <ac:chgData name="Ellen Torfs" userId="c6aa1e10-4a12-4511-8c7c-135720d4f277" providerId="ADAL" clId="{FCD87220-40B5-4AAB-B14F-3C64735B1796}" dt="2021-04-30T12:03:47.869" v="7527" actId="1076"/>
          <ac:picMkLst>
            <pc:docMk/>
            <pc:sldMk cId="1067487802" sldId="326"/>
            <ac:picMk id="7" creationId="{FC820062-C0EF-4B03-BA20-3AF8AD4C76A4}"/>
          </ac:picMkLst>
        </pc:picChg>
        <pc:picChg chg="add mod ord">
          <ac:chgData name="Ellen Torfs" userId="c6aa1e10-4a12-4511-8c7c-135720d4f277" providerId="ADAL" clId="{FCD87220-40B5-4AAB-B14F-3C64735B1796}" dt="2021-04-30T12:06:53.405" v="7537" actId="167"/>
          <ac:picMkLst>
            <pc:docMk/>
            <pc:sldMk cId="1067487802" sldId="326"/>
            <ac:picMk id="8" creationId="{5ACD4A2C-3CC6-46E3-9EFF-B798E9E5F555}"/>
          </ac:picMkLst>
        </pc:picChg>
      </pc:sldChg>
      <pc:sldChg chg="addSp delSp modSp add modNotesTx">
        <pc:chgData name="Ellen Torfs" userId="c6aa1e10-4a12-4511-8c7c-135720d4f277" providerId="ADAL" clId="{FCD87220-40B5-4AAB-B14F-3C64735B1796}" dt="2021-04-30T12:14:47.812" v="7684" actId="1076"/>
        <pc:sldMkLst>
          <pc:docMk/>
          <pc:sldMk cId="1235447454" sldId="327"/>
        </pc:sldMkLst>
        <pc:spChg chg="mod">
          <ac:chgData name="Ellen Torfs" userId="c6aa1e10-4a12-4511-8c7c-135720d4f277" providerId="ADAL" clId="{FCD87220-40B5-4AAB-B14F-3C64735B1796}" dt="2021-04-30T12:14:44.218" v="7683" actId="403"/>
          <ac:spMkLst>
            <pc:docMk/>
            <pc:sldMk cId="1235447454" sldId="327"/>
            <ac:spMk id="2" creationId="{8C0933DE-76F6-41AD-A02D-4E6C33D0EC0A}"/>
          </ac:spMkLst>
        </pc:spChg>
        <pc:spChg chg="mod">
          <ac:chgData name="Ellen Torfs" userId="c6aa1e10-4a12-4511-8c7c-135720d4f277" providerId="ADAL" clId="{FCD87220-40B5-4AAB-B14F-3C64735B1796}" dt="2021-04-30T12:11:11.546" v="7643" actId="20577"/>
          <ac:spMkLst>
            <pc:docMk/>
            <pc:sldMk cId="1235447454" sldId="327"/>
            <ac:spMk id="3" creationId="{56DE30C8-9038-4B06-9243-8EEE54F88946}"/>
          </ac:spMkLst>
        </pc:spChg>
        <pc:picChg chg="del">
          <ac:chgData name="Ellen Torfs" userId="c6aa1e10-4a12-4511-8c7c-135720d4f277" providerId="ADAL" clId="{FCD87220-40B5-4AAB-B14F-3C64735B1796}" dt="2021-04-30T12:08:03.975" v="7539" actId="478"/>
          <ac:picMkLst>
            <pc:docMk/>
            <pc:sldMk cId="1235447454" sldId="327"/>
            <ac:picMk id="4" creationId="{2DF5C622-D5D7-4050-9F0E-F2188A2E3EDA}"/>
          </ac:picMkLst>
        </pc:picChg>
        <pc:picChg chg="add mod">
          <ac:chgData name="Ellen Torfs" userId="c6aa1e10-4a12-4511-8c7c-135720d4f277" providerId="ADAL" clId="{FCD87220-40B5-4AAB-B14F-3C64735B1796}" dt="2021-04-30T12:14:47.812" v="7684" actId="1076"/>
          <ac:picMkLst>
            <pc:docMk/>
            <pc:sldMk cId="1235447454" sldId="327"/>
            <ac:picMk id="5" creationId="{C174F1A3-85F2-41B0-A93D-4925D5166CE7}"/>
          </ac:picMkLst>
        </pc:picChg>
      </pc:sldChg>
      <pc:sldChg chg="addSp delSp modSp add">
        <pc:chgData name="Ellen Torfs" userId="c6aa1e10-4a12-4511-8c7c-135720d4f277" providerId="ADAL" clId="{FCD87220-40B5-4AAB-B14F-3C64735B1796}" dt="2021-04-30T12:17:20.790" v="7708" actId="1076"/>
        <pc:sldMkLst>
          <pc:docMk/>
          <pc:sldMk cId="1050161493" sldId="328"/>
        </pc:sldMkLst>
        <pc:spChg chg="mod">
          <ac:chgData name="Ellen Torfs" userId="c6aa1e10-4a12-4511-8c7c-135720d4f277" providerId="ADAL" clId="{FCD87220-40B5-4AAB-B14F-3C64735B1796}" dt="2021-04-30T12:16:42.813" v="7704" actId="20577"/>
          <ac:spMkLst>
            <pc:docMk/>
            <pc:sldMk cId="1050161493" sldId="328"/>
            <ac:spMk id="2" creationId="{27B37D6E-7C0E-42C4-AE13-D3AE3D9F837D}"/>
          </ac:spMkLst>
        </pc:spChg>
        <pc:spChg chg="mod">
          <ac:chgData name="Ellen Torfs" userId="c6aa1e10-4a12-4511-8c7c-135720d4f277" providerId="ADAL" clId="{FCD87220-40B5-4AAB-B14F-3C64735B1796}" dt="2021-04-30T12:14:28.118" v="7680" actId="20577"/>
          <ac:spMkLst>
            <pc:docMk/>
            <pc:sldMk cId="1050161493" sldId="328"/>
            <ac:spMk id="3" creationId="{4AE0A6D3-FDC6-40AD-9B34-C949621AAF61}"/>
          </ac:spMkLst>
        </pc:spChg>
        <pc:picChg chg="add del">
          <ac:chgData name="Ellen Torfs" userId="c6aa1e10-4a12-4511-8c7c-135720d4f277" providerId="ADAL" clId="{FCD87220-40B5-4AAB-B14F-3C64735B1796}" dt="2021-04-30T12:14:59.075" v="7686" actId="478"/>
          <ac:picMkLst>
            <pc:docMk/>
            <pc:sldMk cId="1050161493" sldId="328"/>
            <ac:picMk id="4" creationId="{605CD1BA-01BE-473C-8848-2D5D0A430246}"/>
          </ac:picMkLst>
        </pc:picChg>
        <pc:picChg chg="add mod">
          <ac:chgData name="Ellen Torfs" userId="c6aa1e10-4a12-4511-8c7c-135720d4f277" providerId="ADAL" clId="{FCD87220-40B5-4AAB-B14F-3C64735B1796}" dt="2021-04-30T12:16:31.516" v="7698" actId="14100"/>
          <ac:picMkLst>
            <pc:docMk/>
            <pc:sldMk cId="1050161493" sldId="328"/>
            <ac:picMk id="5" creationId="{E2D8DFBB-CF9B-42D1-9661-23DC6DE35D47}"/>
          </ac:picMkLst>
        </pc:picChg>
        <pc:picChg chg="add mod">
          <ac:chgData name="Ellen Torfs" userId="c6aa1e10-4a12-4511-8c7c-135720d4f277" providerId="ADAL" clId="{FCD87220-40B5-4AAB-B14F-3C64735B1796}" dt="2021-04-30T12:16:33.460" v="7699" actId="1076"/>
          <ac:picMkLst>
            <pc:docMk/>
            <pc:sldMk cId="1050161493" sldId="328"/>
            <ac:picMk id="6" creationId="{C9247400-8630-43F0-80FD-EEFD0A23DD11}"/>
          </ac:picMkLst>
        </pc:picChg>
        <pc:picChg chg="add mod">
          <ac:chgData name="Ellen Torfs" userId="c6aa1e10-4a12-4511-8c7c-135720d4f277" providerId="ADAL" clId="{FCD87220-40B5-4AAB-B14F-3C64735B1796}" dt="2021-04-30T12:17:20.790" v="7708" actId="1076"/>
          <ac:picMkLst>
            <pc:docMk/>
            <pc:sldMk cId="1050161493" sldId="328"/>
            <ac:picMk id="7" creationId="{4664E5BF-BAEB-440D-93BD-46C023AE15F7}"/>
          </ac:picMkLst>
        </pc:picChg>
      </pc:sldChg>
      <pc:sldChg chg="addSp delSp modSp add modNotesTx">
        <pc:chgData name="Ellen Torfs" userId="c6aa1e10-4a12-4511-8c7c-135720d4f277" providerId="ADAL" clId="{FCD87220-40B5-4AAB-B14F-3C64735B1796}" dt="2021-04-30T12:20:41.925" v="7730" actId="1076"/>
        <pc:sldMkLst>
          <pc:docMk/>
          <pc:sldMk cId="2271481475" sldId="329"/>
        </pc:sldMkLst>
        <pc:spChg chg="mod">
          <ac:chgData name="Ellen Torfs" userId="c6aa1e10-4a12-4511-8c7c-135720d4f277" providerId="ADAL" clId="{FCD87220-40B5-4AAB-B14F-3C64735B1796}" dt="2021-04-30T12:18:33.211" v="7727" actId="20577"/>
          <ac:spMkLst>
            <pc:docMk/>
            <pc:sldMk cId="2271481475" sldId="329"/>
            <ac:spMk id="2" creationId="{7C0A458A-8D60-4AFF-A7C9-45A8B0E35B4D}"/>
          </ac:spMkLst>
        </pc:spChg>
        <pc:spChg chg="mod">
          <ac:chgData name="Ellen Torfs" userId="c6aa1e10-4a12-4511-8c7c-135720d4f277" providerId="ADAL" clId="{FCD87220-40B5-4AAB-B14F-3C64735B1796}" dt="2021-04-30T12:18:18.730" v="7719" actId="20577"/>
          <ac:spMkLst>
            <pc:docMk/>
            <pc:sldMk cId="2271481475" sldId="329"/>
            <ac:spMk id="3" creationId="{FB75728D-556F-4F1E-82D2-C5E43C132C1E}"/>
          </ac:spMkLst>
        </pc:spChg>
        <pc:picChg chg="add mod">
          <ac:chgData name="Ellen Torfs" userId="c6aa1e10-4a12-4511-8c7c-135720d4f277" providerId="ADAL" clId="{FCD87220-40B5-4AAB-B14F-3C64735B1796}" dt="2021-04-30T12:20:41.925" v="7730" actId="1076"/>
          <ac:picMkLst>
            <pc:docMk/>
            <pc:sldMk cId="2271481475" sldId="329"/>
            <ac:picMk id="4" creationId="{7F429511-33EF-4321-AF3A-87739A8A9265}"/>
          </ac:picMkLst>
        </pc:picChg>
        <pc:picChg chg="del">
          <ac:chgData name="Ellen Torfs" userId="c6aa1e10-4a12-4511-8c7c-135720d4f277" providerId="ADAL" clId="{FCD87220-40B5-4AAB-B14F-3C64735B1796}" dt="2021-04-30T12:18:26.150" v="7720" actId="478"/>
          <ac:picMkLst>
            <pc:docMk/>
            <pc:sldMk cId="2271481475" sldId="329"/>
            <ac:picMk id="11" creationId="{78DDB761-554A-4F6C-8457-B0E7A9F9DC3B}"/>
          </ac:picMkLst>
        </pc:picChg>
      </pc:sldChg>
      <pc:sldChg chg="addSp delSp modSp add">
        <pc:chgData name="Ellen Torfs" userId="c6aa1e10-4a12-4511-8c7c-135720d4f277" providerId="ADAL" clId="{FCD87220-40B5-4AAB-B14F-3C64735B1796}" dt="2021-04-30T12:27:59.116" v="8098" actId="1076"/>
        <pc:sldMkLst>
          <pc:docMk/>
          <pc:sldMk cId="4133310219" sldId="330"/>
        </pc:sldMkLst>
        <pc:spChg chg="mod">
          <ac:chgData name="Ellen Torfs" userId="c6aa1e10-4a12-4511-8c7c-135720d4f277" providerId="ADAL" clId="{FCD87220-40B5-4AAB-B14F-3C64735B1796}" dt="2021-04-30T12:26:10.042" v="8072" actId="20577"/>
          <ac:spMkLst>
            <pc:docMk/>
            <pc:sldMk cId="4133310219" sldId="330"/>
            <ac:spMk id="2" creationId="{DD1D37A5-BBE8-4AE2-95C4-76B9A1CEEFBC}"/>
          </ac:spMkLst>
        </pc:spChg>
        <pc:spChg chg="mod">
          <ac:chgData name="Ellen Torfs" userId="c6aa1e10-4a12-4511-8c7c-135720d4f277" providerId="ADAL" clId="{FCD87220-40B5-4AAB-B14F-3C64735B1796}" dt="2021-04-30T12:21:07.916" v="7732"/>
          <ac:spMkLst>
            <pc:docMk/>
            <pc:sldMk cId="4133310219" sldId="330"/>
            <ac:spMk id="3" creationId="{EE5D7C58-A1AE-4C9D-86E7-70D1D1CA38C8}"/>
          </ac:spMkLst>
        </pc:spChg>
        <pc:spChg chg="add mod">
          <ac:chgData name="Ellen Torfs" userId="c6aa1e10-4a12-4511-8c7c-135720d4f277" providerId="ADAL" clId="{FCD87220-40B5-4AAB-B14F-3C64735B1796}" dt="2021-04-30T12:27:59.116" v="8098" actId="1076"/>
          <ac:spMkLst>
            <pc:docMk/>
            <pc:sldMk cId="4133310219" sldId="330"/>
            <ac:spMk id="5" creationId="{30DADE64-F6FB-4861-A4A1-4A7FE170094A}"/>
          </ac:spMkLst>
        </pc:spChg>
        <pc:picChg chg="add mod">
          <ac:chgData name="Ellen Torfs" userId="c6aa1e10-4a12-4511-8c7c-135720d4f277" providerId="ADAL" clId="{FCD87220-40B5-4AAB-B14F-3C64735B1796}" dt="2021-04-30T12:27:53.411" v="8097" actId="1076"/>
          <ac:picMkLst>
            <pc:docMk/>
            <pc:sldMk cId="4133310219" sldId="330"/>
            <ac:picMk id="4" creationId="{AF5E0462-A2F0-4176-9470-4938BCD8264F}"/>
          </ac:picMkLst>
        </pc:picChg>
        <pc:picChg chg="add del mod">
          <ac:chgData name="Ellen Torfs" userId="c6aa1e10-4a12-4511-8c7c-135720d4f277" providerId="ADAL" clId="{FCD87220-40B5-4AAB-B14F-3C64735B1796}" dt="2021-04-30T12:27:46.244" v="8094" actId="478"/>
          <ac:picMkLst>
            <pc:docMk/>
            <pc:sldMk cId="4133310219" sldId="330"/>
            <ac:picMk id="6" creationId="{52A43E54-EC6E-4A9D-857D-2B7DD036D72B}"/>
          </ac:picMkLst>
        </pc:picChg>
      </pc:sldChg>
      <pc:sldChg chg="addSp modSp add">
        <pc:chgData name="Ellen Torfs" userId="c6aa1e10-4a12-4511-8c7c-135720d4f277" providerId="ADAL" clId="{FCD87220-40B5-4AAB-B14F-3C64735B1796}" dt="2021-04-30T12:30:47.108" v="8223" actId="1076"/>
        <pc:sldMkLst>
          <pc:docMk/>
          <pc:sldMk cId="3444638712" sldId="331"/>
        </pc:sldMkLst>
        <pc:spChg chg="mod">
          <ac:chgData name="Ellen Torfs" userId="c6aa1e10-4a12-4511-8c7c-135720d4f277" providerId="ADAL" clId="{FCD87220-40B5-4AAB-B14F-3C64735B1796}" dt="2021-04-30T12:30:14.522" v="8221" actId="20577"/>
          <ac:spMkLst>
            <pc:docMk/>
            <pc:sldMk cId="3444638712" sldId="331"/>
            <ac:spMk id="2" creationId="{1AB9B363-BF7F-4020-B3F7-BA0797E849A7}"/>
          </ac:spMkLst>
        </pc:spChg>
        <pc:spChg chg="mod">
          <ac:chgData name="Ellen Torfs" userId="c6aa1e10-4a12-4511-8c7c-135720d4f277" providerId="ADAL" clId="{FCD87220-40B5-4AAB-B14F-3C64735B1796}" dt="2021-04-30T12:28:08.808" v="8100"/>
          <ac:spMkLst>
            <pc:docMk/>
            <pc:sldMk cId="3444638712" sldId="331"/>
            <ac:spMk id="3" creationId="{6121D8D1-AA2D-4572-826B-DD47849F9EA5}"/>
          </ac:spMkLst>
        </pc:spChg>
        <pc:picChg chg="add mod">
          <ac:chgData name="Ellen Torfs" userId="c6aa1e10-4a12-4511-8c7c-135720d4f277" providerId="ADAL" clId="{FCD87220-40B5-4AAB-B14F-3C64735B1796}" dt="2021-04-30T12:30:47.108" v="8223" actId="1076"/>
          <ac:picMkLst>
            <pc:docMk/>
            <pc:sldMk cId="3444638712" sldId="331"/>
            <ac:picMk id="4" creationId="{DFCCB1CA-42E6-4BBA-8808-86D27068C8F1}"/>
          </ac:picMkLst>
        </pc:picChg>
      </pc:sldChg>
      <pc:sldChg chg="addSp modSp add">
        <pc:chgData name="Ellen Torfs" userId="c6aa1e10-4a12-4511-8c7c-135720d4f277" providerId="ADAL" clId="{FCD87220-40B5-4AAB-B14F-3C64735B1796}" dt="2021-04-30T17:06:04.807" v="10949" actId="20577"/>
        <pc:sldMkLst>
          <pc:docMk/>
          <pc:sldMk cId="1104983944" sldId="332"/>
        </pc:sldMkLst>
        <pc:spChg chg="mod">
          <ac:chgData name="Ellen Torfs" userId="c6aa1e10-4a12-4511-8c7c-135720d4f277" providerId="ADAL" clId="{FCD87220-40B5-4AAB-B14F-3C64735B1796}" dt="2021-04-30T17:06:04.807" v="10949" actId="20577"/>
          <ac:spMkLst>
            <pc:docMk/>
            <pc:sldMk cId="1104983944" sldId="332"/>
            <ac:spMk id="2" creationId="{1AB9B363-BF7F-4020-B3F7-BA0797E849A7}"/>
          </ac:spMkLst>
        </pc:spChg>
        <pc:spChg chg="add mod">
          <ac:chgData name="Ellen Torfs" userId="c6aa1e10-4a12-4511-8c7c-135720d4f277" providerId="ADAL" clId="{FCD87220-40B5-4AAB-B14F-3C64735B1796}" dt="2021-04-30T12:41:38.300" v="8721" actId="1076"/>
          <ac:spMkLst>
            <pc:docMk/>
            <pc:sldMk cId="1104983944" sldId="332"/>
            <ac:spMk id="5" creationId="{A52E0144-3333-4388-B7B3-991F525CDD42}"/>
          </ac:spMkLst>
        </pc:spChg>
        <pc:spChg chg="add mod">
          <ac:chgData name="Ellen Torfs" userId="c6aa1e10-4a12-4511-8c7c-135720d4f277" providerId="ADAL" clId="{FCD87220-40B5-4AAB-B14F-3C64735B1796}" dt="2021-04-30T12:39:24.219" v="8674" actId="14100"/>
          <ac:spMkLst>
            <pc:docMk/>
            <pc:sldMk cId="1104983944" sldId="332"/>
            <ac:spMk id="7" creationId="{27698506-4C19-4DA3-9821-525817810F5C}"/>
          </ac:spMkLst>
        </pc:spChg>
        <pc:picChg chg="add mod">
          <ac:chgData name="Ellen Torfs" userId="c6aa1e10-4a12-4511-8c7c-135720d4f277" providerId="ADAL" clId="{FCD87220-40B5-4AAB-B14F-3C64735B1796}" dt="2021-04-30T12:41:32.612" v="8720" actId="1076"/>
          <ac:picMkLst>
            <pc:docMk/>
            <pc:sldMk cId="1104983944" sldId="332"/>
            <ac:picMk id="4" creationId="{23923FE2-6D73-4A22-9FB6-D7B463662C8E}"/>
          </ac:picMkLst>
        </pc:picChg>
        <pc:picChg chg="add mod">
          <ac:chgData name="Ellen Torfs" userId="c6aa1e10-4a12-4511-8c7c-135720d4f277" providerId="ADAL" clId="{FCD87220-40B5-4AAB-B14F-3C64735B1796}" dt="2021-04-30T12:39:00.781" v="8669" actId="1582"/>
          <ac:picMkLst>
            <pc:docMk/>
            <pc:sldMk cId="1104983944" sldId="332"/>
            <ac:picMk id="6" creationId="{3639C8ED-BE3D-4E61-A484-72EFD5D2D025}"/>
          </ac:picMkLst>
        </pc:picChg>
      </pc:sldChg>
      <pc:sldChg chg="addSp delSp modSp add">
        <pc:chgData name="Ellen Torfs" userId="c6aa1e10-4a12-4511-8c7c-135720d4f277" providerId="ADAL" clId="{FCD87220-40B5-4AAB-B14F-3C64735B1796}" dt="2021-04-30T17:02:42.112" v="10931" actId="20577"/>
        <pc:sldMkLst>
          <pc:docMk/>
          <pc:sldMk cId="735339201" sldId="333"/>
        </pc:sldMkLst>
        <pc:spChg chg="mod">
          <ac:chgData name="Ellen Torfs" userId="c6aa1e10-4a12-4511-8c7c-135720d4f277" providerId="ADAL" clId="{FCD87220-40B5-4AAB-B14F-3C64735B1796}" dt="2021-04-30T17:02:42.112" v="10931" actId="20577"/>
          <ac:spMkLst>
            <pc:docMk/>
            <pc:sldMk cId="735339201" sldId="333"/>
            <ac:spMk id="2" creationId="{1AB9B363-BF7F-4020-B3F7-BA0797E849A7}"/>
          </ac:spMkLst>
        </pc:spChg>
        <pc:spChg chg="del">
          <ac:chgData name="Ellen Torfs" userId="c6aa1e10-4a12-4511-8c7c-135720d4f277" providerId="ADAL" clId="{FCD87220-40B5-4AAB-B14F-3C64735B1796}" dt="2021-04-30T12:42:43.175" v="8735" actId="478"/>
          <ac:spMkLst>
            <pc:docMk/>
            <pc:sldMk cId="735339201" sldId="333"/>
            <ac:spMk id="5" creationId="{A52E0144-3333-4388-B7B3-991F525CDD42}"/>
          </ac:spMkLst>
        </pc:spChg>
        <pc:spChg chg="del">
          <ac:chgData name="Ellen Torfs" userId="c6aa1e10-4a12-4511-8c7c-135720d4f277" providerId="ADAL" clId="{FCD87220-40B5-4AAB-B14F-3C64735B1796}" dt="2021-04-30T12:42:40.556" v="8734" actId="478"/>
          <ac:spMkLst>
            <pc:docMk/>
            <pc:sldMk cId="735339201" sldId="333"/>
            <ac:spMk id="7" creationId="{27698506-4C19-4DA3-9821-525817810F5C}"/>
          </ac:spMkLst>
        </pc:spChg>
        <pc:spChg chg="add mod">
          <ac:chgData name="Ellen Torfs" userId="c6aa1e10-4a12-4511-8c7c-135720d4f277" providerId="ADAL" clId="{FCD87220-40B5-4AAB-B14F-3C64735B1796}" dt="2021-04-30T12:48:20.467" v="8862" actId="1076"/>
          <ac:spMkLst>
            <pc:docMk/>
            <pc:sldMk cId="735339201" sldId="333"/>
            <ac:spMk id="9" creationId="{914721DC-2F5D-4BCA-9B59-56A793E045DF}"/>
          </ac:spMkLst>
        </pc:spChg>
        <pc:spChg chg="add mod">
          <ac:chgData name="Ellen Torfs" userId="c6aa1e10-4a12-4511-8c7c-135720d4f277" providerId="ADAL" clId="{FCD87220-40B5-4AAB-B14F-3C64735B1796}" dt="2021-04-30T12:48:15.387" v="8860" actId="1076"/>
          <ac:spMkLst>
            <pc:docMk/>
            <pc:sldMk cId="735339201" sldId="333"/>
            <ac:spMk id="10" creationId="{73874EEF-38F8-4C33-9E61-C241E741F12D}"/>
          </ac:spMkLst>
        </pc:spChg>
        <pc:picChg chg="del">
          <ac:chgData name="Ellen Torfs" userId="c6aa1e10-4a12-4511-8c7c-135720d4f277" providerId="ADAL" clId="{FCD87220-40B5-4AAB-B14F-3C64735B1796}" dt="2021-04-30T12:42:34.555" v="8732" actId="478"/>
          <ac:picMkLst>
            <pc:docMk/>
            <pc:sldMk cId="735339201" sldId="333"/>
            <ac:picMk id="4" creationId="{23923FE2-6D73-4A22-9FB6-D7B463662C8E}"/>
          </ac:picMkLst>
        </pc:picChg>
        <pc:picChg chg="del">
          <ac:chgData name="Ellen Torfs" userId="c6aa1e10-4a12-4511-8c7c-135720d4f277" providerId="ADAL" clId="{FCD87220-40B5-4AAB-B14F-3C64735B1796}" dt="2021-04-30T12:42:37.668" v="8733" actId="478"/>
          <ac:picMkLst>
            <pc:docMk/>
            <pc:sldMk cId="735339201" sldId="333"/>
            <ac:picMk id="6" creationId="{3639C8ED-BE3D-4E61-A484-72EFD5D2D025}"/>
          </ac:picMkLst>
        </pc:picChg>
        <pc:picChg chg="add mod">
          <ac:chgData name="Ellen Torfs" userId="c6aa1e10-4a12-4511-8c7c-135720d4f277" providerId="ADAL" clId="{FCD87220-40B5-4AAB-B14F-3C64735B1796}" dt="2021-04-30T12:48:30.396" v="8866" actId="1076"/>
          <ac:picMkLst>
            <pc:docMk/>
            <pc:sldMk cId="735339201" sldId="333"/>
            <ac:picMk id="8" creationId="{56BF96E8-DF65-4867-B6F7-6F73E77E36FB}"/>
          </ac:picMkLst>
        </pc:picChg>
        <pc:picChg chg="add mod">
          <ac:chgData name="Ellen Torfs" userId="c6aa1e10-4a12-4511-8c7c-135720d4f277" providerId="ADAL" clId="{FCD87220-40B5-4AAB-B14F-3C64735B1796}" dt="2021-04-30T12:48:36.588" v="8869" actId="1076"/>
          <ac:picMkLst>
            <pc:docMk/>
            <pc:sldMk cId="735339201" sldId="333"/>
            <ac:picMk id="11" creationId="{01BDB08C-93A8-4682-BBE5-2B52B73F41C7}"/>
          </ac:picMkLst>
        </pc:picChg>
        <pc:picChg chg="add del">
          <ac:chgData name="Ellen Torfs" userId="c6aa1e10-4a12-4511-8c7c-135720d4f277" providerId="ADAL" clId="{FCD87220-40B5-4AAB-B14F-3C64735B1796}" dt="2021-04-30T12:54:25.437" v="8871"/>
          <ac:picMkLst>
            <pc:docMk/>
            <pc:sldMk cId="735339201" sldId="333"/>
            <ac:picMk id="12" creationId="{D2EE8072-BF38-46A5-A9FD-D0FAB56FAF1A}"/>
          </ac:picMkLst>
        </pc:picChg>
      </pc:sldChg>
      <pc:sldChg chg="addSp delSp modSp add">
        <pc:chgData name="Ellen Torfs" userId="c6aa1e10-4a12-4511-8c7c-135720d4f277" providerId="ADAL" clId="{FCD87220-40B5-4AAB-B14F-3C64735B1796}" dt="2021-04-30T12:56:40.651" v="9026" actId="1076"/>
        <pc:sldMkLst>
          <pc:docMk/>
          <pc:sldMk cId="562029108" sldId="334"/>
        </pc:sldMkLst>
        <pc:spChg chg="mod">
          <ac:chgData name="Ellen Torfs" userId="c6aa1e10-4a12-4511-8c7c-135720d4f277" providerId="ADAL" clId="{FCD87220-40B5-4AAB-B14F-3C64735B1796}" dt="2021-04-30T12:56:37.610" v="9025" actId="20577"/>
          <ac:spMkLst>
            <pc:docMk/>
            <pc:sldMk cId="562029108" sldId="334"/>
            <ac:spMk id="2" creationId="{0A0E54EB-8682-413C-92E6-10AC6FE1D8FB}"/>
          </ac:spMkLst>
        </pc:spChg>
        <pc:spChg chg="mod">
          <ac:chgData name="Ellen Torfs" userId="c6aa1e10-4a12-4511-8c7c-135720d4f277" providerId="ADAL" clId="{FCD87220-40B5-4AAB-B14F-3C64735B1796}" dt="2021-04-30T12:54:44.457" v="8885" actId="20577"/>
          <ac:spMkLst>
            <pc:docMk/>
            <pc:sldMk cId="562029108" sldId="334"/>
            <ac:spMk id="3" creationId="{9D09BC2A-7E0A-4AD4-BBBA-F0EE7B7150A1}"/>
          </ac:spMkLst>
        </pc:spChg>
        <pc:picChg chg="del">
          <ac:chgData name="Ellen Torfs" userId="c6aa1e10-4a12-4511-8c7c-135720d4f277" providerId="ADAL" clId="{FCD87220-40B5-4AAB-B14F-3C64735B1796}" dt="2021-04-30T12:55:36.882" v="8980" actId="478"/>
          <ac:picMkLst>
            <pc:docMk/>
            <pc:sldMk cId="562029108" sldId="334"/>
            <ac:picMk id="4" creationId="{28E49A6C-EC0B-4B67-BD81-8B2FFDA507E7}"/>
          </ac:picMkLst>
        </pc:picChg>
        <pc:picChg chg="add mod">
          <ac:chgData name="Ellen Torfs" userId="c6aa1e10-4a12-4511-8c7c-135720d4f277" providerId="ADAL" clId="{FCD87220-40B5-4AAB-B14F-3C64735B1796}" dt="2021-04-30T12:56:40.651" v="9026" actId="1076"/>
          <ac:picMkLst>
            <pc:docMk/>
            <pc:sldMk cId="562029108" sldId="334"/>
            <ac:picMk id="5" creationId="{CE954D95-7042-4ECC-8C45-29ADF0DA87B9}"/>
          </ac:picMkLst>
        </pc:picChg>
      </pc:sldChg>
      <pc:sldChg chg="modSp add">
        <pc:chgData name="Ellen Torfs" userId="c6aa1e10-4a12-4511-8c7c-135720d4f277" providerId="ADAL" clId="{FCD87220-40B5-4AAB-B14F-3C64735B1796}" dt="2021-04-30T13:22:57.779" v="9583" actId="20577"/>
        <pc:sldMkLst>
          <pc:docMk/>
          <pc:sldMk cId="912438961" sldId="335"/>
        </pc:sldMkLst>
        <pc:spChg chg="mod">
          <ac:chgData name="Ellen Torfs" userId="c6aa1e10-4a12-4511-8c7c-135720d4f277" providerId="ADAL" clId="{FCD87220-40B5-4AAB-B14F-3C64735B1796}" dt="2021-04-30T13:22:57.779" v="9583" actId="20577"/>
          <ac:spMkLst>
            <pc:docMk/>
            <pc:sldMk cId="912438961" sldId="335"/>
            <ac:spMk id="2" creationId="{BEFA8851-64FF-4850-BE80-70DDF478FBF0}"/>
          </ac:spMkLst>
        </pc:spChg>
        <pc:spChg chg="mod">
          <ac:chgData name="Ellen Torfs" userId="c6aa1e10-4a12-4511-8c7c-135720d4f277" providerId="ADAL" clId="{FCD87220-40B5-4AAB-B14F-3C64735B1796}" dt="2021-04-30T13:00:15.792" v="9134" actId="20577"/>
          <ac:spMkLst>
            <pc:docMk/>
            <pc:sldMk cId="912438961" sldId="335"/>
            <ac:spMk id="3" creationId="{14D26A72-46E6-4024-84F4-ECBFBD81663F}"/>
          </ac:spMkLst>
        </pc:spChg>
      </pc:sldChg>
      <pc:sldChg chg="addSp delSp modSp add">
        <pc:chgData name="Ellen Torfs" userId="c6aa1e10-4a12-4511-8c7c-135720d4f277" providerId="ADAL" clId="{FCD87220-40B5-4AAB-B14F-3C64735B1796}" dt="2021-04-30T14:22:08.460" v="10190" actId="20577"/>
        <pc:sldMkLst>
          <pc:docMk/>
          <pc:sldMk cId="3068087690" sldId="336"/>
        </pc:sldMkLst>
        <pc:spChg chg="mod">
          <ac:chgData name="Ellen Torfs" userId="c6aa1e10-4a12-4511-8c7c-135720d4f277" providerId="ADAL" clId="{FCD87220-40B5-4AAB-B14F-3C64735B1796}" dt="2021-04-30T14:22:08.460" v="10190" actId="20577"/>
          <ac:spMkLst>
            <pc:docMk/>
            <pc:sldMk cId="3068087690" sldId="336"/>
            <ac:spMk id="2" creationId="{20C9B0B4-4713-45EC-A3DB-AC03B60C7B49}"/>
          </ac:spMkLst>
        </pc:spChg>
        <pc:spChg chg="mod">
          <ac:chgData name="Ellen Torfs" userId="c6aa1e10-4a12-4511-8c7c-135720d4f277" providerId="ADAL" clId="{FCD87220-40B5-4AAB-B14F-3C64735B1796}" dt="2021-04-30T13:24:05.091" v="9631" actId="20577"/>
          <ac:spMkLst>
            <pc:docMk/>
            <pc:sldMk cId="3068087690" sldId="336"/>
            <ac:spMk id="3" creationId="{A7D660F1-B190-4C49-9249-C4C2BE194A77}"/>
          </ac:spMkLst>
        </pc:spChg>
        <pc:spChg chg="add mod">
          <ac:chgData name="Ellen Torfs" userId="c6aa1e10-4a12-4511-8c7c-135720d4f277" providerId="ADAL" clId="{FCD87220-40B5-4AAB-B14F-3C64735B1796}" dt="2021-04-30T14:21:43.433" v="10179" actId="1076"/>
          <ac:spMkLst>
            <pc:docMk/>
            <pc:sldMk cId="3068087690" sldId="336"/>
            <ac:spMk id="6" creationId="{BE352620-CF92-498A-988E-BDA2E3BE2191}"/>
          </ac:spMkLst>
        </pc:spChg>
        <pc:picChg chg="add del mod modCrop">
          <ac:chgData name="Ellen Torfs" userId="c6aa1e10-4a12-4511-8c7c-135720d4f277" providerId="ADAL" clId="{FCD87220-40B5-4AAB-B14F-3C64735B1796}" dt="2021-04-30T14:18:08.177" v="9956" actId="478"/>
          <ac:picMkLst>
            <pc:docMk/>
            <pc:sldMk cId="3068087690" sldId="336"/>
            <ac:picMk id="4" creationId="{A67CEDE1-28DB-45FB-97A5-157F01710242}"/>
          </ac:picMkLst>
        </pc:picChg>
        <pc:picChg chg="add mod">
          <ac:chgData name="Ellen Torfs" userId="c6aa1e10-4a12-4511-8c7c-135720d4f277" providerId="ADAL" clId="{FCD87220-40B5-4AAB-B14F-3C64735B1796}" dt="2021-04-30T14:21:38.290" v="10178" actId="1076"/>
          <ac:picMkLst>
            <pc:docMk/>
            <pc:sldMk cId="3068087690" sldId="336"/>
            <ac:picMk id="5" creationId="{6090DC24-9EAF-41F8-9B33-9CF9FB939294}"/>
          </ac:picMkLst>
        </pc:picChg>
      </pc:sldChg>
      <pc:sldChg chg="addSp delSp modSp add">
        <pc:chgData name="Ellen Torfs" userId="c6aa1e10-4a12-4511-8c7c-135720d4f277" providerId="ADAL" clId="{FCD87220-40B5-4AAB-B14F-3C64735B1796}" dt="2021-04-30T14:17:33.114" v="9954" actId="14100"/>
        <pc:sldMkLst>
          <pc:docMk/>
          <pc:sldMk cId="3369556687" sldId="337"/>
        </pc:sldMkLst>
        <pc:spChg chg="mod">
          <ac:chgData name="Ellen Torfs" userId="c6aa1e10-4a12-4511-8c7c-135720d4f277" providerId="ADAL" clId="{FCD87220-40B5-4AAB-B14F-3C64735B1796}" dt="2021-04-30T14:00:56.232" v="9914"/>
          <ac:spMkLst>
            <pc:docMk/>
            <pc:sldMk cId="3369556687" sldId="337"/>
            <ac:spMk id="2" creationId="{F7015649-9C48-4E6E-B87E-32D70B635BFF}"/>
          </ac:spMkLst>
        </pc:spChg>
        <pc:spChg chg="mod">
          <ac:chgData name="Ellen Torfs" userId="c6aa1e10-4a12-4511-8c7c-135720d4f277" providerId="ADAL" clId="{FCD87220-40B5-4AAB-B14F-3C64735B1796}" dt="2021-04-30T14:01:03.412" v="9915"/>
          <ac:spMkLst>
            <pc:docMk/>
            <pc:sldMk cId="3369556687" sldId="337"/>
            <ac:spMk id="3" creationId="{55AD06F7-98A7-4F2F-8872-671E267BAEB8}"/>
          </ac:spMkLst>
        </pc:spChg>
        <pc:picChg chg="add del mod">
          <ac:chgData name="Ellen Torfs" userId="c6aa1e10-4a12-4511-8c7c-135720d4f277" providerId="ADAL" clId="{FCD87220-40B5-4AAB-B14F-3C64735B1796}" dt="2021-04-30T14:16:53.205" v="9950" actId="478"/>
          <ac:picMkLst>
            <pc:docMk/>
            <pc:sldMk cId="3369556687" sldId="337"/>
            <ac:picMk id="4" creationId="{FD249C07-9BC6-49CB-B81A-C1440CBF8F24}"/>
          </ac:picMkLst>
        </pc:picChg>
        <pc:picChg chg="add mod">
          <ac:chgData name="Ellen Torfs" userId="c6aa1e10-4a12-4511-8c7c-135720d4f277" providerId="ADAL" clId="{FCD87220-40B5-4AAB-B14F-3C64735B1796}" dt="2021-04-30T14:17:33.114" v="9954" actId="14100"/>
          <ac:picMkLst>
            <pc:docMk/>
            <pc:sldMk cId="3369556687" sldId="337"/>
            <ac:picMk id="5" creationId="{8D83464F-6DA8-4940-B1BC-C3CF260DBEF3}"/>
          </ac:picMkLst>
        </pc:picChg>
      </pc:sldChg>
      <pc:sldChg chg="addSp delSp modSp add">
        <pc:chgData name="Ellen Torfs" userId="c6aa1e10-4a12-4511-8c7c-135720d4f277" providerId="ADAL" clId="{FCD87220-40B5-4AAB-B14F-3C64735B1796}" dt="2021-04-30T14:49:24.034" v="10563" actId="478"/>
        <pc:sldMkLst>
          <pc:docMk/>
          <pc:sldMk cId="339898329" sldId="338"/>
        </pc:sldMkLst>
        <pc:spChg chg="del">
          <ac:chgData name="Ellen Torfs" userId="c6aa1e10-4a12-4511-8c7c-135720d4f277" providerId="ADAL" clId="{FCD87220-40B5-4AAB-B14F-3C64735B1796}" dt="2021-04-30T14:32:48.788" v="10543" actId="478"/>
          <ac:spMkLst>
            <pc:docMk/>
            <pc:sldMk cId="339898329" sldId="338"/>
            <ac:spMk id="2" creationId="{24F23463-BDEE-4687-8FD5-5F577501FCC6}"/>
          </ac:spMkLst>
        </pc:spChg>
        <pc:spChg chg="mod">
          <ac:chgData name="Ellen Torfs" userId="c6aa1e10-4a12-4511-8c7c-135720d4f277" providerId="ADAL" clId="{FCD87220-40B5-4AAB-B14F-3C64735B1796}" dt="2021-04-30T14:03:23.520" v="9949" actId="20577"/>
          <ac:spMkLst>
            <pc:docMk/>
            <pc:sldMk cId="339898329" sldId="338"/>
            <ac:spMk id="3" creationId="{0A3CBCD4-65A1-4535-8538-C21558D9F3E9}"/>
          </ac:spMkLst>
        </pc:spChg>
        <pc:spChg chg="add del mod">
          <ac:chgData name="Ellen Torfs" userId="c6aa1e10-4a12-4511-8c7c-135720d4f277" providerId="ADAL" clId="{FCD87220-40B5-4AAB-B14F-3C64735B1796}" dt="2021-04-30T14:49:23.270" v="10562" actId="478"/>
          <ac:spMkLst>
            <pc:docMk/>
            <pc:sldMk cId="339898329" sldId="338"/>
            <ac:spMk id="6" creationId="{C1FAEAE9-C9F7-4358-9C98-40D488ECC208}"/>
          </ac:spMkLst>
        </pc:spChg>
        <pc:picChg chg="add mod">
          <ac:chgData name="Ellen Torfs" userId="c6aa1e10-4a12-4511-8c7c-135720d4f277" providerId="ADAL" clId="{FCD87220-40B5-4AAB-B14F-3C64735B1796}" dt="2021-04-30T14:32:53.361" v="10545" actId="1076"/>
          <ac:picMkLst>
            <pc:docMk/>
            <pc:sldMk cId="339898329" sldId="338"/>
            <ac:picMk id="4" creationId="{4A8A901F-82A4-47B8-B64B-C72507E17BE5}"/>
          </ac:picMkLst>
        </pc:picChg>
        <pc:picChg chg="add mod">
          <ac:chgData name="Ellen Torfs" userId="c6aa1e10-4a12-4511-8c7c-135720d4f277" providerId="ADAL" clId="{FCD87220-40B5-4AAB-B14F-3C64735B1796}" dt="2021-04-30T14:33:31.467" v="10550" actId="1076"/>
          <ac:picMkLst>
            <pc:docMk/>
            <pc:sldMk cId="339898329" sldId="338"/>
            <ac:picMk id="5" creationId="{659F7E7E-4216-48A1-8268-F94610FFE153}"/>
          </ac:picMkLst>
        </pc:picChg>
        <pc:picChg chg="add del mod">
          <ac:chgData name="Ellen Torfs" userId="c6aa1e10-4a12-4511-8c7c-135720d4f277" providerId="ADAL" clId="{FCD87220-40B5-4AAB-B14F-3C64735B1796}" dt="2021-04-30T14:49:24.034" v="10563" actId="478"/>
          <ac:picMkLst>
            <pc:docMk/>
            <pc:sldMk cId="339898329" sldId="338"/>
            <ac:picMk id="7" creationId="{D5D327FB-3F49-4AA2-B9DA-2F64367C2772}"/>
          </ac:picMkLst>
        </pc:picChg>
      </pc:sldChg>
      <pc:sldChg chg="addSp modSp add ord">
        <pc:chgData name="Ellen Torfs" userId="c6aa1e10-4a12-4511-8c7c-135720d4f277" providerId="ADAL" clId="{FCD87220-40B5-4AAB-B14F-3C64735B1796}" dt="2021-04-30T14:28:17.105" v="10540" actId="20577"/>
        <pc:sldMkLst>
          <pc:docMk/>
          <pc:sldMk cId="2747078790" sldId="339"/>
        </pc:sldMkLst>
        <pc:spChg chg="mod">
          <ac:chgData name="Ellen Torfs" userId="c6aa1e10-4a12-4511-8c7c-135720d4f277" providerId="ADAL" clId="{FCD87220-40B5-4AAB-B14F-3C64735B1796}" dt="2021-04-30T14:28:17.105" v="10540" actId="20577"/>
          <ac:spMkLst>
            <pc:docMk/>
            <pc:sldMk cId="2747078790" sldId="339"/>
            <ac:spMk id="2" creationId="{B0FF457F-0979-448E-8DD4-CE9D99F01122}"/>
          </ac:spMkLst>
        </pc:spChg>
        <pc:spChg chg="mod">
          <ac:chgData name="Ellen Torfs" userId="c6aa1e10-4a12-4511-8c7c-135720d4f277" providerId="ADAL" clId="{FCD87220-40B5-4AAB-B14F-3C64735B1796}" dt="2021-04-30T14:18:55.409" v="10003" actId="20577"/>
          <ac:spMkLst>
            <pc:docMk/>
            <pc:sldMk cId="2747078790" sldId="339"/>
            <ac:spMk id="3" creationId="{28D3857D-F8A1-4476-A7AA-D4352409B3DD}"/>
          </ac:spMkLst>
        </pc:spChg>
        <pc:picChg chg="add mod">
          <ac:chgData name="Ellen Torfs" userId="c6aa1e10-4a12-4511-8c7c-135720d4f277" providerId="ADAL" clId="{FCD87220-40B5-4AAB-B14F-3C64735B1796}" dt="2021-04-30T14:27:28.248" v="10513" actId="1076"/>
          <ac:picMkLst>
            <pc:docMk/>
            <pc:sldMk cId="2747078790" sldId="339"/>
            <ac:picMk id="4" creationId="{3D3D1893-5CAE-429E-AA34-E1969F68C344}"/>
          </ac:picMkLst>
        </pc:picChg>
      </pc:sldChg>
      <pc:sldChg chg="modSp add">
        <pc:chgData name="Ellen Torfs" userId="c6aa1e10-4a12-4511-8c7c-135720d4f277" providerId="ADAL" clId="{FCD87220-40B5-4AAB-B14F-3C64735B1796}" dt="2021-04-30T14:49:37.264" v="10567" actId="208"/>
        <pc:sldMkLst>
          <pc:docMk/>
          <pc:sldMk cId="2301247844" sldId="340"/>
        </pc:sldMkLst>
        <pc:picChg chg="mod">
          <ac:chgData name="Ellen Torfs" userId="c6aa1e10-4a12-4511-8c7c-135720d4f277" providerId="ADAL" clId="{FCD87220-40B5-4AAB-B14F-3C64735B1796}" dt="2021-04-30T14:49:37.264" v="10567" actId="208"/>
          <ac:picMkLst>
            <pc:docMk/>
            <pc:sldMk cId="2301247844" sldId="340"/>
            <ac:picMk id="7" creationId="{D5D327FB-3F49-4AA2-B9DA-2F64367C2772}"/>
          </ac:picMkLst>
        </pc:picChg>
      </pc:sldChg>
      <pc:sldChg chg="addSp modSp add">
        <pc:chgData name="Ellen Torfs" userId="c6aa1e10-4a12-4511-8c7c-135720d4f277" providerId="ADAL" clId="{FCD87220-40B5-4AAB-B14F-3C64735B1796}" dt="2021-04-30T14:58:55.271" v="10781" actId="1076"/>
        <pc:sldMkLst>
          <pc:docMk/>
          <pc:sldMk cId="3410402085" sldId="341"/>
        </pc:sldMkLst>
        <pc:spChg chg="mod">
          <ac:chgData name="Ellen Torfs" userId="c6aa1e10-4a12-4511-8c7c-135720d4f277" providerId="ADAL" clId="{FCD87220-40B5-4AAB-B14F-3C64735B1796}" dt="2021-04-30T14:58:15.234" v="10779" actId="20577"/>
          <ac:spMkLst>
            <pc:docMk/>
            <pc:sldMk cId="3410402085" sldId="341"/>
            <ac:spMk id="2" creationId="{84973308-2D1A-4924-9A97-E61A71A691D1}"/>
          </ac:spMkLst>
        </pc:spChg>
        <pc:spChg chg="mod">
          <ac:chgData name="Ellen Torfs" userId="c6aa1e10-4a12-4511-8c7c-135720d4f277" providerId="ADAL" clId="{FCD87220-40B5-4AAB-B14F-3C64735B1796}" dt="2021-04-30T14:51:13.380" v="10586" actId="20577"/>
          <ac:spMkLst>
            <pc:docMk/>
            <pc:sldMk cId="3410402085" sldId="341"/>
            <ac:spMk id="3" creationId="{8E01FDA0-C5DA-456D-BF45-2CC7DDD2C04B}"/>
          </ac:spMkLst>
        </pc:spChg>
        <pc:spChg chg="add mod">
          <ac:chgData name="Ellen Torfs" userId="c6aa1e10-4a12-4511-8c7c-135720d4f277" providerId="ADAL" clId="{FCD87220-40B5-4AAB-B14F-3C64735B1796}" dt="2021-04-30T14:57:13.721" v="10690"/>
          <ac:spMkLst>
            <pc:docMk/>
            <pc:sldMk cId="3410402085" sldId="341"/>
            <ac:spMk id="5" creationId="{73B1D3A6-117F-4A97-9CE6-071A1BAA85D3}"/>
          </ac:spMkLst>
        </pc:spChg>
        <pc:picChg chg="add mod">
          <ac:chgData name="Ellen Torfs" userId="c6aa1e10-4a12-4511-8c7c-135720d4f277" providerId="ADAL" clId="{FCD87220-40B5-4AAB-B14F-3C64735B1796}" dt="2021-04-30T14:56:58.248" v="10688" actId="1076"/>
          <ac:picMkLst>
            <pc:docMk/>
            <pc:sldMk cId="3410402085" sldId="341"/>
            <ac:picMk id="4" creationId="{264DDC6D-79D5-4D5D-8D6F-3B9A6D381665}"/>
          </ac:picMkLst>
        </pc:picChg>
        <pc:picChg chg="add mod">
          <ac:chgData name="Ellen Torfs" userId="c6aa1e10-4a12-4511-8c7c-135720d4f277" providerId="ADAL" clId="{FCD87220-40B5-4AAB-B14F-3C64735B1796}" dt="2021-04-30T14:58:55.271" v="10781" actId="1076"/>
          <ac:picMkLst>
            <pc:docMk/>
            <pc:sldMk cId="3410402085" sldId="341"/>
            <ac:picMk id="6" creationId="{A9AFC857-7123-45C3-BFF3-F621D84D79D9}"/>
          </ac:picMkLst>
        </pc:picChg>
      </pc:sldChg>
      <pc:sldChg chg="addSp modSp add">
        <pc:chgData name="Ellen Torfs" userId="c6aa1e10-4a12-4511-8c7c-135720d4f277" providerId="ADAL" clId="{FCD87220-40B5-4AAB-B14F-3C64735B1796}" dt="2021-04-30T17:11:46.324" v="11114" actId="1076"/>
        <pc:sldMkLst>
          <pc:docMk/>
          <pc:sldMk cId="3425781260" sldId="342"/>
        </pc:sldMkLst>
        <pc:spChg chg="mod">
          <ac:chgData name="Ellen Torfs" userId="c6aa1e10-4a12-4511-8c7c-135720d4f277" providerId="ADAL" clId="{FCD87220-40B5-4AAB-B14F-3C64735B1796}" dt="2021-04-30T15:08:14.177" v="10926" actId="20577"/>
          <ac:spMkLst>
            <pc:docMk/>
            <pc:sldMk cId="3425781260" sldId="342"/>
            <ac:spMk id="2" creationId="{0A0E54EB-8682-413C-92E6-10AC6FE1D8FB}"/>
          </ac:spMkLst>
        </pc:spChg>
        <pc:spChg chg="mod">
          <ac:chgData name="Ellen Torfs" userId="c6aa1e10-4a12-4511-8c7c-135720d4f277" providerId="ADAL" clId="{FCD87220-40B5-4AAB-B14F-3C64735B1796}" dt="2021-04-30T15:07:40.178" v="10922" actId="20577"/>
          <ac:spMkLst>
            <pc:docMk/>
            <pc:sldMk cId="3425781260" sldId="342"/>
            <ac:spMk id="3" creationId="{9D09BC2A-7E0A-4AD4-BBBA-F0EE7B7150A1}"/>
          </ac:spMkLst>
        </pc:spChg>
        <pc:picChg chg="mod">
          <ac:chgData name="Ellen Torfs" userId="c6aa1e10-4a12-4511-8c7c-135720d4f277" providerId="ADAL" clId="{FCD87220-40B5-4AAB-B14F-3C64735B1796}" dt="2021-04-30T15:08:19.064" v="10927" actId="1076"/>
          <ac:picMkLst>
            <pc:docMk/>
            <pc:sldMk cId="3425781260" sldId="342"/>
            <ac:picMk id="4" creationId="{28E49A6C-EC0B-4B67-BD81-8B2FFDA507E7}"/>
          </ac:picMkLst>
        </pc:picChg>
        <pc:picChg chg="add mod">
          <ac:chgData name="Ellen Torfs" userId="c6aa1e10-4a12-4511-8c7c-135720d4f277" providerId="ADAL" clId="{FCD87220-40B5-4AAB-B14F-3C64735B1796}" dt="2021-04-30T15:08:20.439" v="10928" actId="1076"/>
          <ac:picMkLst>
            <pc:docMk/>
            <pc:sldMk cId="3425781260" sldId="342"/>
            <ac:picMk id="5" creationId="{31786BAA-B603-4F4B-932F-72D454FEE7A7}"/>
          </ac:picMkLst>
        </pc:picChg>
        <pc:picChg chg="add mod">
          <ac:chgData name="Ellen Torfs" userId="c6aa1e10-4a12-4511-8c7c-135720d4f277" providerId="ADAL" clId="{FCD87220-40B5-4AAB-B14F-3C64735B1796}" dt="2021-04-30T17:11:46.324" v="11114" actId="1076"/>
          <ac:picMkLst>
            <pc:docMk/>
            <pc:sldMk cId="3425781260" sldId="342"/>
            <ac:picMk id="6" creationId="{5521D41D-C06C-40B0-A868-9B316AC31017}"/>
          </ac:picMkLst>
        </pc:picChg>
      </pc:sldChg>
      <pc:sldChg chg="addSp delSp modSp add">
        <pc:chgData name="Ellen Torfs" userId="c6aa1e10-4a12-4511-8c7c-135720d4f277" providerId="ADAL" clId="{FCD87220-40B5-4AAB-B14F-3C64735B1796}" dt="2021-04-30T17:26:00.444" v="12045" actId="1076"/>
        <pc:sldMkLst>
          <pc:docMk/>
          <pc:sldMk cId="2741244398" sldId="343"/>
        </pc:sldMkLst>
        <pc:spChg chg="mod">
          <ac:chgData name="Ellen Torfs" userId="c6aa1e10-4a12-4511-8c7c-135720d4f277" providerId="ADAL" clId="{FCD87220-40B5-4AAB-B14F-3C64735B1796}" dt="2021-04-30T17:25:15.976" v="12042" actId="15"/>
          <ac:spMkLst>
            <pc:docMk/>
            <pc:sldMk cId="2741244398" sldId="343"/>
            <ac:spMk id="2" creationId="{FD7C61E0-7EAE-4551-B61E-568A1A5FE761}"/>
          </ac:spMkLst>
        </pc:spChg>
        <pc:spChg chg="mod">
          <ac:chgData name="Ellen Torfs" userId="c6aa1e10-4a12-4511-8c7c-135720d4f277" providerId="ADAL" clId="{FCD87220-40B5-4AAB-B14F-3C64735B1796}" dt="2021-04-30T15:02:56.417" v="10856" actId="20577"/>
          <ac:spMkLst>
            <pc:docMk/>
            <pc:sldMk cId="2741244398" sldId="343"/>
            <ac:spMk id="3" creationId="{E0FC6225-2507-4BFA-8C27-12AAE0D42E0B}"/>
          </ac:spMkLst>
        </pc:spChg>
        <pc:picChg chg="add del mod">
          <ac:chgData name="Ellen Torfs" userId="c6aa1e10-4a12-4511-8c7c-135720d4f277" providerId="ADAL" clId="{FCD87220-40B5-4AAB-B14F-3C64735B1796}" dt="2021-04-30T17:08:55.082" v="10951" actId="478"/>
          <ac:picMkLst>
            <pc:docMk/>
            <pc:sldMk cId="2741244398" sldId="343"/>
            <ac:picMk id="4" creationId="{EAC6625C-51DA-4EC9-86F8-34C6F1B52657}"/>
          </ac:picMkLst>
        </pc:picChg>
        <pc:picChg chg="add mod">
          <ac:chgData name="Ellen Torfs" userId="c6aa1e10-4a12-4511-8c7c-135720d4f277" providerId="ADAL" clId="{FCD87220-40B5-4AAB-B14F-3C64735B1796}" dt="2021-04-30T17:25:19.036" v="12043" actId="1076"/>
          <ac:picMkLst>
            <pc:docMk/>
            <pc:sldMk cId="2741244398" sldId="343"/>
            <ac:picMk id="5" creationId="{BFE6CD46-06D3-4B7A-AF0F-C9702B824785}"/>
          </ac:picMkLst>
        </pc:picChg>
        <pc:picChg chg="add mod">
          <ac:chgData name="Ellen Torfs" userId="c6aa1e10-4a12-4511-8c7c-135720d4f277" providerId="ADAL" clId="{FCD87220-40B5-4AAB-B14F-3C64735B1796}" dt="2021-04-30T17:26:00.444" v="12045" actId="1076"/>
          <ac:picMkLst>
            <pc:docMk/>
            <pc:sldMk cId="2741244398" sldId="343"/>
            <ac:picMk id="6" creationId="{741CAFD3-0174-45D9-A8CB-0277B1CA9E0D}"/>
          </ac:picMkLst>
        </pc:picChg>
      </pc:sldChg>
      <pc:sldChg chg="addSp modSp add">
        <pc:chgData name="Ellen Torfs" userId="c6aa1e10-4a12-4511-8c7c-135720d4f277" providerId="ADAL" clId="{FCD87220-40B5-4AAB-B14F-3C64735B1796}" dt="2021-04-30T17:21:54.092" v="11846" actId="1076"/>
        <pc:sldMkLst>
          <pc:docMk/>
          <pc:sldMk cId="248321903" sldId="344"/>
        </pc:sldMkLst>
        <pc:spChg chg="mod">
          <ac:chgData name="Ellen Torfs" userId="c6aa1e10-4a12-4511-8c7c-135720d4f277" providerId="ADAL" clId="{FCD87220-40B5-4AAB-B14F-3C64735B1796}" dt="2021-04-30T17:21:47.802" v="11843" actId="20577"/>
          <ac:spMkLst>
            <pc:docMk/>
            <pc:sldMk cId="248321903" sldId="344"/>
            <ac:spMk id="2" creationId="{C1D7EEA3-BE5A-4A82-A98E-AF3CACA024B2}"/>
          </ac:spMkLst>
        </pc:spChg>
        <pc:spChg chg="mod">
          <ac:chgData name="Ellen Torfs" userId="c6aa1e10-4a12-4511-8c7c-135720d4f277" providerId="ADAL" clId="{FCD87220-40B5-4AAB-B14F-3C64735B1796}" dt="2021-04-30T17:10:07.868" v="11108" actId="20577"/>
          <ac:spMkLst>
            <pc:docMk/>
            <pc:sldMk cId="248321903" sldId="344"/>
            <ac:spMk id="3" creationId="{8D17161E-59AB-4F59-863C-8965C6087464}"/>
          </ac:spMkLst>
        </pc:spChg>
        <pc:picChg chg="add mod">
          <ac:chgData name="Ellen Torfs" userId="c6aa1e10-4a12-4511-8c7c-135720d4f277" providerId="ADAL" clId="{FCD87220-40B5-4AAB-B14F-3C64735B1796}" dt="2021-04-30T17:21:54.092" v="11846" actId="1076"/>
          <ac:picMkLst>
            <pc:docMk/>
            <pc:sldMk cId="248321903" sldId="344"/>
            <ac:picMk id="4" creationId="{DED8A6E9-D2AE-4825-AD38-8DE03675B783}"/>
          </ac:picMkLst>
        </pc:picChg>
      </pc:sldChg>
      <pc:sldChg chg="addSp delSp modSp add">
        <pc:chgData name="Ellen Torfs" userId="c6aa1e10-4a12-4511-8c7c-135720d4f277" providerId="ADAL" clId="{FCD87220-40B5-4AAB-B14F-3C64735B1796}" dt="2021-04-30T17:15:15.133" v="11365" actId="20577"/>
        <pc:sldMkLst>
          <pc:docMk/>
          <pc:sldMk cId="2191294742" sldId="345"/>
        </pc:sldMkLst>
        <pc:spChg chg="mod">
          <ac:chgData name="Ellen Torfs" userId="c6aa1e10-4a12-4511-8c7c-135720d4f277" providerId="ADAL" clId="{FCD87220-40B5-4AAB-B14F-3C64735B1796}" dt="2021-04-30T17:15:15.133" v="11365" actId="20577"/>
          <ac:spMkLst>
            <pc:docMk/>
            <pc:sldMk cId="2191294742" sldId="345"/>
            <ac:spMk id="2" creationId="{0A0E54EB-8682-413C-92E6-10AC6FE1D8FB}"/>
          </ac:spMkLst>
        </pc:spChg>
        <pc:spChg chg="add mod">
          <ac:chgData name="Ellen Torfs" userId="c6aa1e10-4a12-4511-8c7c-135720d4f277" providerId="ADAL" clId="{FCD87220-40B5-4AAB-B14F-3C64735B1796}" dt="2021-04-30T17:13:30.115" v="11200" actId="14100"/>
          <ac:spMkLst>
            <pc:docMk/>
            <pc:sldMk cId="2191294742" sldId="345"/>
            <ac:spMk id="7" creationId="{0A460F33-F63B-434F-9B4D-85F9D17AE96D}"/>
          </ac:spMkLst>
        </pc:spChg>
        <pc:spChg chg="add mod">
          <ac:chgData name="Ellen Torfs" userId="c6aa1e10-4a12-4511-8c7c-135720d4f277" providerId="ADAL" clId="{FCD87220-40B5-4AAB-B14F-3C64735B1796}" dt="2021-04-30T17:13:34.195" v="11201" actId="1076"/>
          <ac:spMkLst>
            <pc:docMk/>
            <pc:sldMk cId="2191294742" sldId="345"/>
            <ac:spMk id="8" creationId="{DBAFCABD-A673-4098-9015-2092880786E8}"/>
          </ac:spMkLst>
        </pc:spChg>
        <pc:picChg chg="del">
          <ac:chgData name="Ellen Torfs" userId="c6aa1e10-4a12-4511-8c7c-135720d4f277" providerId="ADAL" clId="{FCD87220-40B5-4AAB-B14F-3C64735B1796}" dt="2021-04-30T17:12:11.078" v="11116" actId="478"/>
          <ac:picMkLst>
            <pc:docMk/>
            <pc:sldMk cId="2191294742" sldId="345"/>
            <ac:picMk id="4" creationId="{28E49A6C-EC0B-4B67-BD81-8B2FFDA507E7}"/>
          </ac:picMkLst>
        </pc:picChg>
        <pc:picChg chg="mod">
          <ac:chgData name="Ellen Torfs" userId="c6aa1e10-4a12-4511-8c7c-135720d4f277" providerId="ADAL" clId="{FCD87220-40B5-4AAB-B14F-3C64735B1796}" dt="2021-04-30T17:12:13.364" v="11117" actId="1076"/>
          <ac:picMkLst>
            <pc:docMk/>
            <pc:sldMk cId="2191294742" sldId="345"/>
            <ac:picMk id="5" creationId="{31786BAA-B603-4F4B-932F-72D454FEE7A7}"/>
          </ac:picMkLst>
        </pc:picChg>
        <pc:picChg chg="mod">
          <ac:chgData name="Ellen Torfs" userId="c6aa1e10-4a12-4511-8c7c-135720d4f277" providerId="ADAL" clId="{FCD87220-40B5-4AAB-B14F-3C64735B1796}" dt="2021-04-30T17:13:24.900" v="11198" actId="1076"/>
          <ac:picMkLst>
            <pc:docMk/>
            <pc:sldMk cId="2191294742" sldId="345"/>
            <ac:picMk id="6" creationId="{5521D41D-C06C-40B0-A868-9B316AC31017}"/>
          </ac:picMkLst>
        </pc:picChg>
      </pc:sldChg>
      <pc:sldChg chg="addSp modSp add">
        <pc:chgData name="Ellen Torfs" userId="c6aa1e10-4a12-4511-8c7c-135720d4f277" providerId="ADAL" clId="{FCD87220-40B5-4AAB-B14F-3C64735B1796}" dt="2021-04-30T17:24:02.988" v="11989" actId="1076"/>
        <pc:sldMkLst>
          <pc:docMk/>
          <pc:sldMk cId="2724702557" sldId="346"/>
        </pc:sldMkLst>
        <pc:spChg chg="mod">
          <ac:chgData name="Ellen Torfs" userId="c6aa1e10-4a12-4511-8c7c-135720d4f277" providerId="ADAL" clId="{FCD87220-40B5-4AAB-B14F-3C64735B1796}" dt="2021-04-30T17:23:50.591" v="11985" actId="20577"/>
          <ac:spMkLst>
            <pc:docMk/>
            <pc:sldMk cId="2724702557" sldId="346"/>
            <ac:spMk id="2" creationId="{AE5926FA-5F23-420C-892C-712B7B83FB80}"/>
          </ac:spMkLst>
        </pc:spChg>
        <pc:spChg chg="mod">
          <ac:chgData name="Ellen Torfs" userId="c6aa1e10-4a12-4511-8c7c-135720d4f277" providerId="ADAL" clId="{FCD87220-40B5-4AAB-B14F-3C64735B1796}" dt="2021-04-30T17:22:04.994" v="11848"/>
          <ac:spMkLst>
            <pc:docMk/>
            <pc:sldMk cId="2724702557" sldId="346"/>
            <ac:spMk id="3" creationId="{2DE6AAE4-9B00-4B79-BDAF-DDD6516FAAF0}"/>
          </ac:spMkLst>
        </pc:spChg>
        <pc:picChg chg="add mod">
          <ac:chgData name="Ellen Torfs" userId="c6aa1e10-4a12-4511-8c7c-135720d4f277" providerId="ADAL" clId="{FCD87220-40B5-4AAB-B14F-3C64735B1796}" dt="2021-04-30T17:24:02.988" v="11989" actId="1076"/>
          <ac:picMkLst>
            <pc:docMk/>
            <pc:sldMk cId="2724702557" sldId="346"/>
            <ac:picMk id="4" creationId="{B82B3150-5297-4423-9379-0A669C929A05}"/>
          </ac:picMkLst>
        </pc:picChg>
      </pc:sldChg>
      <pc:sldChg chg="addSp delSp modSp add">
        <pc:chgData name="Ellen Torfs" userId="c6aa1e10-4a12-4511-8c7c-135720d4f277" providerId="ADAL" clId="{FCD87220-40B5-4AAB-B14F-3C64735B1796}" dt="2021-04-30T17:29:50.313" v="12271" actId="1038"/>
        <pc:sldMkLst>
          <pc:docMk/>
          <pc:sldMk cId="1743878639" sldId="347"/>
        </pc:sldMkLst>
        <pc:spChg chg="mod">
          <ac:chgData name="Ellen Torfs" userId="c6aa1e10-4a12-4511-8c7c-135720d4f277" providerId="ADAL" clId="{FCD87220-40B5-4AAB-B14F-3C64735B1796}" dt="2021-04-30T17:28:48.807" v="12242" actId="6549"/>
          <ac:spMkLst>
            <pc:docMk/>
            <pc:sldMk cId="1743878639" sldId="347"/>
            <ac:spMk id="2" creationId="{0A0E54EB-8682-413C-92E6-10AC6FE1D8FB}"/>
          </ac:spMkLst>
        </pc:spChg>
        <pc:spChg chg="mod">
          <ac:chgData name="Ellen Torfs" userId="c6aa1e10-4a12-4511-8c7c-135720d4f277" providerId="ADAL" clId="{FCD87220-40B5-4AAB-B14F-3C64735B1796}" dt="2021-04-30T17:27:24.015" v="12063" actId="6549"/>
          <ac:spMkLst>
            <pc:docMk/>
            <pc:sldMk cId="1743878639" sldId="347"/>
            <ac:spMk id="3" creationId="{9D09BC2A-7E0A-4AD4-BBBA-F0EE7B7150A1}"/>
          </ac:spMkLst>
        </pc:spChg>
        <pc:spChg chg="mod">
          <ac:chgData name="Ellen Torfs" userId="c6aa1e10-4a12-4511-8c7c-135720d4f277" providerId="ADAL" clId="{FCD87220-40B5-4AAB-B14F-3C64735B1796}" dt="2021-04-30T17:29:10.948" v="12246" actId="208"/>
          <ac:spMkLst>
            <pc:docMk/>
            <pc:sldMk cId="1743878639" sldId="347"/>
            <ac:spMk id="7" creationId="{0A460F33-F63B-434F-9B4D-85F9D17AE96D}"/>
          </ac:spMkLst>
        </pc:spChg>
        <pc:spChg chg="mod">
          <ac:chgData name="Ellen Torfs" userId="c6aa1e10-4a12-4511-8c7c-135720d4f277" providerId="ADAL" clId="{FCD87220-40B5-4AAB-B14F-3C64735B1796}" dt="2021-04-30T17:29:06.636" v="12245"/>
          <ac:spMkLst>
            <pc:docMk/>
            <pc:sldMk cId="1743878639" sldId="347"/>
            <ac:spMk id="8" creationId="{DBAFCABD-A673-4098-9015-2092880786E8}"/>
          </ac:spMkLst>
        </pc:spChg>
        <pc:picChg chg="add mod ord">
          <ac:chgData name="Ellen Torfs" userId="c6aa1e10-4a12-4511-8c7c-135720d4f277" providerId="ADAL" clId="{FCD87220-40B5-4AAB-B14F-3C64735B1796}" dt="2021-04-30T17:29:50.313" v="12271" actId="1038"/>
          <ac:picMkLst>
            <pc:docMk/>
            <pc:sldMk cId="1743878639" sldId="347"/>
            <ac:picMk id="4" creationId="{17103D9B-270A-494C-A34E-5F74724829EF}"/>
          </ac:picMkLst>
        </pc:picChg>
        <pc:picChg chg="del">
          <ac:chgData name="Ellen Torfs" userId="c6aa1e10-4a12-4511-8c7c-135720d4f277" providerId="ADAL" clId="{FCD87220-40B5-4AAB-B14F-3C64735B1796}" dt="2021-04-30T17:28:55.965" v="12243" actId="478"/>
          <ac:picMkLst>
            <pc:docMk/>
            <pc:sldMk cId="1743878639" sldId="347"/>
            <ac:picMk id="6" creationId="{5521D41D-C06C-40B0-A868-9B316AC31017}"/>
          </ac:picMkLst>
        </pc:picChg>
      </pc:sldChg>
      <pc:sldChg chg="modSp add del">
        <pc:chgData name="Ellen Torfs" userId="c6aa1e10-4a12-4511-8c7c-135720d4f277" providerId="ADAL" clId="{FCD87220-40B5-4AAB-B14F-3C64735B1796}" dt="2021-04-30T17:27:04.710" v="12061" actId="2696"/>
        <pc:sldMkLst>
          <pc:docMk/>
          <pc:sldMk cId="3784806761" sldId="347"/>
        </pc:sldMkLst>
        <pc:spChg chg="mod">
          <ac:chgData name="Ellen Torfs" userId="c6aa1e10-4a12-4511-8c7c-135720d4f277" providerId="ADAL" clId="{FCD87220-40B5-4AAB-B14F-3C64735B1796}" dt="2021-04-30T17:26:39.218" v="12060" actId="20577"/>
          <ac:spMkLst>
            <pc:docMk/>
            <pc:sldMk cId="3784806761" sldId="347"/>
            <ac:spMk id="3" creationId="{D44482C2-329B-4A37-BC13-1C1B4F73EEE8}"/>
          </ac:spMkLst>
        </pc:spChg>
      </pc:sldChg>
    </pc:docChg>
  </pc:docChgLst>
  <pc:docChgLst>
    <pc:chgData name="Ellen Torfs" userId="c6aa1e10-4a12-4511-8c7c-135720d4f277" providerId="ADAL" clId="{08FF768D-5109-406B-82A5-AA4C5C74CDDD}"/>
    <pc:docChg chg="modSld">
      <pc:chgData name="Ellen Torfs" userId="c6aa1e10-4a12-4511-8c7c-135720d4f277" providerId="ADAL" clId="{08FF768D-5109-406B-82A5-AA4C5C74CDDD}" dt="2022-03-18T10:48:21.983" v="22" actId="404"/>
      <pc:docMkLst>
        <pc:docMk/>
      </pc:docMkLst>
      <pc:sldChg chg="modSp mod">
        <pc:chgData name="Ellen Torfs" userId="c6aa1e10-4a12-4511-8c7c-135720d4f277" providerId="ADAL" clId="{08FF768D-5109-406B-82A5-AA4C5C74CDDD}" dt="2022-03-18T10:48:21.983" v="22" actId="404"/>
        <pc:sldMkLst>
          <pc:docMk/>
          <pc:sldMk cId="620996870" sldId="301"/>
        </pc:sldMkLst>
        <pc:spChg chg="mod">
          <ac:chgData name="Ellen Torfs" userId="c6aa1e10-4a12-4511-8c7c-135720d4f277" providerId="ADAL" clId="{08FF768D-5109-406B-82A5-AA4C5C74CDDD}" dt="2022-03-18T10:48:21.983" v="22" actId="404"/>
          <ac:spMkLst>
            <pc:docMk/>
            <pc:sldMk cId="620996870" sldId="301"/>
            <ac:spMk id="2" creationId="{5349FC4B-F96E-4BF9-B61B-743613DA2358}"/>
          </ac:spMkLst>
        </pc:spChg>
      </pc:sldChg>
    </pc:docChg>
  </pc:docChgLst>
  <pc:docChgLst>
    <pc:chgData name="Michaël Cloots" userId="2b975f0a-0b96-4687-96b3-62b9e8f11003" providerId="ADAL" clId="{EDFCB506-E616-4919-B43B-539534E84FD3}"/>
    <pc:docChg chg="custSel addSld modSld">
      <pc:chgData name="Michaël Cloots" userId="2b975f0a-0b96-4687-96b3-62b9e8f11003" providerId="ADAL" clId="{EDFCB506-E616-4919-B43B-539534E84FD3}" dt="2022-04-28T14:33:34.391" v="51" actId="478"/>
      <pc:docMkLst>
        <pc:docMk/>
      </pc:docMkLst>
      <pc:sldChg chg="delSp modSp add mod">
        <pc:chgData name="Michaël Cloots" userId="2b975f0a-0b96-4687-96b3-62b9e8f11003" providerId="ADAL" clId="{EDFCB506-E616-4919-B43B-539534E84FD3}" dt="2022-04-28T14:33:34.391" v="51" actId="478"/>
        <pc:sldMkLst>
          <pc:docMk/>
          <pc:sldMk cId="963643067" sldId="359"/>
        </pc:sldMkLst>
        <pc:spChg chg="mod">
          <ac:chgData name="Michaël Cloots" userId="2b975f0a-0b96-4687-96b3-62b9e8f11003" providerId="ADAL" clId="{EDFCB506-E616-4919-B43B-539534E84FD3}" dt="2022-04-28T14:33:32.087" v="50" actId="20577"/>
          <ac:spMkLst>
            <pc:docMk/>
            <pc:sldMk cId="963643067" sldId="359"/>
            <ac:spMk id="2" creationId="{E236B9F7-D8C6-4A8A-8709-00D6BFD4B393}"/>
          </ac:spMkLst>
        </pc:spChg>
        <pc:picChg chg="del">
          <ac:chgData name="Michaël Cloots" userId="2b975f0a-0b96-4687-96b3-62b9e8f11003" providerId="ADAL" clId="{EDFCB506-E616-4919-B43B-539534E84FD3}" dt="2022-04-28T14:33:34.391" v="51" actId="478"/>
          <ac:picMkLst>
            <pc:docMk/>
            <pc:sldMk cId="963643067" sldId="359"/>
            <ac:picMk id="6" creationId="{8724E6C5-88EC-4073-9DC9-18B30EC328F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D1AFA60D-1107-43F1-9C19-0E54314700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F854E7A7-0636-43E3-9644-88BC3A1ECB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6D5C64-84FA-4397-9F15-B8EFAD728C9A}" type="datetimeFigureOut">
              <a:rPr lang="nl-BE" smtClean="0"/>
              <a:t>28/04/2022</a:t>
            </a:fld>
            <a:endParaRPr lang="nl-BE"/>
          </a:p>
        </p:txBody>
      </p:sp>
      <p:sp>
        <p:nvSpPr>
          <p:cNvPr id="4" name="Tijdelijke aanduiding voor voettekst 3">
            <a:extLst>
              <a:ext uri="{FF2B5EF4-FFF2-40B4-BE49-F238E27FC236}">
                <a16:creationId xmlns:a16="http://schemas.microsoft.com/office/drawing/2014/main" id="{8FDF2C5D-7E31-4265-BE75-4B05B26CF25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21CAB660-587C-4B77-A60E-04FDC2D03E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056FC6-7783-49A4-882A-75CEA66B7B90}" type="slidenum">
              <a:rPr lang="nl-BE" smtClean="0"/>
              <a:t>‹nr.›</a:t>
            </a:fld>
            <a:endParaRPr lang="nl-BE"/>
          </a:p>
        </p:txBody>
      </p:sp>
    </p:spTree>
    <p:extLst>
      <p:ext uri="{BB962C8B-B14F-4D97-AF65-F5344CB8AC3E}">
        <p14:creationId xmlns:p14="http://schemas.microsoft.com/office/powerpoint/2010/main" val="717203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202753-A4CE-462A-8F17-9039B686C85C}" type="datetimeFigureOut">
              <a:rPr lang="nl-BE" smtClean="0"/>
              <a:t>28/04/2022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DEC093-E33E-4B54-8DF9-8D56486FC8F7}" type="slidenum">
              <a:rPr lang="nl-BE" smtClean="0"/>
              <a:t>‹nr.›</a:t>
            </a:fld>
            <a:endParaRPr lang="nl-BE"/>
          </a:p>
        </p:txBody>
      </p:sp>
    </p:spTree>
    <p:extLst>
      <p:ext uri="{BB962C8B-B14F-4D97-AF65-F5344CB8AC3E}">
        <p14:creationId xmlns:p14="http://schemas.microsoft.com/office/powerpoint/2010/main" val="1127823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a:t>Non-</a:t>
            </a:r>
            <a:r>
              <a:rPr lang="nl-BE" dirty="0" err="1"/>
              <a:t>generic</a:t>
            </a:r>
            <a:r>
              <a:rPr lang="nl-BE" dirty="0"/>
              <a:t> versus </a:t>
            </a:r>
            <a:r>
              <a:rPr lang="nl-BE" dirty="0" err="1"/>
              <a:t>generic</a:t>
            </a:r>
            <a:r>
              <a:rPr lang="nl-BE" dirty="0"/>
              <a:t> </a:t>
            </a:r>
            <a:r>
              <a:rPr lang="nl-BE" dirty="0" err="1"/>
              <a:t>repository</a:t>
            </a:r>
            <a:r>
              <a:rPr lang="nl-BE" dirty="0"/>
              <a:t>.  Here non-</a:t>
            </a:r>
            <a:r>
              <a:rPr lang="nl-BE" dirty="0" err="1"/>
              <a:t>generic</a:t>
            </a:r>
            <a:r>
              <a:rPr lang="nl-BE" dirty="0"/>
              <a:t> </a:t>
            </a:r>
            <a:r>
              <a:rPr lang="nl-BE" dirty="0">
                <a:sym typeface="Wingdings" panose="05000000000000000000" pitchFamily="2" charset="2"/>
              </a:rPr>
              <a:t> </a:t>
            </a:r>
            <a:r>
              <a:rPr lang="nl-BE" dirty="0" err="1">
                <a:sym typeface="Wingdings" panose="05000000000000000000" pitchFamily="2" charset="2"/>
              </a:rPr>
              <a:t>each</a:t>
            </a:r>
            <a:r>
              <a:rPr lang="nl-BE" dirty="0">
                <a:sym typeface="Wingdings" panose="05000000000000000000" pitchFamily="2" charset="2"/>
              </a:rPr>
              <a:t> </a:t>
            </a:r>
            <a:r>
              <a:rPr lang="nl-BE" dirty="0" err="1">
                <a:sym typeface="Wingdings" panose="05000000000000000000" pitchFamily="2" charset="2"/>
              </a:rPr>
              <a:t>entity</a:t>
            </a:r>
            <a:r>
              <a:rPr lang="nl-BE" dirty="0">
                <a:sym typeface="Wingdings" panose="05000000000000000000" pitchFamily="2" charset="2"/>
              </a:rPr>
              <a:t> has </a:t>
            </a:r>
            <a:r>
              <a:rPr lang="nl-BE" dirty="0" err="1">
                <a:sym typeface="Wingdings" panose="05000000000000000000" pitchFamily="2" charset="2"/>
              </a:rPr>
              <a:t>its</a:t>
            </a:r>
            <a:r>
              <a:rPr lang="nl-BE" dirty="0">
                <a:sym typeface="Wingdings" panose="05000000000000000000" pitchFamily="2" charset="2"/>
              </a:rPr>
              <a:t> </a:t>
            </a:r>
            <a:r>
              <a:rPr lang="nl-BE" dirty="0" err="1">
                <a:sym typeface="Wingdings" panose="05000000000000000000" pitchFamily="2" charset="2"/>
              </a:rPr>
              <a:t>own</a:t>
            </a:r>
            <a:r>
              <a:rPr lang="nl-BE" dirty="0">
                <a:sym typeface="Wingdings" panose="05000000000000000000" pitchFamily="2" charset="2"/>
              </a:rPr>
              <a:t> </a:t>
            </a:r>
            <a:r>
              <a:rPr lang="nl-BE" dirty="0" err="1">
                <a:sym typeface="Wingdings" panose="05000000000000000000" pitchFamily="2" charset="2"/>
              </a:rPr>
              <a:t>repository</a:t>
            </a:r>
            <a:endParaRPr lang="nl-BE" dirty="0">
              <a:sym typeface="Wingdings" panose="05000000000000000000" pitchFamily="2" charset="2"/>
            </a:endParaRPr>
          </a:p>
          <a:p>
            <a:r>
              <a:rPr lang="nl-BE" dirty="0" err="1">
                <a:sym typeface="Wingdings" panose="05000000000000000000" pitchFamily="2" charset="2"/>
              </a:rPr>
              <a:t>Generic</a:t>
            </a:r>
            <a:r>
              <a:rPr lang="nl-BE" dirty="0">
                <a:sym typeface="Wingdings" panose="05000000000000000000" pitchFamily="2" charset="2"/>
              </a:rPr>
              <a:t>  </a:t>
            </a:r>
            <a:r>
              <a:rPr lang="nl-BE" dirty="0" err="1">
                <a:sym typeface="Wingdings" panose="05000000000000000000" pitchFamily="2" charset="2"/>
              </a:rPr>
              <a:t>all</a:t>
            </a:r>
            <a:r>
              <a:rPr lang="nl-BE" dirty="0">
                <a:sym typeface="Wingdings" panose="05000000000000000000" pitchFamily="2" charset="2"/>
              </a:rPr>
              <a:t> </a:t>
            </a:r>
            <a:r>
              <a:rPr lang="nl-BE" dirty="0" err="1">
                <a:sym typeface="Wingdings" panose="05000000000000000000" pitchFamily="2" charset="2"/>
              </a:rPr>
              <a:t>entities</a:t>
            </a:r>
            <a:r>
              <a:rPr lang="nl-BE" dirty="0">
                <a:sym typeface="Wingdings" panose="05000000000000000000" pitchFamily="2" charset="2"/>
              </a:rPr>
              <a:t> </a:t>
            </a:r>
            <a:r>
              <a:rPr lang="nl-BE" dirty="0" err="1">
                <a:sym typeface="Wingdings" panose="05000000000000000000" pitchFamily="2" charset="2"/>
              </a:rPr>
              <a:t>use</a:t>
            </a:r>
            <a:r>
              <a:rPr lang="nl-BE" dirty="0">
                <a:sym typeface="Wingdings" panose="05000000000000000000" pitchFamily="2" charset="2"/>
              </a:rPr>
              <a:t> </a:t>
            </a:r>
            <a:r>
              <a:rPr lang="nl-BE" dirty="0" err="1">
                <a:sym typeface="Wingdings" panose="05000000000000000000" pitchFamily="2" charset="2"/>
              </a:rPr>
              <a:t>the</a:t>
            </a:r>
            <a:r>
              <a:rPr lang="nl-BE" dirty="0">
                <a:sym typeface="Wingdings" panose="05000000000000000000" pitchFamily="2" charset="2"/>
              </a:rPr>
              <a:t> </a:t>
            </a:r>
            <a:r>
              <a:rPr lang="nl-BE" dirty="0" err="1">
                <a:sym typeface="Wingdings" panose="05000000000000000000" pitchFamily="2" charset="2"/>
              </a:rPr>
              <a:t>same</a:t>
            </a:r>
            <a:r>
              <a:rPr lang="nl-BE" dirty="0">
                <a:sym typeface="Wingdings" panose="05000000000000000000" pitchFamily="2" charset="2"/>
              </a:rPr>
              <a:t> </a:t>
            </a:r>
            <a:r>
              <a:rPr lang="nl-BE" dirty="0" err="1">
                <a:sym typeface="Wingdings" panose="05000000000000000000" pitchFamily="2" charset="2"/>
              </a:rPr>
              <a:t>repository</a:t>
            </a:r>
            <a:endParaRPr lang="en-GB" dirty="0"/>
          </a:p>
        </p:txBody>
      </p:sp>
      <p:sp>
        <p:nvSpPr>
          <p:cNvPr id="4" name="Slide Number Placeholder 3"/>
          <p:cNvSpPr>
            <a:spLocks noGrp="1"/>
          </p:cNvSpPr>
          <p:nvPr>
            <p:ph type="sldNum" sz="quarter" idx="10"/>
          </p:nvPr>
        </p:nvSpPr>
        <p:spPr/>
        <p:txBody>
          <a:bodyPr/>
          <a:lstStyle/>
          <a:p>
            <a:fld id="{1343445B-C5CD-45D7-9600-DDDC7F845F23}" type="slidenum">
              <a:rPr lang="en-GB" smtClean="0"/>
              <a:t>8</a:t>
            </a:fld>
            <a:endParaRPr lang="en-GB"/>
          </a:p>
        </p:txBody>
      </p:sp>
    </p:spTree>
    <p:extLst>
      <p:ext uri="{BB962C8B-B14F-4D97-AF65-F5344CB8AC3E}">
        <p14:creationId xmlns:p14="http://schemas.microsoft.com/office/powerpoint/2010/main" val="2259165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private </a:t>
            </a:r>
            <a:r>
              <a:rPr lang="en-GB" dirty="0" err="1"/>
              <a:t>MovieContext</a:t>
            </a:r>
            <a:r>
              <a:rPr lang="en-GB" dirty="0"/>
              <a:t> _context;</a:t>
            </a:r>
          </a:p>
          <a:p>
            <a:endParaRPr lang="en-GB" dirty="0"/>
          </a:p>
          <a:p>
            <a:r>
              <a:rPr lang="en-GB" dirty="0"/>
              <a:t>        public </a:t>
            </a:r>
            <a:r>
              <a:rPr lang="en-GB" dirty="0" err="1"/>
              <a:t>MovieRepository</a:t>
            </a:r>
            <a:r>
              <a:rPr lang="en-GB" dirty="0"/>
              <a:t>(</a:t>
            </a:r>
            <a:r>
              <a:rPr lang="en-GB" dirty="0" err="1"/>
              <a:t>MovieContext</a:t>
            </a:r>
            <a:r>
              <a:rPr lang="en-GB" dirty="0"/>
              <a:t> context)</a:t>
            </a:r>
          </a:p>
          <a:p>
            <a:r>
              <a:rPr lang="en-GB" dirty="0"/>
              <a:t>        {</a:t>
            </a:r>
          </a:p>
          <a:p>
            <a:r>
              <a:rPr lang="en-GB" dirty="0"/>
              <a:t>            _context = context;</a:t>
            </a:r>
          </a:p>
          <a:p>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25</a:t>
            </a:fld>
            <a:endParaRPr lang="nl-BE"/>
          </a:p>
        </p:txBody>
      </p:sp>
    </p:spTree>
    <p:extLst>
      <p:ext uri="{BB962C8B-B14F-4D97-AF65-F5344CB8AC3E}">
        <p14:creationId xmlns:p14="http://schemas.microsoft.com/office/powerpoint/2010/main" val="3888018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7DEC093-E33E-4B54-8DF9-8D56486FC8F7}" type="slidenum">
              <a:rPr lang="nl-BE" smtClean="0"/>
              <a:t>27</a:t>
            </a:fld>
            <a:endParaRPr lang="nl-BE"/>
          </a:p>
        </p:txBody>
      </p:sp>
    </p:spTree>
    <p:extLst>
      <p:ext uri="{BB962C8B-B14F-4D97-AF65-F5344CB8AC3E}">
        <p14:creationId xmlns:p14="http://schemas.microsoft.com/office/powerpoint/2010/main" val="1591780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7DEC093-E33E-4B54-8DF9-8D56486FC8F7}" type="slidenum">
              <a:rPr lang="nl-BE" smtClean="0"/>
              <a:t>30</a:t>
            </a:fld>
            <a:endParaRPr lang="nl-BE"/>
          </a:p>
        </p:txBody>
      </p:sp>
    </p:spTree>
    <p:extLst>
      <p:ext uri="{BB962C8B-B14F-4D97-AF65-F5344CB8AC3E}">
        <p14:creationId xmlns:p14="http://schemas.microsoft.com/office/powerpoint/2010/main" val="922137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7DEC093-E33E-4B54-8DF9-8D56486FC8F7}" type="slidenum">
              <a:rPr lang="nl-BE" smtClean="0"/>
              <a:t>45</a:t>
            </a:fld>
            <a:endParaRPr lang="nl-BE"/>
          </a:p>
        </p:txBody>
      </p:sp>
    </p:spTree>
    <p:extLst>
      <p:ext uri="{BB962C8B-B14F-4D97-AF65-F5344CB8AC3E}">
        <p14:creationId xmlns:p14="http://schemas.microsoft.com/office/powerpoint/2010/main" val="3309655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In the above representation, during a single operation, that involves Movie and Rating entities, both of them use the same </a:t>
            </a:r>
            <a:r>
              <a:rPr lang="en-GB" sz="1200" b="0" i="0" kern="1200" dirty="0" err="1">
                <a:solidFill>
                  <a:schemeClr val="tx1"/>
                </a:solidFill>
                <a:effectLst/>
                <a:latin typeface="+mn-lt"/>
                <a:ea typeface="+mn-ea"/>
                <a:cs typeface="+mn-cs"/>
              </a:rPr>
              <a:t>DbContext</a:t>
            </a:r>
            <a:r>
              <a:rPr lang="en-GB" sz="1200" b="0" i="0" kern="1200" dirty="0">
                <a:solidFill>
                  <a:schemeClr val="tx1"/>
                </a:solidFill>
                <a:effectLst/>
                <a:latin typeface="+mn-lt"/>
                <a:ea typeface="+mn-ea"/>
                <a:cs typeface="+mn-cs"/>
              </a:rPr>
              <a:t> instance. This will ensure that even if one of them breaks, the other one is also not saved, thus maintaining the database consistency. So when </a:t>
            </a:r>
            <a:r>
              <a:rPr lang="en-GB" sz="1200" b="0" i="0" kern="1200" dirty="0" err="1">
                <a:solidFill>
                  <a:schemeClr val="tx1"/>
                </a:solidFill>
                <a:effectLst/>
                <a:latin typeface="+mn-lt"/>
                <a:ea typeface="+mn-ea"/>
                <a:cs typeface="+mn-cs"/>
              </a:rPr>
              <a:t>SaveChanges</a:t>
            </a:r>
            <a:r>
              <a:rPr lang="en-GB" sz="1200" b="0" i="0" kern="1200" dirty="0">
                <a:solidFill>
                  <a:schemeClr val="tx1"/>
                </a:solidFill>
                <a:effectLst/>
                <a:latin typeface="+mn-lt"/>
                <a:ea typeface="+mn-ea"/>
                <a:cs typeface="+mn-cs"/>
              </a:rPr>
              <a:t> is executed, it will be done for both of the repositories.</a:t>
            </a:r>
            <a:endParaRPr lang="en-GB" dirty="0"/>
          </a:p>
        </p:txBody>
      </p:sp>
      <p:sp>
        <p:nvSpPr>
          <p:cNvPr id="4" name="Slide Number Placeholder 3"/>
          <p:cNvSpPr>
            <a:spLocks noGrp="1"/>
          </p:cNvSpPr>
          <p:nvPr>
            <p:ph type="sldNum" sz="quarter" idx="10"/>
          </p:nvPr>
        </p:nvSpPr>
        <p:spPr/>
        <p:txBody>
          <a:bodyPr/>
          <a:lstStyle/>
          <a:p>
            <a:fld id="{1343445B-C5CD-45D7-9600-DDDC7F845F23}" type="slidenum">
              <a:rPr lang="en-GB" smtClean="0"/>
              <a:t>9</a:t>
            </a:fld>
            <a:endParaRPr lang="en-GB"/>
          </a:p>
        </p:txBody>
      </p:sp>
    </p:spTree>
    <p:extLst>
      <p:ext uri="{BB962C8B-B14F-4D97-AF65-F5344CB8AC3E}">
        <p14:creationId xmlns:p14="http://schemas.microsoft.com/office/powerpoint/2010/main" val="1032323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interface </a:t>
            </a:r>
            <a:r>
              <a:rPr lang="en-GB" dirty="0" err="1"/>
              <a:t>IRepository</a:t>
            </a:r>
            <a:r>
              <a:rPr lang="en-GB" dirty="0"/>
              <a:t>&lt;T&gt;</a:t>
            </a:r>
            <a:br>
              <a:rPr lang="en-GB" dirty="0"/>
            </a:br>
            <a:r>
              <a:rPr lang="en-GB" dirty="0"/>
              <a:t>   {</a:t>
            </a:r>
          </a:p>
          <a:p>
            <a:r>
              <a:rPr lang="en-GB" dirty="0"/>
              <a:t>        </a:t>
            </a:r>
            <a:r>
              <a:rPr lang="en-GB" dirty="0" err="1"/>
              <a:t>IEnumerable</a:t>
            </a:r>
            <a:r>
              <a:rPr lang="en-GB" dirty="0"/>
              <a:t>&lt;T&gt; </a:t>
            </a:r>
            <a:r>
              <a:rPr lang="en-GB" dirty="0" err="1"/>
              <a:t>GetAll</a:t>
            </a:r>
            <a:r>
              <a:rPr lang="en-GB" dirty="0"/>
              <a:t>();</a:t>
            </a:r>
          </a:p>
          <a:p>
            <a:r>
              <a:rPr lang="en-GB" dirty="0"/>
              <a:t>        T </a:t>
            </a:r>
            <a:r>
              <a:rPr lang="en-GB" dirty="0" err="1"/>
              <a:t>GetByID</a:t>
            </a:r>
            <a:r>
              <a:rPr lang="en-GB" dirty="0"/>
              <a:t>(</a:t>
            </a:r>
            <a:r>
              <a:rPr lang="en-GB" dirty="0" err="1"/>
              <a:t>int</a:t>
            </a:r>
            <a:r>
              <a:rPr lang="en-GB" dirty="0"/>
              <a:t> id);</a:t>
            </a:r>
          </a:p>
          <a:p>
            <a:r>
              <a:rPr lang="en-GB" dirty="0"/>
              <a:t>        void Insert(T </a:t>
            </a:r>
            <a:r>
              <a:rPr lang="en-GB" dirty="0" err="1"/>
              <a:t>obj</a:t>
            </a:r>
            <a:r>
              <a:rPr lang="en-GB" dirty="0"/>
              <a:t>);</a:t>
            </a:r>
          </a:p>
          <a:p>
            <a:r>
              <a:rPr lang="en-GB" dirty="0"/>
              <a:t>        void Delete(</a:t>
            </a:r>
            <a:r>
              <a:rPr lang="en-GB" dirty="0" err="1"/>
              <a:t>int</a:t>
            </a:r>
            <a:r>
              <a:rPr lang="en-GB" dirty="0"/>
              <a:t> id);</a:t>
            </a:r>
          </a:p>
          <a:p>
            <a:r>
              <a:rPr lang="en-GB" dirty="0"/>
              <a:t>        void Update(T </a:t>
            </a:r>
            <a:r>
              <a:rPr lang="en-GB" dirty="0" err="1"/>
              <a:t>obj</a:t>
            </a:r>
            <a:r>
              <a:rPr lang="en-GB" dirty="0"/>
              <a:t>);</a:t>
            </a:r>
          </a:p>
          <a:p>
            <a:r>
              <a:rPr lang="en-GB" dirty="0"/>
              <a:t>        void Save();</a:t>
            </a:r>
          </a:p>
          <a:p>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13</a:t>
            </a:fld>
            <a:endParaRPr lang="nl-BE"/>
          </a:p>
        </p:txBody>
      </p:sp>
    </p:spTree>
    <p:extLst>
      <p:ext uri="{BB962C8B-B14F-4D97-AF65-F5344CB8AC3E}">
        <p14:creationId xmlns:p14="http://schemas.microsoft.com/office/powerpoint/2010/main" val="3093866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private </a:t>
            </a:r>
            <a:r>
              <a:rPr lang="en-GB" dirty="0" err="1"/>
              <a:t>MovieContext</a:t>
            </a:r>
            <a:r>
              <a:rPr lang="en-GB" dirty="0"/>
              <a:t> _context;</a:t>
            </a:r>
          </a:p>
          <a:p>
            <a:endParaRPr lang="en-GB" dirty="0"/>
          </a:p>
          <a:p>
            <a:r>
              <a:rPr lang="en-GB" dirty="0"/>
              <a:t>        public </a:t>
            </a:r>
            <a:r>
              <a:rPr lang="en-GB" dirty="0" err="1"/>
              <a:t>RatingRepository</a:t>
            </a:r>
            <a:r>
              <a:rPr lang="en-GB" dirty="0"/>
              <a:t>(</a:t>
            </a:r>
            <a:r>
              <a:rPr lang="en-GB" dirty="0" err="1"/>
              <a:t>MovieContext</a:t>
            </a:r>
            <a:r>
              <a:rPr lang="en-GB" dirty="0"/>
              <a:t> context)</a:t>
            </a:r>
          </a:p>
          <a:p>
            <a:r>
              <a:rPr lang="en-GB" dirty="0"/>
              <a:t>        {</a:t>
            </a:r>
          </a:p>
          <a:p>
            <a:r>
              <a:rPr lang="en-GB" dirty="0"/>
              <a:t>            _context = context;</a:t>
            </a:r>
          </a:p>
          <a:p>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15</a:t>
            </a:fld>
            <a:endParaRPr lang="nl-BE"/>
          </a:p>
        </p:txBody>
      </p:sp>
    </p:spTree>
    <p:extLst>
      <p:ext uri="{BB962C8B-B14F-4D97-AF65-F5344CB8AC3E}">
        <p14:creationId xmlns:p14="http://schemas.microsoft.com/office/powerpoint/2010/main" val="2390974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public void Delete(</a:t>
            </a:r>
            <a:r>
              <a:rPr lang="en-GB" dirty="0" err="1"/>
              <a:t>int</a:t>
            </a:r>
            <a:r>
              <a:rPr lang="en-GB" dirty="0"/>
              <a:t> id)</a:t>
            </a:r>
          </a:p>
          <a:p>
            <a:r>
              <a:rPr lang="en-GB" dirty="0"/>
              <a:t>        {</a:t>
            </a:r>
          </a:p>
          <a:p>
            <a:r>
              <a:rPr lang="en-GB" dirty="0"/>
              <a:t>            </a:t>
            </a:r>
            <a:r>
              <a:rPr lang="en-GB" dirty="0" err="1"/>
              <a:t>var</a:t>
            </a:r>
            <a:r>
              <a:rPr lang="en-GB" dirty="0"/>
              <a:t> rating = _</a:t>
            </a:r>
            <a:r>
              <a:rPr lang="en-GB" dirty="0" err="1"/>
              <a:t>context.Ratings.Find</a:t>
            </a:r>
            <a:r>
              <a:rPr lang="en-GB" dirty="0"/>
              <a:t>(id);</a:t>
            </a:r>
          </a:p>
          <a:p>
            <a:r>
              <a:rPr lang="en-GB" dirty="0"/>
              <a:t>            _</a:t>
            </a:r>
            <a:r>
              <a:rPr lang="en-GB" dirty="0" err="1"/>
              <a:t>context.Ratings.Remove</a:t>
            </a:r>
            <a:r>
              <a:rPr lang="en-GB" dirty="0"/>
              <a:t>(rating);</a:t>
            </a:r>
          </a:p>
          <a:p>
            <a:r>
              <a:rPr lang="en-GB" dirty="0"/>
              <a:t>        }</a:t>
            </a:r>
          </a:p>
          <a:p>
            <a:endParaRPr lang="en-GB" dirty="0"/>
          </a:p>
          <a:p>
            <a:r>
              <a:rPr lang="en-GB" dirty="0"/>
              <a:t>        public </a:t>
            </a:r>
            <a:r>
              <a:rPr lang="en-GB" dirty="0" err="1"/>
              <a:t>IEnumerable</a:t>
            </a:r>
            <a:r>
              <a:rPr lang="en-GB" dirty="0"/>
              <a:t>&lt;Rating&gt; </a:t>
            </a:r>
            <a:r>
              <a:rPr lang="en-GB" dirty="0" err="1"/>
              <a:t>GetAll</a:t>
            </a:r>
            <a:r>
              <a:rPr lang="en-GB" dirty="0"/>
              <a:t>()</a:t>
            </a:r>
          </a:p>
          <a:p>
            <a:r>
              <a:rPr lang="en-GB" dirty="0"/>
              <a:t>        {</a:t>
            </a:r>
          </a:p>
          <a:p>
            <a:r>
              <a:rPr lang="en-GB" dirty="0"/>
              <a:t>            return _</a:t>
            </a:r>
            <a:r>
              <a:rPr lang="en-GB" dirty="0" err="1"/>
              <a:t>context.Ratings.ToList</a:t>
            </a:r>
            <a:r>
              <a:rPr lang="en-GB" dirty="0"/>
              <a:t>(); </a:t>
            </a:r>
          </a:p>
          <a:p>
            <a:r>
              <a:rPr lang="en-GB" dirty="0"/>
              <a:t>        }</a:t>
            </a:r>
          </a:p>
          <a:p>
            <a:endParaRPr lang="en-GB" dirty="0"/>
          </a:p>
          <a:p>
            <a:r>
              <a:rPr lang="en-GB" dirty="0"/>
              <a:t>        public Rating </a:t>
            </a:r>
            <a:r>
              <a:rPr lang="en-GB" dirty="0" err="1"/>
              <a:t>GetByID</a:t>
            </a:r>
            <a:r>
              <a:rPr lang="en-GB" dirty="0"/>
              <a:t>(</a:t>
            </a:r>
            <a:r>
              <a:rPr lang="en-GB" dirty="0" err="1"/>
              <a:t>int</a:t>
            </a:r>
            <a:r>
              <a:rPr lang="en-GB" dirty="0"/>
              <a:t> id)</a:t>
            </a:r>
          </a:p>
          <a:p>
            <a:r>
              <a:rPr lang="en-GB" dirty="0"/>
              <a:t>        {</a:t>
            </a:r>
          </a:p>
          <a:p>
            <a:r>
              <a:rPr lang="en-GB" dirty="0"/>
              <a:t>            return _</a:t>
            </a:r>
            <a:r>
              <a:rPr lang="en-GB" dirty="0" err="1"/>
              <a:t>context.Ratings.Find</a:t>
            </a:r>
            <a:r>
              <a:rPr lang="en-GB" dirty="0"/>
              <a:t>(id); </a:t>
            </a:r>
          </a:p>
          <a:p>
            <a:r>
              <a:rPr lang="en-GB" dirty="0"/>
              <a:t>        }</a:t>
            </a:r>
          </a:p>
          <a:p>
            <a:endParaRPr lang="en-GB" dirty="0"/>
          </a:p>
          <a:p>
            <a:r>
              <a:rPr lang="en-GB" dirty="0"/>
              <a:t>        public void Insert(Rating </a:t>
            </a:r>
            <a:r>
              <a:rPr lang="en-GB" dirty="0" err="1"/>
              <a:t>obj</a:t>
            </a:r>
            <a:r>
              <a:rPr lang="en-GB" dirty="0"/>
              <a:t>)</a:t>
            </a:r>
          </a:p>
          <a:p>
            <a:r>
              <a:rPr lang="en-GB" dirty="0"/>
              <a:t>        {</a:t>
            </a:r>
          </a:p>
          <a:p>
            <a:r>
              <a:rPr lang="en-GB" dirty="0"/>
              <a:t>            _</a:t>
            </a:r>
            <a:r>
              <a:rPr lang="en-GB" dirty="0" err="1"/>
              <a:t>context.Ratings.Add</a:t>
            </a:r>
            <a:r>
              <a:rPr lang="en-GB" dirty="0"/>
              <a:t>(</a:t>
            </a:r>
            <a:r>
              <a:rPr lang="en-GB" dirty="0" err="1"/>
              <a:t>obj</a:t>
            </a:r>
            <a:r>
              <a:rPr lang="en-GB" dirty="0"/>
              <a:t>);</a:t>
            </a:r>
          </a:p>
          <a:p>
            <a:r>
              <a:rPr lang="en-GB" dirty="0"/>
              <a:t>        }</a:t>
            </a:r>
          </a:p>
          <a:p>
            <a:endParaRPr lang="en-GB" dirty="0"/>
          </a:p>
          <a:p>
            <a:r>
              <a:rPr lang="en-GB" dirty="0"/>
              <a:t>        public void Save()</a:t>
            </a:r>
          </a:p>
          <a:p>
            <a:r>
              <a:rPr lang="en-GB" dirty="0"/>
              <a:t>        {</a:t>
            </a:r>
          </a:p>
          <a:p>
            <a:r>
              <a:rPr lang="en-GB" dirty="0"/>
              <a:t>           </a:t>
            </a:r>
          </a:p>
          <a:p>
            <a:r>
              <a:rPr lang="en-GB" dirty="0"/>
              <a:t>                _</a:t>
            </a:r>
            <a:r>
              <a:rPr lang="en-GB" dirty="0" err="1"/>
              <a:t>context.SaveChanges</a:t>
            </a:r>
            <a:r>
              <a:rPr lang="en-GB" dirty="0"/>
              <a:t>();</a:t>
            </a:r>
          </a:p>
          <a:p>
            <a:r>
              <a:rPr lang="en-GB" dirty="0"/>
              <a:t> </a:t>
            </a:r>
          </a:p>
          <a:p>
            <a:r>
              <a:rPr lang="en-GB" dirty="0"/>
              <a:t>        }</a:t>
            </a:r>
          </a:p>
          <a:p>
            <a:endParaRPr lang="en-GB" dirty="0"/>
          </a:p>
          <a:p>
            <a:r>
              <a:rPr lang="en-GB" dirty="0"/>
              <a:t>        public void Update(Rating </a:t>
            </a:r>
            <a:r>
              <a:rPr lang="en-GB" dirty="0" err="1"/>
              <a:t>obj</a:t>
            </a:r>
            <a:r>
              <a:rPr lang="en-GB" dirty="0"/>
              <a:t>)</a:t>
            </a:r>
          </a:p>
          <a:p>
            <a:r>
              <a:rPr lang="en-GB" dirty="0"/>
              <a:t>        {</a:t>
            </a:r>
          </a:p>
          <a:p>
            <a:r>
              <a:rPr lang="en-GB" dirty="0"/>
              <a:t>            _</a:t>
            </a:r>
            <a:r>
              <a:rPr lang="en-GB" dirty="0" err="1"/>
              <a:t>context.Entry</a:t>
            </a:r>
            <a:r>
              <a:rPr lang="en-GB" dirty="0"/>
              <a:t>(</a:t>
            </a:r>
            <a:r>
              <a:rPr lang="en-GB" dirty="0" err="1"/>
              <a:t>obj</a:t>
            </a:r>
            <a:r>
              <a:rPr lang="en-GB" dirty="0"/>
              <a:t>).State = </a:t>
            </a:r>
            <a:r>
              <a:rPr lang="en-GB" dirty="0" err="1"/>
              <a:t>EntityState.Modified</a:t>
            </a:r>
            <a:r>
              <a:rPr lang="en-GB" dirty="0"/>
              <a:t>;</a:t>
            </a:r>
          </a:p>
          <a:p>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16</a:t>
            </a:fld>
            <a:endParaRPr lang="nl-BE"/>
          </a:p>
        </p:txBody>
      </p:sp>
    </p:spTree>
    <p:extLst>
      <p:ext uri="{BB962C8B-B14F-4D97-AF65-F5344CB8AC3E}">
        <p14:creationId xmlns:p14="http://schemas.microsoft.com/office/powerpoint/2010/main" val="2490579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a:t>TO DO: </a:t>
            </a:r>
            <a:r>
              <a:rPr lang="nl-BE" dirty="0" err="1"/>
              <a:t>RatingController</a:t>
            </a:r>
            <a:r>
              <a:rPr lang="nl-BE" dirty="0"/>
              <a:t> vrijgeven via Resources</a:t>
            </a:r>
            <a:endParaRPr lang="en-GB" dirty="0"/>
          </a:p>
        </p:txBody>
      </p:sp>
      <p:sp>
        <p:nvSpPr>
          <p:cNvPr id="4" name="Slide Number Placeholder 3"/>
          <p:cNvSpPr>
            <a:spLocks noGrp="1"/>
          </p:cNvSpPr>
          <p:nvPr>
            <p:ph type="sldNum" sz="quarter" idx="10"/>
          </p:nvPr>
        </p:nvSpPr>
        <p:spPr/>
        <p:txBody>
          <a:bodyPr/>
          <a:lstStyle/>
          <a:p>
            <a:fld id="{97DEC093-E33E-4B54-8DF9-8D56486FC8F7}" type="slidenum">
              <a:rPr lang="nl-BE" smtClean="0"/>
              <a:t>17</a:t>
            </a:fld>
            <a:endParaRPr lang="nl-BE"/>
          </a:p>
        </p:txBody>
      </p:sp>
    </p:spTree>
    <p:extLst>
      <p:ext uri="{BB962C8B-B14F-4D97-AF65-F5344CB8AC3E}">
        <p14:creationId xmlns:p14="http://schemas.microsoft.com/office/powerpoint/2010/main" val="2832764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Above, we added a custom error message using the </a:t>
            </a:r>
            <a:r>
              <a:rPr lang="en-GB" dirty="0" err="1"/>
              <a:t>ModelState.AddModelError</a:t>
            </a:r>
            <a:r>
              <a:rPr lang="en-GB" dirty="0"/>
              <a:t>()</a:t>
            </a:r>
            <a:r>
              <a:rPr lang="en-GB" sz="1200" b="0" i="0" kern="1200" dirty="0">
                <a:solidFill>
                  <a:schemeClr val="tx1"/>
                </a:solidFill>
                <a:effectLst/>
                <a:latin typeface="+mn-lt"/>
                <a:ea typeface="+mn-ea"/>
                <a:cs typeface="+mn-cs"/>
              </a:rPr>
              <a:t> method. The </a:t>
            </a:r>
            <a:r>
              <a:rPr lang="en-GB" dirty="0" err="1"/>
              <a:t>ValidationSummary</a:t>
            </a:r>
            <a:r>
              <a:rPr lang="en-GB" dirty="0"/>
              <a:t>()</a:t>
            </a:r>
            <a:r>
              <a:rPr lang="en-GB" sz="1200" b="0" i="0" kern="1200" dirty="0">
                <a:solidFill>
                  <a:schemeClr val="tx1"/>
                </a:solidFill>
                <a:effectLst/>
                <a:latin typeface="+mn-lt"/>
                <a:ea typeface="+mn-ea"/>
                <a:cs typeface="+mn-cs"/>
              </a:rPr>
              <a:t> method will automatically display all the error messages added into the </a:t>
            </a:r>
            <a:r>
              <a:rPr lang="en-GB" dirty="0" err="1"/>
              <a:t>ModelState</a:t>
            </a:r>
            <a:r>
              <a:rPr lang="en-GB" sz="1200" b="0" i="0" kern="1200" dirty="0">
                <a:solidFill>
                  <a:schemeClr val="tx1"/>
                </a:solidFill>
                <a:effectLst/>
                <a:latin typeface="+mn-lt"/>
                <a:ea typeface="+mn-ea"/>
                <a:cs typeface="+mn-cs"/>
              </a:rPr>
              <a:t> on a web page as an unordered list element. It can also be used to display custom error messages.</a:t>
            </a:r>
            <a:br>
              <a:rPr lang="en-GB" sz="1200" b="0" i="0" kern="1200" dirty="0">
                <a:solidFill>
                  <a:schemeClr val="tx1"/>
                </a:solidFill>
                <a:effectLst/>
                <a:latin typeface="+mn-lt"/>
                <a:ea typeface="+mn-ea"/>
                <a:cs typeface="+mn-cs"/>
              </a:rPr>
            </a:b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E.g. in View</a:t>
            </a:r>
          </a:p>
          <a:p>
            <a:r>
              <a:rPr lang="en-GB" dirty="0">
                <a:effectLst/>
              </a:rPr>
              <a:t>@model</a:t>
            </a:r>
            <a:r>
              <a:rPr lang="en-GB" dirty="0"/>
              <a:t> </a:t>
            </a:r>
            <a:r>
              <a:rPr lang="en-GB" sz="1200" kern="1200" dirty="0">
                <a:solidFill>
                  <a:schemeClr val="tx1"/>
                </a:solidFill>
                <a:effectLst/>
                <a:latin typeface="+mn-lt"/>
                <a:ea typeface="+mn-ea"/>
                <a:cs typeface="+mn-cs"/>
              </a:rPr>
              <a:t>Rating</a:t>
            </a:r>
            <a:r>
              <a:rPr lang="en-GB" dirty="0"/>
              <a:t> </a:t>
            </a:r>
            <a:br>
              <a:rPr lang="en-GB" dirty="0"/>
            </a:br>
            <a:r>
              <a:rPr lang="en-GB" dirty="0">
                <a:effectLst/>
              </a:rPr>
              <a:t>@</a:t>
            </a:r>
            <a:r>
              <a:rPr lang="en-GB" dirty="0" err="1"/>
              <a:t>Html.ValidationSummary</a:t>
            </a:r>
            <a:r>
              <a:rPr lang="en-GB" dirty="0"/>
              <a:t>(</a:t>
            </a:r>
            <a:r>
              <a:rPr lang="en-GB" sz="1200" kern="1200" dirty="0">
                <a:solidFill>
                  <a:schemeClr val="tx1"/>
                </a:solidFill>
                <a:effectLst/>
                <a:latin typeface="+mn-lt"/>
                <a:ea typeface="+mn-ea"/>
                <a:cs typeface="+mn-cs"/>
              </a:rPr>
              <a:t>false</a:t>
            </a:r>
            <a:r>
              <a:rPr lang="en-GB" dirty="0"/>
              <a:t>, </a:t>
            </a:r>
            <a:r>
              <a:rPr lang="en-GB" sz="1200" kern="1200" dirty="0">
                <a:solidFill>
                  <a:schemeClr val="tx1"/>
                </a:solidFill>
                <a:effectLst/>
                <a:latin typeface="+mn-lt"/>
                <a:ea typeface="+mn-ea"/>
                <a:cs typeface="+mn-cs"/>
              </a:rPr>
              <a:t>""</a:t>
            </a:r>
            <a:r>
              <a:rPr lang="en-GB" dirty="0"/>
              <a:t>, </a:t>
            </a:r>
            <a:r>
              <a:rPr lang="en-GB" sz="1200" kern="1200" dirty="0">
                <a:solidFill>
                  <a:schemeClr val="tx1"/>
                </a:solidFill>
                <a:effectLst/>
                <a:latin typeface="+mn-lt"/>
                <a:ea typeface="+mn-ea"/>
                <a:cs typeface="+mn-cs"/>
              </a:rPr>
              <a:t>new</a:t>
            </a:r>
            <a:r>
              <a:rPr lang="en-GB" dirty="0"/>
              <a:t> { @class = </a:t>
            </a:r>
            <a:r>
              <a:rPr lang="en-GB" sz="1200" kern="1200" dirty="0">
                <a:solidFill>
                  <a:schemeClr val="tx1"/>
                </a:solidFill>
                <a:effectLst/>
                <a:latin typeface="+mn-lt"/>
                <a:ea typeface="+mn-ea"/>
                <a:cs typeface="+mn-cs"/>
              </a:rPr>
              <a:t>"text-danger"</a:t>
            </a:r>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20</a:t>
            </a:fld>
            <a:endParaRPr lang="nl-BE"/>
          </a:p>
        </p:txBody>
      </p:sp>
    </p:spTree>
    <p:extLst>
      <p:ext uri="{BB962C8B-B14F-4D97-AF65-F5344CB8AC3E}">
        <p14:creationId xmlns:p14="http://schemas.microsoft.com/office/powerpoint/2010/main" val="1402931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Above, we added a custom error message using the </a:t>
            </a:r>
            <a:r>
              <a:rPr lang="en-GB" dirty="0" err="1"/>
              <a:t>ModelState.AddModelError</a:t>
            </a:r>
            <a:r>
              <a:rPr lang="en-GB" dirty="0"/>
              <a:t>()</a:t>
            </a:r>
            <a:r>
              <a:rPr lang="en-GB" sz="1200" b="0" i="0" kern="1200" dirty="0">
                <a:solidFill>
                  <a:schemeClr val="tx1"/>
                </a:solidFill>
                <a:effectLst/>
                <a:latin typeface="+mn-lt"/>
                <a:ea typeface="+mn-ea"/>
                <a:cs typeface="+mn-cs"/>
              </a:rPr>
              <a:t> method. The </a:t>
            </a:r>
            <a:r>
              <a:rPr lang="en-GB" dirty="0" err="1"/>
              <a:t>ValidationSummary</a:t>
            </a:r>
            <a:r>
              <a:rPr lang="en-GB" dirty="0"/>
              <a:t>()</a:t>
            </a:r>
            <a:r>
              <a:rPr lang="en-GB" sz="1200" b="0" i="0" kern="1200" dirty="0">
                <a:solidFill>
                  <a:schemeClr val="tx1"/>
                </a:solidFill>
                <a:effectLst/>
                <a:latin typeface="+mn-lt"/>
                <a:ea typeface="+mn-ea"/>
                <a:cs typeface="+mn-cs"/>
              </a:rPr>
              <a:t> method will automatically display all the error messages added into the </a:t>
            </a:r>
            <a:r>
              <a:rPr lang="en-GB" dirty="0" err="1"/>
              <a:t>ModelState</a:t>
            </a:r>
            <a:r>
              <a:rPr lang="en-GB" sz="1200" b="0" i="0" kern="1200" dirty="0">
                <a:solidFill>
                  <a:schemeClr val="tx1"/>
                </a:solidFill>
                <a:effectLst/>
                <a:latin typeface="+mn-lt"/>
                <a:ea typeface="+mn-ea"/>
                <a:cs typeface="+mn-cs"/>
              </a:rPr>
              <a:t> on a web page as an unordered list element. It can also be used to display custom error messages.</a:t>
            </a:r>
            <a:br>
              <a:rPr lang="en-GB" sz="1200" b="0" i="0" kern="1200" dirty="0">
                <a:solidFill>
                  <a:schemeClr val="tx1"/>
                </a:solidFill>
                <a:effectLst/>
                <a:latin typeface="+mn-lt"/>
                <a:ea typeface="+mn-ea"/>
                <a:cs typeface="+mn-cs"/>
              </a:rPr>
            </a:b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E.g. in View</a:t>
            </a:r>
          </a:p>
          <a:p>
            <a:r>
              <a:rPr lang="en-GB" dirty="0">
                <a:effectLst/>
              </a:rPr>
              <a:t>@model</a:t>
            </a:r>
            <a:r>
              <a:rPr lang="en-GB" dirty="0"/>
              <a:t> </a:t>
            </a:r>
            <a:r>
              <a:rPr lang="en-GB" sz="1200" kern="1200" dirty="0">
                <a:solidFill>
                  <a:schemeClr val="tx1"/>
                </a:solidFill>
                <a:effectLst/>
                <a:latin typeface="+mn-lt"/>
                <a:ea typeface="+mn-ea"/>
                <a:cs typeface="+mn-cs"/>
              </a:rPr>
              <a:t>Rating</a:t>
            </a:r>
            <a:r>
              <a:rPr lang="en-GB" dirty="0"/>
              <a:t> </a:t>
            </a:r>
            <a:br>
              <a:rPr lang="en-GB" dirty="0"/>
            </a:br>
            <a:r>
              <a:rPr lang="en-GB" dirty="0">
                <a:effectLst/>
              </a:rPr>
              <a:t>@</a:t>
            </a:r>
            <a:r>
              <a:rPr lang="en-GB" dirty="0" err="1"/>
              <a:t>Html.ValidationSummary</a:t>
            </a:r>
            <a:r>
              <a:rPr lang="en-GB" dirty="0"/>
              <a:t>(</a:t>
            </a:r>
            <a:r>
              <a:rPr lang="en-GB" sz="1200" kern="1200" dirty="0">
                <a:solidFill>
                  <a:schemeClr val="tx1"/>
                </a:solidFill>
                <a:effectLst/>
                <a:latin typeface="+mn-lt"/>
                <a:ea typeface="+mn-ea"/>
                <a:cs typeface="+mn-cs"/>
              </a:rPr>
              <a:t>false</a:t>
            </a:r>
            <a:r>
              <a:rPr lang="en-GB" dirty="0"/>
              <a:t>, </a:t>
            </a:r>
            <a:r>
              <a:rPr lang="en-GB" sz="1200" kern="1200" dirty="0">
                <a:solidFill>
                  <a:schemeClr val="tx1"/>
                </a:solidFill>
                <a:effectLst/>
                <a:latin typeface="+mn-lt"/>
                <a:ea typeface="+mn-ea"/>
                <a:cs typeface="+mn-cs"/>
              </a:rPr>
              <a:t>""</a:t>
            </a:r>
            <a:r>
              <a:rPr lang="en-GB" dirty="0"/>
              <a:t>, </a:t>
            </a:r>
            <a:r>
              <a:rPr lang="en-GB" sz="1200" kern="1200" dirty="0">
                <a:solidFill>
                  <a:schemeClr val="tx1"/>
                </a:solidFill>
                <a:effectLst/>
                <a:latin typeface="+mn-lt"/>
                <a:ea typeface="+mn-ea"/>
                <a:cs typeface="+mn-cs"/>
              </a:rPr>
              <a:t>new</a:t>
            </a:r>
            <a:r>
              <a:rPr lang="en-GB" dirty="0"/>
              <a:t> { @class = </a:t>
            </a:r>
            <a:r>
              <a:rPr lang="en-GB" sz="1200" kern="1200" dirty="0">
                <a:solidFill>
                  <a:schemeClr val="tx1"/>
                </a:solidFill>
                <a:effectLst/>
                <a:latin typeface="+mn-lt"/>
                <a:ea typeface="+mn-ea"/>
                <a:cs typeface="+mn-cs"/>
              </a:rPr>
              <a:t>"text-danger"</a:t>
            </a:r>
            <a:r>
              <a:rPr lang="en-GB" dirty="0"/>
              <a:t> })</a:t>
            </a:r>
          </a:p>
        </p:txBody>
      </p:sp>
      <p:sp>
        <p:nvSpPr>
          <p:cNvPr id="4" name="Slide Number Placeholder 3"/>
          <p:cNvSpPr>
            <a:spLocks noGrp="1"/>
          </p:cNvSpPr>
          <p:nvPr>
            <p:ph type="sldNum" sz="quarter" idx="10"/>
          </p:nvPr>
        </p:nvSpPr>
        <p:spPr/>
        <p:txBody>
          <a:bodyPr/>
          <a:lstStyle/>
          <a:p>
            <a:fld id="{97DEC093-E33E-4B54-8DF9-8D56486FC8F7}" type="slidenum">
              <a:rPr lang="nl-BE" smtClean="0"/>
              <a:t>21</a:t>
            </a:fld>
            <a:endParaRPr lang="nl-BE"/>
          </a:p>
        </p:txBody>
      </p:sp>
    </p:spTree>
    <p:extLst>
      <p:ext uri="{BB962C8B-B14F-4D97-AF65-F5344CB8AC3E}">
        <p14:creationId xmlns:p14="http://schemas.microsoft.com/office/powerpoint/2010/main" val="1773981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a:t>DbUpdataConcurrencyException</a:t>
            </a:r>
            <a:r>
              <a:rPr lang="nl-BE" dirty="0"/>
              <a:t> is EF, </a:t>
            </a:r>
            <a:r>
              <a:rPr lang="nl-BE" dirty="0" err="1"/>
              <a:t>so</a:t>
            </a:r>
            <a:r>
              <a:rPr lang="nl-BE" dirty="0"/>
              <a:t> </a:t>
            </a:r>
            <a:r>
              <a:rPr lang="nl-BE" dirty="0" err="1"/>
              <a:t>cannot</a:t>
            </a:r>
            <a:r>
              <a:rPr lang="nl-BE" dirty="0"/>
              <a:t> </a:t>
            </a:r>
            <a:r>
              <a:rPr lang="nl-BE" dirty="0" err="1"/>
              <a:t>be</a:t>
            </a:r>
            <a:r>
              <a:rPr lang="nl-BE" dirty="0"/>
              <a:t> </a:t>
            </a:r>
            <a:r>
              <a:rPr lang="nl-BE" dirty="0" err="1"/>
              <a:t>kept</a:t>
            </a:r>
            <a:r>
              <a:rPr lang="nl-BE" dirty="0"/>
              <a:t> in </a:t>
            </a:r>
            <a:r>
              <a:rPr lang="nl-BE" dirty="0" err="1"/>
              <a:t>the</a:t>
            </a:r>
            <a:r>
              <a:rPr lang="nl-BE" dirty="0"/>
              <a:t> </a:t>
            </a:r>
            <a:r>
              <a:rPr lang="nl-BE" dirty="0" err="1"/>
              <a:t>repository</a:t>
            </a:r>
            <a:r>
              <a:rPr lang="nl-BE" dirty="0"/>
              <a:t> </a:t>
            </a:r>
            <a:r>
              <a:rPr lang="nl-BE" dirty="0" err="1"/>
              <a:t>pattern</a:t>
            </a:r>
            <a:r>
              <a:rPr lang="nl-BE" dirty="0"/>
              <a:t> way of </a:t>
            </a:r>
            <a:r>
              <a:rPr lang="nl-BE" dirty="0" err="1"/>
              <a:t>working</a:t>
            </a:r>
            <a:r>
              <a:rPr lang="nl-BE" dirty="0"/>
              <a:t>.</a:t>
            </a:r>
          </a:p>
          <a:p>
            <a:r>
              <a:rPr lang="nl-BE" dirty="0" err="1"/>
              <a:t>What</a:t>
            </a:r>
            <a:r>
              <a:rPr lang="nl-BE" dirty="0"/>
              <a:t> </a:t>
            </a:r>
            <a:r>
              <a:rPr lang="nl-BE" dirty="0" err="1"/>
              <a:t>you</a:t>
            </a:r>
            <a:r>
              <a:rPr lang="nl-BE" dirty="0"/>
              <a:t> </a:t>
            </a:r>
            <a:r>
              <a:rPr lang="nl-BE" dirty="0" err="1"/>
              <a:t>can</a:t>
            </a:r>
            <a:r>
              <a:rPr lang="nl-BE" dirty="0"/>
              <a:t> do is </a:t>
            </a:r>
            <a:r>
              <a:rPr lang="nl-BE" dirty="0" err="1"/>
              <a:t>write</a:t>
            </a:r>
            <a:r>
              <a:rPr lang="nl-BE" dirty="0"/>
              <a:t> </a:t>
            </a:r>
            <a:r>
              <a:rPr lang="nl-BE" dirty="0" err="1"/>
              <a:t>the</a:t>
            </a:r>
            <a:r>
              <a:rPr lang="nl-BE" dirty="0"/>
              <a:t> </a:t>
            </a:r>
            <a:r>
              <a:rPr lang="nl-BE" dirty="0" err="1"/>
              <a:t>try</a:t>
            </a:r>
            <a:r>
              <a:rPr lang="nl-BE" dirty="0"/>
              <a:t> catch </a:t>
            </a:r>
            <a:r>
              <a:rPr lang="nl-BE" dirty="0" err="1"/>
              <a:t>around</a:t>
            </a:r>
            <a:r>
              <a:rPr lang="nl-BE" dirty="0"/>
              <a:t> </a:t>
            </a:r>
            <a:r>
              <a:rPr lang="nl-BE" dirty="0" err="1"/>
              <a:t>the</a:t>
            </a:r>
            <a:r>
              <a:rPr lang="nl-BE" dirty="0"/>
              <a:t> Save() in </a:t>
            </a:r>
            <a:r>
              <a:rPr lang="nl-BE" dirty="0" err="1"/>
              <a:t>the</a:t>
            </a:r>
            <a:r>
              <a:rPr lang="nl-BE" dirty="0"/>
              <a:t> </a:t>
            </a:r>
            <a:r>
              <a:rPr lang="nl-BE" dirty="0" err="1"/>
              <a:t>repository</a:t>
            </a:r>
            <a:r>
              <a:rPr lang="nl-BE" dirty="0"/>
              <a:t>.</a:t>
            </a:r>
            <a:br>
              <a:rPr lang="nl-BE" dirty="0"/>
            </a:br>
            <a:br>
              <a:rPr lang="nl-BE" dirty="0"/>
            </a:br>
            <a:r>
              <a:rPr lang="nl-BE" dirty="0" err="1"/>
              <a:t>DataException</a:t>
            </a:r>
            <a:r>
              <a:rPr lang="nl-BE" dirty="0"/>
              <a:t> </a:t>
            </a:r>
            <a:r>
              <a:rPr lang="en-GB" sz="1200" b="0" i="0" kern="1200" dirty="0">
                <a:solidFill>
                  <a:schemeClr val="tx1"/>
                </a:solidFill>
                <a:effectLst/>
                <a:latin typeface="+mn-lt"/>
                <a:ea typeface="+mn-ea"/>
                <a:cs typeface="+mn-cs"/>
              </a:rPr>
              <a:t>represents the exception that is thrown when errors are generated using ADO.NET components.</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Data Exception is defined in </a:t>
            </a:r>
            <a:r>
              <a:rPr lang="en-GB" sz="1200" b="0" i="0" kern="1200" dirty="0" err="1">
                <a:solidFill>
                  <a:schemeClr val="tx1"/>
                </a:solidFill>
                <a:effectLst/>
                <a:latin typeface="+mn-lt"/>
                <a:ea typeface="+mn-ea"/>
                <a:cs typeface="+mn-cs"/>
              </a:rPr>
              <a:t>System.Data</a:t>
            </a:r>
            <a:r>
              <a:rPr lang="en-GB" sz="1200" b="0" i="0" kern="1200" dirty="0">
                <a:solidFill>
                  <a:schemeClr val="tx1"/>
                </a:solidFill>
                <a:effectLst/>
                <a:latin typeface="+mn-lt"/>
                <a:ea typeface="+mn-ea"/>
                <a:cs typeface="+mn-cs"/>
              </a:rPr>
              <a:t>.</a:t>
            </a:r>
            <a:endParaRPr lang="nl-BE" dirty="0"/>
          </a:p>
        </p:txBody>
      </p:sp>
      <p:sp>
        <p:nvSpPr>
          <p:cNvPr id="4" name="Slide Number Placeholder 3"/>
          <p:cNvSpPr>
            <a:spLocks noGrp="1"/>
          </p:cNvSpPr>
          <p:nvPr>
            <p:ph type="sldNum" sz="quarter" idx="10"/>
          </p:nvPr>
        </p:nvSpPr>
        <p:spPr/>
        <p:txBody>
          <a:bodyPr/>
          <a:lstStyle/>
          <a:p>
            <a:fld id="{97DEC093-E33E-4B54-8DF9-8D56486FC8F7}" type="slidenum">
              <a:rPr lang="nl-BE" smtClean="0"/>
              <a:t>22</a:t>
            </a:fld>
            <a:endParaRPr lang="nl-BE"/>
          </a:p>
        </p:txBody>
      </p:sp>
    </p:spTree>
    <p:extLst>
      <p:ext uri="{BB962C8B-B14F-4D97-AF65-F5344CB8AC3E}">
        <p14:creationId xmlns:p14="http://schemas.microsoft.com/office/powerpoint/2010/main" val="41116660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logo TM -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pic>
        <p:nvPicPr>
          <p:cNvPr id="7" name="Afbeelding 6">
            <a:extLst>
              <a:ext uri="{FF2B5EF4-FFF2-40B4-BE49-F238E27FC236}">
                <a16:creationId xmlns:a16="http://schemas.microsoft.com/office/drawing/2014/main" id="{DC3E4781-3AA5-4CC5-87E8-33A9927C75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dirty="0" err="1"/>
              <a:t>Voettekst</a:t>
            </a:r>
            <a:endParaRPr lang="nl-BE" dirty="0"/>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
        <p:nvSpPr>
          <p:cNvPr id="10" name="Tijdelijke aanduiding voor datum 29">
            <a:extLst>
              <a:ext uri="{FF2B5EF4-FFF2-40B4-BE49-F238E27FC236}">
                <a16:creationId xmlns:a16="http://schemas.microsoft.com/office/drawing/2014/main" id="{E94E272F-B75A-4E57-8F7F-74B34515784D}"/>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76632875-746C-43BF-AA63-279C32D5AADD}" type="datetime1">
              <a:rPr lang="nl-BE" smtClean="0"/>
              <a:t>28/04/2022</a:t>
            </a:fld>
            <a:endParaRPr lang="nl-BE" dirty="0"/>
          </a:p>
        </p:txBody>
      </p:sp>
    </p:spTree>
    <p:extLst>
      <p:ext uri="{BB962C8B-B14F-4D97-AF65-F5344CB8AC3E}">
        <p14:creationId xmlns:p14="http://schemas.microsoft.com/office/powerpoint/2010/main" val="3482471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SLIDE (modern) | Titel + tekst (2 kolommen)">
    <p:spTree>
      <p:nvGrpSpPr>
        <p:cNvPr id="1" name=""/>
        <p:cNvGrpSpPr/>
        <p:nvPr/>
      </p:nvGrpSpPr>
      <p:grpSpPr>
        <a:xfrm>
          <a:off x="0" y="0"/>
          <a:ext cx="0" cy="0"/>
          <a:chOff x="0" y="0"/>
          <a:chExt cx="0" cy="0"/>
        </a:xfrm>
      </p:grpSpPr>
      <p:sp>
        <p:nvSpPr>
          <p:cNvPr id="14" name="Tijdelijke aanduiding voor tekst 3">
            <a:extLst>
              <a:ext uri="{FF2B5EF4-FFF2-40B4-BE49-F238E27FC236}">
                <a16:creationId xmlns:a16="http://schemas.microsoft.com/office/drawing/2014/main" id="{CE540E57-272D-46B0-ADFC-B229EEF9C0A6}"/>
              </a:ext>
            </a:extLst>
          </p:cNvPr>
          <p:cNvSpPr>
            <a:spLocks noGrp="1"/>
          </p:cNvSpPr>
          <p:nvPr>
            <p:ph type="body" sz="quarter" idx="26" hasCustomPrompt="1"/>
          </p:nvPr>
        </p:nvSpPr>
        <p:spPr>
          <a:xfrm>
            <a:off x="720000" y="899999"/>
            <a:ext cx="53760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67CE3811-BD6D-4AC1-8578-B4ECB661120D}" type="datetime1">
              <a:rPr lang="nl-BE" smtClean="0"/>
              <a:t>28/04/2022</a:t>
            </a:fld>
            <a:endParaRPr lang="nl-BE" dirty="0"/>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‹nr.›</a:t>
            </a:fld>
            <a:endParaRPr lang="nl-BE" sz="1200" dirty="0"/>
          </a:p>
        </p:txBody>
      </p:sp>
      <p:sp>
        <p:nvSpPr>
          <p:cNvPr id="18" name="Tijdelijke aanduiding voor tekst 3">
            <a:extLst>
              <a:ext uri="{FF2B5EF4-FFF2-40B4-BE49-F238E27FC236}">
                <a16:creationId xmlns:a16="http://schemas.microsoft.com/office/drawing/2014/main" id="{FD05A45D-64E7-4C33-9B8C-37BD4C6A2272}"/>
              </a:ext>
            </a:extLst>
          </p:cNvPr>
          <p:cNvSpPr>
            <a:spLocks noGrp="1"/>
          </p:cNvSpPr>
          <p:nvPr>
            <p:ph type="body" sz="quarter" idx="27" hasCustomPrompt="1"/>
          </p:nvPr>
        </p:nvSpPr>
        <p:spPr>
          <a:xfrm>
            <a:off x="6096000" y="899999"/>
            <a:ext cx="53772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tel 1">
            <a:extLst>
              <a:ext uri="{FF2B5EF4-FFF2-40B4-BE49-F238E27FC236}">
                <a16:creationId xmlns:a16="http://schemas.microsoft.com/office/drawing/2014/main" id="{4213E099-D4E4-4CD2-B405-F4A7978F9E37}"/>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322140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SLIDE (modern) | Titel + tekst (vergelijking)">
    <p:spTree>
      <p:nvGrpSpPr>
        <p:cNvPr id="1" name=""/>
        <p:cNvGrpSpPr/>
        <p:nvPr/>
      </p:nvGrpSpPr>
      <p:grpSpPr>
        <a:xfrm>
          <a:off x="0" y="0"/>
          <a:ext cx="0" cy="0"/>
          <a:chOff x="0" y="0"/>
          <a:chExt cx="0" cy="0"/>
        </a:xfrm>
      </p:grpSpPr>
      <p:sp>
        <p:nvSpPr>
          <p:cNvPr id="25" name="Tijdelijke aanduiding voor tekst 3">
            <a:extLst>
              <a:ext uri="{FF2B5EF4-FFF2-40B4-BE49-F238E27FC236}">
                <a16:creationId xmlns:a16="http://schemas.microsoft.com/office/drawing/2014/main" id="{49F1C515-C386-44BE-893E-23E9404AD358}"/>
              </a:ext>
            </a:extLst>
          </p:cNvPr>
          <p:cNvSpPr>
            <a:spLocks noGrp="1"/>
          </p:cNvSpPr>
          <p:nvPr>
            <p:ph type="body" sz="quarter" idx="33" hasCustomPrompt="1"/>
          </p:nvPr>
        </p:nvSpPr>
        <p:spPr>
          <a:xfrm>
            <a:off x="64548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F7DB161D-C10C-4B51-B13B-BC1D9D7625F9}" type="datetime1">
              <a:rPr lang="nl-BE" smtClean="0"/>
              <a:t>28/04/2022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Voettekst</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‹nr.›</a:t>
            </a:fld>
            <a:endParaRPr lang="nl-BE" sz="1200" dirty="0"/>
          </a:p>
        </p:txBody>
      </p:sp>
      <p:sp>
        <p:nvSpPr>
          <p:cNvPr id="9" name="Titel 1">
            <a:extLst>
              <a:ext uri="{FF2B5EF4-FFF2-40B4-BE49-F238E27FC236}">
                <a16:creationId xmlns:a16="http://schemas.microsoft.com/office/drawing/2014/main" id="{93A76050-E5C0-4DAE-9BA3-37671900D84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dirty="0"/>
              <a:t>Klik om titel toe te voegen</a:t>
            </a:r>
            <a:endParaRPr lang="nl-BE" dirty="0"/>
          </a:p>
        </p:txBody>
      </p:sp>
      <p:sp>
        <p:nvSpPr>
          <p:cNvPr id="13" name="Tijdelijke aanduiding voor tekst 17">
            <a:extLst>
              <a:ext uri="{FF2B5EF4-FFF2-40B4-BE49-F238E27FC236}">
                <a16:creationId xmlns:a16="http://schemas.microsoft.com/office/drawing/2014/main" id="{DCA98BDB-F2F0-47B0-9638-3893E0C3232F}"/>
              </a:ext>
            </a:extLst>
          </p:cNvPr>
          <p:cNvSpPr>
            <a:spLocks noGrp="1"/>
          </p:cNvSpPr>
          <p:nvPr>
            <p:ph type="body" sz="quarter" idx="28" hasCustomPrompt="1"/>
          </p:nvPr>
        </p:nvSpPr>
        <p:spPr>
          <a:xfrm>
            <a:off x="6454800" y="594429"/>
            <a:ext cx="5018400" cy="779188"/>
          </a:xfrm>
        </p:spPr>
        <p:txBody>
          <a:bodyPr wrap="square" lIns="360000" tIns="0" rIns="360000" bIns="0" anchor="t" anchorCtr="0">
            <a:spAutoFit/>
          </a:bodyPr>
          <a:lstStyle>
            <a:lvl1pPr algn="l">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dirty="0"/>
              <a:t>Klik om titel toe te voegen</a:t>
            </a:r>
            <a:endParaRPr lang="nl-BE" dirty="0"/>
          </a:p>
        </p:txBody>
      </p:sp>
    </p:spTree>
    <p:extLst>
      <p:ext uri="{BB962C8B-B14F-4D97-AF65-F5344CB8AC3E}">
        <p14:creationId xmlns:p14="http://schemas.microsoft.com/office/powerpoint/2010/main" val="1033257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SLIDE (modern)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507343"/>
            <a:ext cx="10752000" cy="5829470"/>
          </a:xfrm>
          <a:solidFill>
            <a:schemeClr val="bg1">
              <a:lumMod val="95000"/>
            </a:schemeClr>
          </a:solidFill>
        </p:spPr>
        <p:txBody>
          <a:bodyPr lIns="720000" tIns="720000" rIns="720000" bIns="720000"/>
          <a:lstStyle>
            <a:lvl1pPr marL="0" indent="0">
              <a:buSzPct val="100000"/>
              <a:buFontTx/>
              <a:buNone/>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274D6A5D-0D05-40B1-9053-54E6EDA146F8}" type="datetime1">
              <a:rPr lang="nl-BE" smtClean="0"/>
              <a:t>28/04/2022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Voettekst</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351990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SLIDE (modern) | Titel + tekst + foto">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558400" cy="5436829"/>
          </a:xfrm>
          <a:solidFill>
            <a:schemeClr val="bg1">
              <a:lumMod val="95000"/>
            </a:schemeClr>
          </a:solidFill>
        </p:spPr>
        <p:txBody>
          <a:bodyPr lIns="360000" tIns="900000" rIns="54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7D4C5946-5962-47F5-A98A-263937B5ECD2}" type="datetime1">
              <a:rPr lang="nl-BE" smtClean="0"/>
              <a:t>28/04/2022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Voettekst</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‹nr.›</a:t>
            </a:fld>
            <a:endParaRPr lang="nl-BE" sz="1200" dirty="0"/>
          </a:p>
        </p:txBody>
      </p:sp>
      <p:sp>
        <p:nvSpPr>
          <p:cNvPr id="26" name="Tijdelijke aanduiding voor afbeelding 4">
            <a:extLst>
              <a:ext uri="{FF2B5EF4-FFF2-40B4-BE49-F238E27FC236}">
                <a16:creationId xmlns:a16="http://schemas.microsoft.com/office/drawing/2014/main" id="{8A35AAD3-058F-4826-AB46-14FE5593EB6C}"/>
              </a:ext>
            </a:extLst>
          </p:cNvPr>
          <p:cNvSpPr>
            <a:spLocks noGrp="1"/>
          </p:cNvSpPr>
          <p:nvPr>
            <p:ph type="pic" sz="quarter" idx="27" hasCustomPrompt="1"/>
          </p:nvPr>
        </p:nvSpPr>
        <p:spPr>
          <a:xfrm>
            <a:off x="6638400" y="899997"/>
            <a:ext cx="4834799" cy="543682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tel 1">
            <a:extLst>
              <a:ext uri="{FF2B5EF4-FFF2-40B4-BE49-F238E27FC236}">
                <a16:creationId xmlns:a16="http://schemas.microsoft.com/office/drawing/2014/main" id="{5C99B6F0-515C-4E82-BE72-3BB6E4B096B4}"/>
              </a:ext>
            </a:extLst>
          </p:cNvPr>
          <p:cNvSpPr>
            <a:spLocks noGrp="1"/>
          </p:cNvSpPr>
          <p:nvPr>
            <p:ph type="title" hasCustomPrompt="1"/>
          </p:nvPr>
        </p:nvSpPr>
        <p:spPr>
          <a:xfrm>
            <a:off x="718799" y="594000"/>
            <a:ext cx="5558399" cy="391389"/>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2232975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SLIDE (modern) | Foto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6998400" y="507343"/>
            <a:ext cx="4473600" cy="5829470"/>
          </a:xfrm>
          <a:solidFill>
            <a:schemeClr val="bg1">
              <a:lumMod val="95000"/>
            </a:schemeClr>
          </a:solidFill>
        </p:spPr>
        <p:txBody>
          <a:bodyPr lIns="360000" tIns="900000" rIns="360000" bIns="360000"/>
          <a:lstStyle>
            <a:lvl1pPr marL="0" indent="0">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602D531B-E74F-43CE-970A-2D670B19B7E6}" type="datetime1">
              <a:rPr lang="nl-BE" smtClean="0"/>
              <a:t>28/04/2022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Voettekst</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‹nr.›</a:t>
            </a:fld>
            <a:endParaRPr lang="nl-BE" sz="1200" dirty="0"/>
          </a:p>
        </p:txBody>
      </p:sp>
      <p:sp>
        <p:nvSpPr>
          <p:cNvPr id="8" name="Tijdelijke aanduiding voor afbeelding 4">
            <a:extLst>
              <a:ext uri="{FF2B5EF4-FFF2-40B4-BE49-F238E27FC236}">
                <a16:creationId xmlns:a16="http://schemas.microsoft.com/office/drawing/2014/main" id="{52425314-5DA9-4203-BA49-4881B378C381}"/>
              </a:ext>
            </a:extLst>
          </p:cNvPr>
          <p:cNvSpPr>
            <a:spLocks noGrp="1"/>
          </p:cNvSpPr>
          <p:nvPr>
            <p:ph type="pic" sz="quarter" idx="26" hasCustomPrompt="1"/>
          </p:nvPr>
        </p:nvSpPr>
        <p:spPr>
          <a:xfrm>
            <a:off x="720000" y="507342"/>
            <a:ext cx="5918400" cy="5829471"/>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Tree>
    <p:extLst>
      <p:ext uri="{BB962C8B-B14F-4D97-AF65-F5344CB8AC3E}">
        <p14:creationId xmlns:p14="http://schemas.microsoft.com/office/powerpoint/2010/main" val="1905576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TOSLIDE (modern)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tekst 17">
            <a:extLst>
              <a:ext uri="{FF2B5EF4-FFF2-40B4-BE49-F238E27FC236}">
                <a16:creationId xmlns:a16="http://schemas.microsoft.com/office/drawing/2014/main" id="{29374930-9895-44D2-B136-29147121C609}"/>
              </a:ext>
            </a:extLst>
          </p:cNvPr>
          <p:cNvSpPr>
            <a:spLocks noGrp="1"/>
          </p:cNvSpPr>
          <p:nvPr>
            <p:ph type="body" sz="quarter" idx="22" hasCustomPrompt="1"/>
          </p:nvPr>
        </p:nvSpPr>
        <p:spPr>
          <a:xfrm>
            <a:off x="1080000" y="1080000"/>
            <a:ext cx="4680000" cy="984885"/>
          </a:xfrm>
        </p:spPr>
        <p:txBody>
          <a:bodyPr lIns="0" tIns="0" rIns="0" bIns="0" anchor="t" anchorCtr="0">
            <a:spAutoFit/>
          </a:bodyPr>
          <a:lstStyle>
            <a:lvl1pPr algn="l">
              <a:lnSpc>
                <a:spcPct val="100000"/>
              </a:lnSpc>
              <a:defRPr sz="4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31" name="Tijdelijke aanduiding voor dianummer 30">
            <a:extLst>
              <a:ext uri="{FF2B5EF4-FFF2-40B4-BE49-F238E27FC236}">
                <a16:creationId xmlns:a16="http://schemas.microsoft.com/office/drawing/2014/main" id="{230D93FD-2A89-49DC-B490-B52B47BEEE0D}"/>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sp>
        <p:nvSpPr>
          <p:cNvPr id="7" name="Tijdelijke aanduiding voor datum 3">
            <a:extLst>
              <a:ext uri="{FF2B5EF4-FFF2-40B4-BE49-F238E27FC236}">
                <a16:creationId xmlns:a16="http://schemas.microsoft.com/office/drawing/2014/main" id="{F9F0B4F9-1D9B-4907-A7EE-F0140AA6F7E7}"/>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2442315E-BDFA-4377-AE31-07AC651D8CA7}" type="datetime1">
              <a:rPr lang="nl-BE" smtClean="0"/>
              <a:t>28/04/2022</a:t>
            </a:fld>
            <a:endParaRPr lang="nl-BE" dirty="0"/>
          </a:p>
        </p:txBody>
      </p:sp>
      <p:sp>
        <p:nvSpPr>
          <p:cNvPr id="8" name="Tijdelijke aanduiding voor voettekst 4">
            <a:extLst>
              <a:ext uri="{FF2B5EF4-FFF2-40B4-BE49-F238E27FC236}">
                <a16:creationId xmlns:a16="http://schemas.microsoft.com/office/drawing/2014/main" id="{5DE7DC23-B179-402E-8C63-C090FED05ABF}"/>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dirty="0" err="1"/>
              <a:t>Voettekst</a:t>
            </a:r>
            <a:endParaRPr lang="nl-BE" sz="950" dirty="0"/>
          </a:p>
        </p:txBody>
      </p:sp>
    </p:spTree>
    <p:extLst>
      <p:ext uri="{BB962C8B-B14F-4D97-AF65-F5344CB8AC3E}">
        <p14:creationId xmlns:p14="http://schemas.microsoft.com/office/powerpoint/2010/main" val="4196327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TOSLIDE (modern) | Titel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20000" y="899999"/>
            <a:ext cx="10753200" cy="543682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34" name="Tijdelijke aanduiding voor datum 33">
            <a:extLst>
              <a:ext uri="{FF2B5EF4-FFF2-40B4-BE49-F238E27FC236}">
                <a16:creationId xmlns:a16="http://schemas.microsoft.com/office/drawing/2014/main" id="{9B57BD74-BC9A-4FF8-B30E-D09C8D8357C9}"/>
              </a:ext>
            </a:extLst>
          </p:cNvPr>
          <p:cNvSpPr>
            <a:spLocks noGrp="1"/>
          </p:cNvSpPr>
          <p:nvPr>
            <p:ph type="dt" sz="half" idx="22"/>
          </p:nvPr>
        </p:nvSpPr>
        <p:spPr/>
        <p:txBody>
          <a:bodyPr/>
          <a:lstStyle/>
          <a:p>
            <a:pPr algn="ctr"/>
            <a:fld id="{2982D176-BC13-4839-97F1-DD23DF3F9656}" type="datetime1">
              <a:rPr lang="nl-BE" smtClean="0"/>
              <a:t>28/04/2022</a:t>
            </a:fld>
            <a:endParaRPr lang="nl-BE" dirty="0"/>
          </a:p>
        </p:txBody>
      </p:sp>
      <p:sp>
        <p:nvSpPr>
          <p:cNvPr id="35" name="Tijdelijke aanduiding voor voettekst 34">
            <a:extLst>
              <a:ext uri="{FF2B5EF4-FFF2-40B4-BE49-F238E27FC236}">
                <a16:creationId xmlns:a16="http://schemas.microsoft.com/office/drawing/2014/main" id="{7381EC05-8CB9-4E96-8BD7-CF9E7F1A7B75}"/>
              </a:ext>
            </a:extLst>
          </p:cNvPr>
          <p:cNvSpPr>
            <a:spLocks noGrp="1"/>
          </p:cNvSpPr>
          <p:nvPr>
            <p:ph type="ftr" sz="quarter" idx="23"/>
          </p:nvPr>
        </p:nvSpPr>
        <p:spPr/>
        <p:txBody>
          <a:bodyPr/>
          <a:lstStyle/>
          <a:p>
            <a:r>
              <a:rPr lang="en-US"/>
              <a:t>Voettekst</a:t>
            </a:r>
            <a:endParaRPr lang="nl-BE" sz="950" dirty="0"/>
          </a:p>
        </p:txBody>
      </p:sp>
      <p:sp>
        <p:nvSpPr>
          <p:cNvPr id="36" name="Tijdelijke aanduiding voor dianummer 35">
            <a:extLst>
              <a:ext uri="{FF2B5EF4-FFF2-40B4-BE49-F238E27FC236}">
                <a16:creationId xmlns:a16="http://schemas.microsoft.com/office/drawing/2014/main" id="{D762F318-6043-441E-829A-99F0B3B1A3AC}"/>
              </a:ext>
            </a:extLst>
          </p:cNvPr>
          <p:cNvSpPr>
            <a:spLocks noGrp="1"/>
          </p:cNvSpPr>
          <p:nvPr>
            <p:ph type="sldNum" sz="quarter" idx="24"/>
          </p:nvPr>
        </p:nvSpPr>
        <p:spPr/>
        <p:txBody>
          <a:bodyPr/>
          <a:lstStyle/>
          <a:p>
            <a:fld id="{763F2D79-C75E-42E1-AD06-AE3EAB2BE1D7}" type="slidenum">
              <a:rPr lang="nl-BE" smtClean="0"/>
              <a:pPr/>
              <a:t>‹nr.›</a:t>
            </a:fld>
            <a:endParaRPr lang="nl-BE" sz="1200" dirty="0"/>
          </a:p>
        </p:txBody>
      </p:sp>
      <p:sp>
        <p:nvSpPr>
          <p:cNvPr id="7" name="Titel 1">
            <a:extLst>
              <a:ext uri="{FF2B5EF4-FFF2-40B4-BE49-F238E27FC236}">
                <a16:creationId xmlns:a16="http://schemas.microsoft.com/office/drawing/2014/main" id="{41703677-C24B-4F3A-9C3A-F58B131B6293}"/>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3967330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TOSLIDE (modern) | 2 foto's + titel ">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6" name="Tijdelijke aanduiding voor datum 5">
            <a:extLst>
              <a:ext uri="{FF2B5EF4-FFF2-40B4-BE49-F238E27FC236}">
                <a16:creationId xmlns:a16="http://schemas.microsoft.com/office/drawing/2014/main" id="{C05C482C-E6A5-4A8C-BD69-2CC9730E59B2}"/>
              </a:ext>
            </a:extLst>
          </p:cNvPr>
          <p:cNvSpPr>
            <a:spLocks noGrp="1"/>
          </p:cNvSpPr>
          <p:nvPr>
            <p:ph type="dt" sz="half" idx="29"/>
          </p:nvPr>
        </p:nvSpPr>
        <p:spPr/>
        <p:txBody>
          <a:bodyPr/>
          <a:lstStyle/>
          <a:p>
            <a:pPr algn="ctr"/>
            <a:fld id="{163F07B9-A717-4F98-9B1A-82AF6FB551F4}" type="datetime1">
              <a:rPr lang="nl-BE" smtClean="0"/>
              <a:t>28/04/2022</a:t>
            </a:fld>
            <a:endParaRPr lang="nl-BE" dirty="0"/>
          </a:p>
        </p:txBody>
      </p:sp>
      <p:sp>
        <p:nvSpPr>
          <p:cNvPr id="7" name="Tijdelijke aanduiding voor voettekst 6">
            <a:extLst>
              <a:ext uri="{FF2B5EF4-FFF2-40B4-BE49-F238E27FC236}">
                <a16:creationId xmlns:a16="http://schemas.microsoft.com/office/drawing/2014/main" id="{0FFCF1AD-5EDC-43D1-AD7A-495F71C9B902}"/>
              </a:ext>
            </a:extLst>
          </p:cNvPr>
          <p:cNvSpPr>
            <a:spLocks noGrp="1"/>
          </p:cNvSpPr>
          <p:nvPr>
            <p:ph type="ftr" sz="quarter" idx="30"/>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9F1B529F-F95D-4333-AEE7-F025929050B0}"/>
              </a:ext>
            </a:extLst>
          </p:cNvPr>
          <p:cNvSpPr>
            <a:spLocks noGrp="1"/>
          </p:cNvSpPr>
          <p:nvPr>
            <p:ph type="sldNum" sz="quarter" idx="31"/>
          </p:nvPr>
        </p:nvSpPr>
        <p:spPr/>
        <p:txBody>
          <a:bodyPr/>
          <a:lstStyle/>
          <a:p>
            <a:fld id="{763F2D79-C75E-42E1-AD06-AE3EAB2BE1D7}" type="slidenum">
              <a:rPr lang="nl-BE" smtClean="0"/>
              <a:pPr/>
              <a:t>‹nr.›</a:t>
            </a:fld>
            <a:endParaRPr lang="nl-BE" sz="1200" dirty="0"/>
          </a:p>
        </p:txBody>
      </p:sp>
      <p:sp>
        <p:nvSpPr>
          <p:cNvPr id="10" name="Titel 1">
            <a:extLst>
              <a:ext uri="{FF2B5EF4-FFF2-40B4-BE49-F238E27FC236}">
                <a16:creationId xmlns:a16="http://schemas.microsoft.com/office/drawing/2014/main" id="{B5DB806C-D844-4D5A-9B27-DEDC009CF60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lgn="ctr">
              <a:defRPr sz="4200" baseline="10000">
                <a:solidFill>
                  <a:schemeClr val="bg1"/>
                </a:solidFill>
                <a:highlight>
                  <a:srgbClr val="F04C25"/>
                </a:highlight>
              </a:defRPr>
            </a:lvl1pPr>
          </a:lstStyle>
          <a:p>
            <a:r>
              <a:rPr lang="nl-NL" dirty="0"/>
              <a:t>Klik om titel toe te voegen</a:t>
            </a:r>
            <a:endParaRPr lang="nl-BE" dirty="0"/>
          </a:p>
        </p:txBody>
      </p:sp>
      <p:sp>
        <p:nvSpPr>
          <p:cNvPr id="14" name="Tijdelijke aanduiding voor tekst 17">
            <a:extLst>
              <a:ext uri="{FF2B5EF4-FFF2-40B4-BE49-F238E27FC236}">
                <a16:creationId xmlns:a16="http://schemas.microsoft.com/office/drawing/2014/main" id="{787E6624-70AC-4E78-9420-ED6EB909C98D}"/>
              </a:ext>
            </a:extLst>
          </p:cNvPr>
          <p:cNvSpPr>
            <a:spLocks noGrp="1"/>
          </p:cNvSpPr>
          <p:nvPr>
            <p:ph type="body" sz="quarter" idx="28" hasCustomPrompt="1"/>
          </p:nvPr>
        </p:nvSpPr>
        <p:spPr>
          <a:xfrm>
            <a:off x="6454800" y="594429"/>
            <a:ext cx="5018400" cy="779188"/>
          </a:xfrm>
        </p:spPr>
        <p:txBody>
          <a:bodyPr wrap="square" lIns="540000" tIns="0" rIns="540000" bIns="0" anchor="t" anchorCtr="0">
            <a:spAutoFit/>
          </a:bodyPr>
          <a:lstStyle>
            <a:lvl1pPr algn="ctr">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dirty="0"/>
              <a:t>Klik om titel toe te voegen</a:t>
            </a:r>
            <a:endParaRPr lang="nl-BE" dirty="0"/>
          </a:p>
        </p:txBody>
      </p:sp>
    </p:spTree>
    <p:extLst>
      <p:ext uri="{BB962C8B-B14F-4D97-AF65-F5344CB8AC3E}">
        <p14:creationId xmlns:p14="http://schemas.microsoft.com/office/powerpoint/2010/main" val="485647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TOSLIDE (modern) | 2 foto's + bijschrift">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11" name="Tijdelijke aanduiding voor tekst 17">
            <a:extLst>
              <a:ext uri="{FF2B5EF4-FFF2-40B4-BE49-F238E27FC236}">
                <a16:creationId xmlns:a16="http://schemas.microsoft.com/office/drawing/2014/main" id="{90FB4182-FA1E-4B62-836A-FC299AD42839}"/>
              </a:ext>
            </a:extLst>
          </p:cNvPr>
          <p:cNvSpPr>
            <a:spLocks noGrp="1"/>
          </p:cNvSpPr>
          <p:nvPr>
            <p:ph type="body" sz="quarter" idx="22" hasCustomPrompt="1"/>
          </p:nvPr>
        </p:nvSpPr>
        <p:spPr>
          <a:xfrm>
            <a:off x="7200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12" name="Tijdelijke aanduiding voor tekst 17">
            <a:extLst>
              <a:ext uri="{FF2B5EF4-FFF2-40B4-BE49-F238E27FC236}">
                <a16:creationId xmlns:a16="http://schemas.microsoft.com/office/drawing/2014/main" id="{4B854F65-663B-40A7-9F09-DB3664C14950}"/>
              </a:ext>
            </a:extLst>
          </p:cNvPr>
          <p:cNvSpPr>
            <a:spLocks noGrp="1"/>
          </p:cNvSpPr>
          <p:nvPr>
            <p:ph type="body" sz="quarter" idx="28" hasCustomPrompt="1"/>
          </p:nvPr>
        </p:nvSpPr>
        <p:spPr>
          <a:xfrm>
            <a:off x="64548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6" name="Tijdelijke aanduiding voor datum 5">
            <a:extLst>
              <a:ext uri="{FF2B5EF4-FFF2-40B4-BE49-F238E27FC236}">
                <a16:creationId xmlns:a16="http://schemas.microsoft.com/office/drawing/2014/main" id="{06BD2019-7B01-4801-BBE7-A6394BADEF34}"/>
              </a:ext>
            </a:extLst>
          </p:cNvPr>
          <p:cNvSpPr>
            <a:spLocks noGrp="1"/>
          </p:cNvSpPr>
          <p:nvPr>
            <p:ph type="dt" sz="half" idx="29"/>
          </p:nvPr>
        </p:nvSpPr>
        <p:spPr/>
        <p:txBody>
          <a:bodyPr/>
          <a:lstStyle/>
          <a:p>
            <a:pPr algn="ctr"/>
            <a:fld id="{F960D5DD-7756-41A2-B633-997E14F1AEB9}" type="datetime1">
              <a:rPr lang="nl-BE" smtClean="0"/>
              <a:t>28/04/2022</a:t>
            </a:fld>
            <a:endParaRPr lang="nl-BE" dirty="0"/>
          </a:p>
        </p:txBody>
      </p:sp>
      <p:sp>
        <p:nvSpPr>
          <p:cNvPr id="7" name="Tijdelijke aanduiding voor voettekst 6">
            <a:extLst>
              <a:ext uri="{FF2B5EF4-FFF2-40B4-BE49-F238E27FC236}">
                <a16:creationId xmlns:a16="http://schemas.microsoft.com/office/drawing/2014/main" id="{5CA2246B-348D-40B7-9941-6E7E0C838056}"/>
              </a:ext>
            </a:extLst>
          </p:cNvPr>
          <p:cNvSpPr>
            <a:spLocks noGrp="1"/>
          </p:cNvSpPr>
          <p:nvPr>
            <p:ph type="ftr" sz="quarter" idx="30"/>
          </p:nvPr>
        </p:nvSpPr>
        <p:spPr/>
        <p:txBody>
          <a:bodyPr/>
          <a:lstStyle/>
          <a:p>
            <a:r>
              <a:rPr lang="en-US"/>
              <a:t>Voettekst</a:t>
            </a:r>
            <a:endParaRPr lang="nl-BE" sz="950" dirty="0"/>
          </a:p>
        </p:txBody>
      </p:sp>
      <p:sp>
        <p:nvSpPr>
          <p:cNvPr id="17" name="Tijdelijke aanduiding voor dianummer 16">
            <a:extLst>
              <a:ext uri="{FF2B5EF4-FFF2-40B4-BE49-F238E27FC236}">
                <a16:creationId xmlns:a16="http://schemas.microsoft.com/office/drawing/2014/main" id="{19254FC2-4EB9-4808-890D-B0CB59F04D64}"/>
              </a:ext>
            </a:extLst>
          </p:cNvPr>
          <p:cNvSpPr>
            <a:spLocks noGrp="1"/>
          </p:cNvSpPr>
          <p:nvPr>
            <p:ph type="sldNum" sz="quarter" idx="31"/>
          </p:nvPr>
        </p:nvSpPr>
        <p:spPr/>
        <p:txBody>
          <a:body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8745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0" y="1450800"/>
            <a:ext cx="12191999" cy="4881780"/>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cxnSp>
        <p:nvCxnSpPr>
          <p:cNvPr id="11" name="Rechte verbindingslijn 10">
            <a:extLst>
              <a:ext uri="{FF2B5EF4-FFF2-40B4-BE49-F238E27FC236}">
                <a16:creationId xmlns:a16="http://schemas.microsoft.com/office/drawing/2014/main" id="{0338E9D2-DE50-401B-A335-B7905E78DF1F}"/>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8" name="Tijdelijke aanduiding voor datum 17">
            <a:extLst>
              <a:ext uri="{FF2B5EF4-FFF2-40B4-BE49-F238E27FC236}">
                <a16:creationId xmlns:a16="http://schemas.microsoft.com/office/drawing/2014/main" id="{98B24A2C-0F1C-480C-A953-042A19D16109}"/>
              </a:ext>
            </a:extLst>
          </p:cNvPr>
          <p:cNvSpPr>
            <a:spLocks noGrp="1"/>
          </p:cNvSpPr>
          <p:nvPr>
            <p:ph type="dt" sz="half" idx="14"/>
          </p:nvPr>
        </p:nvSpPr>
        <p:spPr/>
        <p:txBody>
          <a:bodyPr/>
          <a:lstStyle/>
          <a:p>
            <a:pPr algn="ctr"/>
            <a:fld id="{223170BE-C28F-4BC5-A1EC-DC154BE07F53}" type="datetime1">
              <a:rPr lang="nl-BE" smtClean="0"/>
              <a:t>28/04/2022</a:t>
            </a:fld>
            <a:endParaRPr lang="nl-BE" dirty="0"/>
          </a:p>
        </p:txBody>
      </p:sp>
      <p:sp>
        <p:nvSpPr>
          <p:cNvPr id="19" name="Tijdelijke aanduiding voor voettekst 18">
            <a:extLst>
              <a:ext uri="{FF2B5EF4-FFF2-40B4-BE49-F238E27FC236}">
                <a16:creationId xmlns:a16="http://schemas.microsoft.com/office/drawing/2014/main" id="{925ED2DD-A939-4147-B990-24C2080C0F01}"/>
              </a:ext>
            </a:extLst>
          </p:cNvPr>
          <p:cNvSpPr>
            <a:spLocks noGrp="1"/>
          </p:cNvSpPr>
          <p:nvPr>
            <p:ph type="ftr" sz="quarter" idx="15"/>
          </p:nvPr>
        </p:nvSpPr>
        <p:spPr/>
        <p:txBody>
          <a:bodyPr/>
          <a:lstStyle/>
          <a:p>
            <a:r>
              <a:rPr lang="en-US"/>
              <a:t>Voettekst</a:t>
            </a:r>
            <a:endParaRPr lang="nl-BE" sz="950" dirty="0"/>
          </a:p>
        </p:txBody>
      </p:sp>
      <p:sp>
        <p:nvSpPr>
          <p:cNvPr id="20" name="Tijdelijke aanduiding voor dianummer 19">
            <a:extLst>
              <a:ext uri="{FF2B5EF4-FFF2-40B4-BE49-F238E27FC236}">
                <a16:creationId xmlns:a16="http://schemas.microsoft.com/office/drawing/2014/main" id="{ADFC5CA9-2A29-4CB7-91CC-6538D861D53C}"/>
              </a:ext>
            </a:extLst>
          </p:cNvPr>
          <p:cNvSpPr>
            <a:spLocks noGrp="1"/>
          </p:cNvSpPr>
          <p:nvPr>
            <p:ph type="sldNum" sz="quarter" idx="16"/>
          </p:nvPr>
        </p:nvSpPr>
        <p:spPr/>
        <p:txBody>
          <a:bodyPr/>
          <a:lstStyle/>
          <a:p>
            <a:fld id="{763F2D79-C75E-42E1-AD06-AE3EAB2BE1D7}" type="slidenum">
              <a:rPr lang="nl-BE" smtClean="0"/>
              <a:pPr/>
              <a:t>‹nr.›</a:t>
            </a:fld>
            <a:endParaRPr lang="nl-BE" sz="1200" dirty="0"/>
          </a:p>
        </p:txBody>
      </p:sp>
      <p:sp>
        <p:nvSpPr>
          <p:cNvPr id="22" name="Titel 25">
            <a:extLst>
              <a:ext uri="{FF2B5EF4-FFF2-40B4-BE49-F238E27FC236}">
                <a16:creationId xmlns:a16="http://schemas.microsoft.com/office/drawing/2014/main" id="{916D2C36-C84B-4568-ACA2-22B0E1E7F0E5}"/>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3" name="Tijdelijke aanduiding voor tekst 2">
            <a:extLst>
              <a:ext uri="{FF2B5EF4-FFF2-40B4-BE49-F238E27FC236}">
                <a16:creationId xmlns:a16="http://schemas.microsoft.com/office/drawing/2014/main" id="{3C9B44E1-042B-43B8-B54F-3C6DBCBE37F3}"/>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124739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SLIDE (logo TM - NL)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24" name="Afbeelding 23">
            <a:extLst>
              <a:ext uri="{FF2B5EF4-FFF2-40B4-BE49-F238E27FC236}">
                <a16:creationId xmlns:a16="http://schemas.microsoft.com/office/drawing/2014/main" id="{E507FC37-3C24-4364-8EE9-06C0D37357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dirty="0" err="1"/>
              <a:t>Voettekst</a:t>
            </a:r>
            <a:endParaRPr lang="nl-BE" dirty="0"/>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C0F49FD0-1982-49D5-B985-DB1F0410E77B}" type="datetime1">
              <a:rPr lang="nl-BE" smtClean="0"/>
              <a:t>28/04/2022</a:t>
            </a:fld>
            <a:endParaRPr lang="nl-BE" dirty="0"/>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Tree>
    <p:extLst>
      <p:ext uri="{BB962C8B-B14F-4D97-AF65-F5344CB8AC3E}">
        <p14:creationId xmlns:p14="http://schemas.microsoft.com/office/powerpoint/2010/main" val="3205373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2 kolommen)">
    <p:spTree>
      <p:nvGrpSpPr>
        <p:cNvPr id="1" name=""/>
        <p:cNvGrpSpPr/>
        <p:nvPr/>
      </p:nvGrpSpPr>
      <p:grpSpPr>
        <a:xfrm>
          <a:off x="0" y="0"/>
          <a:ext cx="0" cy="0"/>
          <a:chOff x="0" y="0"/>
          <a:chExt cx="0" cy="0"/>
        </a:xfrm>
      </p:grpSpPr>
      <p:sp>
        <p:nvSpPr>
          <p:cNvPr id="20" name="Tijdelijke aanduiding voor datum 19">
            <a:extLst>
              <a:ext uri="{FF2B5EF4-FFF2-40B4-BE49-F238E27FC236}">
                <a16:creationId xmlns:a16="http://schemas.microsoft.com/office/drawing/2014/main" id="{3B20E41C-D9E9-47DB-8EA1-26E7A7FF1C10}"/>
              </a:ext>
            </a:extLst>
          </p:cNvPr>
          <p:cNvSpPr>
            <a:spLocks noGrp="1"/>
          </p:cNvSpPr>
          <p:nvPr>
            <p:ph type="dt" sz="half" idx="23"/>
          </p:nvPr>
        </p:nvSpPr>
        <p:spPr/>
        <p:txBody>
          <a:bodyPr/>
          <a:lstStyle/>
          <a:p>
            <a:pPr algn="ctr"/>
            <a:fld id="{D74F32F5-752F-48A2-87D7-5F3718EF0CE6}" type="datetime1">
              <a:rPr lang="nl-BE" smtClean="0"/>
              <a:t>28/04/2022</a:t>
            </a:fld>
            <a:endParaRPr lang="nl-BE" dirty="0"/>
          </a:p>
        </p:txBody>
      </p:sp>
      <p:sp>
        <p:nvSpPr>
          <p:cNvPr id="21" name="Tijdelijke aanduiding voor voettekst 20">
            <a:extLst>
              <a:ext uri="{FF2B5EF4-FFF2-40B4-BE49-F238E27FC236}">
                <a16:creationId xmlns:a16="http://schemas.microsoft.com/office/drawing/2014/main" id="{552189E3-5991-4783-903E-4643725CC04F}"/>
              </a:ext>
            </a:extLst>
          </p:cNvPr>
          <p:cNvSpPr>
            <a:spLocks noGrp="1"/>
          </p:cNvSpPr>
          <p:nvPr>
            <p:ph type="ftr" sz="quarter" idx="24"/>
          </p:nvPr>
        </p:nvSpPr>
        <p:spPr/>
        <p:txBody>
          <a:bodyPr/>
          <a:lstStyle/>
          <a:p>
            <a:r>
              <a:rPr lang="en-US"/>
              <a:t>Voettekst</a:t>
            </a:r>
            <a:endParaRPr lang="nl-BE" sz="950" dirty="0"/>
          </a:p>
        </p:txBody>
      </p:sp>
      <p:sp>
        <p:nvSpPr>
          <p:cNvPr id="22" name="Tijdelijke aanduiding voor dianummer 21">
            <a:extLst>
              <a:ext uri="{FF2B5EF4-FFF2-40B4-BE49-F238E27FC236}">
                <a16:creationId xmlns:a16="http://schemas.microsoft.com/office/drawing/2014/main" id="{FF004BBC-23C4-43A2-8305-42064CC62390}"/>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cxnSp>
        <p:nvCxnSpPr>
          <p:cNvPr id="12" name="Rechte verbindingslijn 11">
            <a:extLst>
              <a:ext uri="{FF2B5EF4-FFF2-40B4-BE49-F238E27FC236}">
                <a16:creationId xmlns:a16="http://schemas.microsoft.com/office/drawing/2014/main" id="{F649716A-08AF-4147-826B-8966B31C12C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31" name="Titel 25">
            <a:extLst>
              <a:ext uri="{FF2B5EF4-FFF2-40B4-BE49-F238E27FC236}">
                <a16:creationId xmlns:a16="http://schemas.microsoft.com/office/drawing/2014/main" id="{E3B618DD-31A0-4AA3-B58F-E1328C8251EB}"/>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34" name="Tijdelijke aanduiding voor tekst 3">
            <a:extLst>
              <a:ext uri="{FF2B5EF4-FFF2-40B4-BE49-F238E27FC236}">
                <a16:creationId xmlns:a16="http://schemas.microsoft.com/office/drawing/2014/main" id="{C6B1A670-88D1-4030-832F-718475113E83}"/>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35" name="Tijdelijke aanduiding voor tekst 3">
            <a:extLst>
              <a:ext uri="{FF2B5EF4-FFF2-40B4-BE49-F238E27FC236}">
                <a16:creationId xmlns:a16="http://schemas.microsoft.com/office/drawing/2014/main" id="{E280D0B1-5122-4851-899B-CF566EE8C688}"/>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2">
            <a:extLst>
              <a:ext uri="{FF2B5EF4-FFF2-40B4-BE49-F238E27FC236}">
                <a16:creationId xmlns:a16="http://schemas.microsoft.com/office/drawing/2014/main" id="{843811A1-C116-4B84-A8C6-8C568CC59097}"/>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28405828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SLIDE (klassiek) | Hoofding + tekst">
    <p:spTree>
      <p:nvGrpSpPr>
        <p:cNvPr id="1" name=""/>
        <p:cNvGrpSpPr/>
        <p:nvPr/>
      </p:nvGrpSpPr>
      <p:grpSpPr>
        <a:xfrm>
          <a:off x="0" y="0"/>
          <a:ext cx="0" cy="0"/>
          <a:chOff x="0" y="0"/>
          <a:chExt cx="0" cy="0"/>
        </a:xfrm>
      </p:grpSpPr>
      <p:sp>
        <p:nvSpPr>
          <p:cNvPr id="8" name="Tijdelijke aanduiding voor tekst 3">
            <a:extLst>
              <a:ext uri="{FF2B5EF4-FFF2-40B4-BE49-F238E27FC236}">
                <a16:creationId xmlns:a16="http://schemas.microsoft.com/office/drawing/2014/main" id="{B7235CD8-22E1-4C70-90A1-F2BA51967FA8}"/>
              </a:ext>
            </a:extLst>
          </p:cNvPr>
          <p:cNvSpPr>
            <a:spLocks noGrp="1"/>
          </p:cNvSpPr>
          <p:nvPr>
            <p:ph type="body" sz="quarter" idx="27" hasCustomPrompt="1"/>
          </p:nvPr>
        </p:nvSpPr>
        <p:spPr>
          <a:xfrm>
            <a:off x="0" y="563692"/>
            <a:ext cx="12191999" cy="5768889"/>
          </a:xfrm>
        </p:spPr>
        <p:txBody>
          <a:bodyPr lIns="1080000" tIns="720000" rIns="1080000" bIns="72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39046873-C17E-436A-B279-45F34BE5A85A}" type="datetime1">
              <a:rPr lang="nl-BE" smtClean="0"/>
              <a:t>28/04/2022</a:t>
            </a:fld>
            <a:endParaRPr lang="nl-BE" dirty="0"/>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Voettekst</a:t>
            </a:r>
            <a:endParaRPr lang="nl-BE" sz="950" dirty="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sp>
        <p:nvSpPr>
          <p:cNvPr id="9" name="Tijdelijke aanduiding voor tekst 2">
            <a:extLst>
              <a:ext uri="{FF2B5EF4-FFF2-40B4-BE49-F238E27FC236}">
                <a16:creationId xmlns:a16="http://schemas.microsoft.com/office/drawing/2014/main" id="{6675CD05-387C-48C3-B544-C9CC686EBD94}"/>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945661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1" y="1450800"/>
            <a:ext cx="7762454"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8" name="Tijdelijke aanduiding voor datum 17">
            <a:extLst>
              <a:ext uri="{FF2B5EF4-FFF2-40B4-BE49-F238E27FC236}">
                <a16:creationId xmlns:a16="http://schemas.microsoft.com/office/drawing/2014/main" id="{F4680EA1-7501-4090-A742-4CE25417AF0B}"/>
              </a:ext>
            </a:extLst>
          </p:cNvPr>
          <p:cNvSpPr>
            <a:spLocks noGrp="1"/>
          </p:cNvSpPr>
          <p:nvPr>
            <p:ph type="dt" sz="half" idx="18"/>
          </p:nvPr>
        </p:nvSpPr>
        <p:spPr/>
        <p:txBody>
          <a:bodyPr/>
          <a:lstStyle/>
          <a:p>
            <a:pPr algn="ctr"/>
            <a:fld id="{865EACE5-CFC3-42B2-9AB6-12AD2C04F285}" type="datetime1">
              <a:rPr lang="nl-BE" smtClean="0"/>
              <a:t>28/04/2022</a:t>
            </a:fld>
            <a:endParaRPr lang="nl-BE" dirty="0"/>
          </a:p>
        </p:txBody>
      </p:sp>
      <p:sp>
        <p:nvSpPr>
          <p:cNvPr id="19" name="Tijdelijke aanduiding voor voettekst 18">
            <a:extLst>
              <a:ext uri="{FF2B5EF4-FFF2-40B4-BE49-F238E27FC236}">
                <a16:creationId xmlns:a16="http://schemas.microsoft.com/office/drawing/2014/main" id="{B7F1DE8B-CEB2-4355-AEAB-D92ED1E45F0D}"/>
              </a:ext>
            </a:extLst>
          </p:cNvPr>
          <p:cNvSpPr>
            <a:spLocks noGrp="1"/>
          </p:cNvSpPr>
          <p:nvPr>
            <p:ph type="ftr" sz="quarter" idx="19"/>
          </p:nvPr>
        </p:nvSpPr>
        <p:spPr/>
        <p:txBody>
          <a:bodyPr/>
          <a:lstStyle/>
          <a:p>
            <a:r>
              <a:rPr lang="en-US"/>
              <a:t>Voettekst</a:t>
            </a:r>
            <a:endParaRPr lang="nl-BE" sz="950" dirty="0"/>
          </a:p>
        </p:txBody>
      </p:sp>
      <p:sp>
        <p:nvSpPr>
          <p:cNvPr id="20" name="Tijdelijke aanduiding voor dianummer 19">
            <a:extLst>
              <a:ext uri="{FF2B5EF4-FFF2-40B4-BE49-F238E27FC236}">
                <a16:creationId xmlns:a16="http://schemas.microsoft.com/office/drawing/2014/main" id="{B4F4E130-24C9-4F73-BB59-8CA41717F97A}"/>
              </a:ext>
            </a:extLst>
          </p:cNvPr>
          <p:cNvSpPr>
            <a:spLocks noGrp="1"/>
          </p:cNvSpPr>
          <p:nvPr>
            <p:ph type="sldNum" sz="quarter" idx="20"/>
          </p:nvPr>
        </p:nvSpPr>
        <p:spPr/>
        <p:txBody>
          <a:bodyPr/>
          <a:lstStyle/>
          <a:p>
            <a:fld id="{763F2D79-C75E-42E1-AD06-AE3EAB2BE1D7}" type="slidenum">
              <a:rPr lang="nl-BE" smtClean="0"/>
              <a:pPr/>
              <a:t>‹nr.›</a:t>
            </a:fld>
            <a:endParaRPr lang="nl-BE" sz="1200" dirty="0"/>
          </a:p>
        </p:txBody>
      </p:sp>
      <p:cxnSp>
        <p:nvCxnSpPr>
          <p:cNvPr id="11" name="Rechte verbindingslijn 10">
            <a:extLst>
              <a:ext uri="{FF2B5EF4-FFF2-40B4-BE49-F238E27FC236}">
                <a16:creationId xmlns:a16="http://schemas.microsoft.com/office/drawing/2014/main" id="{5A52B906-308B-4FA5-96BE-27B3AF7EADAF}"/>
              </a:ext>
            </a:extLst>
          </p:cNvPr>
          <p:cNvCxnSpPr>
            <a:cxnSpLocks/>
          </p:cNvCxnSpPr>
          <p:nvPr userDrawn="1"/>
        </p:nvCxnSpPr>
        <p:spPr>
          <a:xfrm>
            <a:off x="336000" y="1440000"/>
            <a:ext cx="7056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4C134D1C-9AC1-41E0-8BE5-28C6571C3A0C}"/>
              </a:ext>
            </a:extLst>
          </p:cNvPr>
          <p:cNvSpPr>
            <a:spLocks noGrp="1"/>
          </p:cNvSpPr>
          <p:nvPr>
            <p:ph type="title" hasCustomPrompt="1"/>
          </p:nvPr>
        </p:nvSpPr>
        <p:spPr>
          <a:xfrm>
            <a:off x="0" y="569018"/>
            <a:ext cx="7220065" cy="866730"/>
          </a:xfrm>
          <a:solidFill>
            <a:schemeClr val="bg1">
              <a:alpha val="80000"/>
            </a:schemeClr>
          </a:solidFill>
        </p:spPr>
        <p:txBody>
          <a:bodyPr wrap="none" lIns="720000" tIns="252000" rIns="720000" bIns="108000" anchor="b" anchorCtr="0">
            <a:sp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0" name="Tijdelijke aanduiding voor tekst 2">
            <a:extLst>
              <a:ext uri="{FF2B5EF4-FFF2-40B4-BE49-F238E27FC236}">
                <a16:creationId xmlns:a16="http://schemas.microsoft.com/office/drawing/2014/main" id="{4D8F9AE9-EAA0-4129-915D-648F264F9432}"/>
              </a:ext>
            </a:extLst>
          </p:cNvPr>
          <p:cNvSpPr>
            <a:spLocks noGrp="1"/>
          </p:cNvSpPr>
          <p:nvPr>
            <p:ph type="body" sz="quarter" idx="21"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466435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800223"/>
            <a:ext cx="10753726" cy="4521634"/>
          </a:xfrm>
          <a:solidFill>
            <a:schemeClr val="accent5">
              <a:lumMod val="20000"/>
              <a:lumOff val="80000"/>
            </a:schemeClr>
          </a:solidFill>
        </p:spPr>
        <p:txBody>
          <a:bodyPr lIns="360000" tIns="1260000" rIns="360000" bIns="360000"/>
          <a:lstStyle>
            <a:lvl1pPr algn="ctr">
              <a:buNone/>
              <a:defRPr sz="1800">
                <a:solidFill>
                  <a:schemeClr val="tx1"/>
                </a:solidFill>
                <a:latin typeface="Nunito" panose="00000500000000000000" pitchFamily="2" charset="0"/>
              </a:defRPr>
            </a:lvl1pPr>
          </a:lstStyle>
          <a:p>
            <a:r>
              <a:rPr lang="nl-BE" dirty="0"/>
              <a:t>Klik (op pictogram) </a:t>
            </a:r>
            <a:br>
              <a:rPr lang="nl-BE" dirty="0"/>
            </a:br>
            <a:r>
              <a:rPr lang="nl-BE" dirty="0"/>
              <a:t>om foto toe te voegen</a:t>
            </a:r>
          </a:p>
        </p:txBody>
      </p:sp>
      <p:sp>
        <p:nvSpPr>
          <p:cNvPr id="35" name="Tijdelijke aanduiding voor datum 34">
            <a:extLst>
              <a:ext uri="{FF2B5EF4-FFF2-40B4-BE49-F238E27FC236}">
                <a16:creationId xmlns:a16="http://schemas.microsoft.com/office/drawing/2014/main" id="{BDD0CB5E-55F5-41B4-A487-32473036F265}"/>
              </a:ext>
            </a:extLst>
          </p:cNvPr>
          <p:cNvSpPr>
            <a:spLocks noGrp="1"/>
          </p:cNvSpPr>
          <p:nvPr>
            <p:ph type="dt" sz="half" idx="23"/>
          </p:nvPr>
        </p:nvSpPr>
        <p:spPr/>
        <p:txBody>
          <a:bodyPr/>
          <a:lstStyle/>
          <a:p>
            <a:pPr algn="ctr"/>
            <a:fld id="{814EF774-80AB-4636-BD1D-A97C72B363B7}" type="datetime1">
              <a:rPr lang="nl-BE" smtClean="0"/>
              <a:t>28/04/2022</a:t>
            </a:fld>
            <a:endParaRPr lang="nl-BE" dirty="0"/>
          </a:p>
        </p:txBody>
      </p:sp>
      <p:sp>
        <p:nvSpPr>
          <p:cNvPr id="36" name="Tijdelijke aanduiding voor voettekst 35">
            <a:extLst>
              <a:ext uri="{FF2B5EF4-FFF2-40B4-BE49-F238E27FC236}">
                <a16:creationId xmlns:a16="http://schemas.microsoft.com/office/drawing/2014/main" id="{C6C64772-271A-404C-B273-DE0BE1CA5E67}"/>
              </a:ext>
            </a:extLst>
          </p:cNvPr>
          <p:cNvSpPr>
            <a:spLocks noGrp="1"/>
          </p:cNvSpPr>
          <p:nvPr>
            <p:ph type="ftr" sz="quarter" idx="24"/>
          </p:nvPr>
        </p:nvSpPr>
        <p:spPr/>
        <p:txBody>
          <a:bodyPr/>
          <a:lstStyle/>
          <a:p>
            <a:r>
              <a:rPr lang="en-US"/>
              <a:t>Voettekst</a:t>
            </a:r>
            <a:endParaRPr lang="nl-BE" sz="950" dirty="0"/>
          </a:p>
        </p:txBody>
      </p:sp>
      <p:sp>
        <p:nvSpPr>
          <p:cNvPr id="37" name="Tijdelijke aanduiding voor dianummer 36">
            <a:extLst>
              <a:ext uri="{FF2B5EF4-FFF2-40B4-BE49-F238E27FC236}">
                <a16:creationId xmlns:a16="http://schemas.microsoft.com/office/drawing/2014/main" id="{39716FCD-D9F2-46A8-9A83-32E06E2505B5}"/>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cxnSp>
        <p:nvCxnSpPr>
          <p:cNvPr id="26" name="Rechte verbindingslijn 25">
            <a:extLst>
              <a:ext uri="{FF2B5EF4-FFF2-40B4-BE49-F238E27FC236}">
                <a16:creationId xmlns:a16="http://schemas.microsoft.com/office/drawing/2014/main" id="{7569720E-F21A-4479-B42C-34F4A4D4D3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40" name="Titel 25">
            <a:extLst>
              <a:ext uri="{FF2B5EF4-FFF2-40B4-BE49-F238E27FC236}">
                <a16:creationId xmlns:a16="http://schemas.microsoft.com/office/drawing/2014/main" id="{D4A48C9A-70AD-4D70-A258-EA9A3E552AB8}"/>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41" name="Tijdelijke aanduiding voor tekst 17">
            <a:extLst>
              <a:ext uri="{FF2B5EF4-FFF2-40B4-BE49-F238E27FC236}">
                <a16:creationId xmlns:a16="http://schemas.microsoft.com/office/drawing/2014/main" id="{34F9DE5B-5C4E-448A-A493-C93B98063859}"/>
              </a:ext>
            </a:extLst>
          </p:cNvPr>
          <p:cNvSpPr>
            <a:spLocks noGrp="1"/>
          </p:cNvSpPr>
          <p:nvPr>
            <p:ph type="body" sz="quarter" idx="26" hasCustomPrompt="1"/>
          </p:nvPr>
        </p:nvSpPr>
        <p:spPr>
          <a:xfrm>
            <a:off x="1234886" y="2318939"/>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10" name="Tijdelijke aanduiding voor tekst 2">
            <a:extLst>
              <a:ext uri="{FF2B5EF4-FFF2-40B4-BE49-F238E27FC236}">
                <a16:creationId xmlns:a16="http://schemas.microsoft.com/office/drawing/2014/main" id="{54101F96-2C91-404F-B785-5F4ADD9EA72A}"/>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252390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2 foto's + bijschrift">
    <p:spTree>
      <p:nvGrpSpPr>
        <p:cNvPr id="1" name=""/>
        <p:cNvGrpSpPr/>
        <p:nvPr/>
      </p:nvGrpSpPr>
      <p:grpSpPr>
        <a:xfrm>
          <a:off x="0" y="0"/>
          <a:ext cx="0" cy="0"/>
          <a:chOff x="0" y="0"/>
          <a:chExt cx="0" cy="0"/>
        </a:xfrm>
      </p:grpSpPr>
      <p:sp>
        <p:nvSpPr>
          <p:cNvPr id="29" name="Tijdelijke aanduiding voor afbeelding 4">
            <a:extLst>
              <a:ext uri="{FF2B5EF4-FFF2-40B4-BE49-F238E27FC236}">
                <a16:creationId xmlns:a16="http://schemas.microsoft.com/office/drawing/2014/main" id="{924A7B73-253E-4CCF-9D50-487F80D447A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afbeelding 4">
            <a:extLst>
              <a:ext uri="{FF2B5EF4-FFF2-40B4-BE49-F238E27FC236}">
                <a16:creationId xmlns:a16="http://schemas.microsoft.com/office/drawing/2014/main" id="{F49CC611-D7EA-4FE6-9564-DCCBEC05FC33}"/>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4" name="Tijdelijke aanduiding voor datum 23">
            <a:extLst>
              <a:ext uri="{FF2B5EF4-FFF2-40B4-BE49-F238E27FC236}">
                <a16:creationId xmlns:a16="http://schemas.microsoft.com/office/drawing/2014/main" id="{5AB55764-4161-4FE0-9C1F-BE445AB5AB95}"/>
              </a:ext>
            </a:extLst>
          </p:cNvPr>
          <p:cNvSpPr>
            <a:spLocks noGrp="1"/>
          </p:cNvSpPr>
          <p:nvPr>
            <p:ph type="dt" sz="half" idx="27"/>
          </p:nvPr>
        </p:nvSpPr>
        <p:spPr/>
        <p:txBody>
          <a:bodyPr/>
          <a:lstStyle/>
          <a:p>
            <a:pPr algn="ctr"/>
            <a:fld id="{20207ABF-9624-4016-9BD6-BEE7ED6460E7}" type="datetime1">
              <a:rPr lang="nl-BE" smtClean="0"/>
              <a:t>28/04/2022</a:t>
            </a:fld>
            <a:endParaRPr lang="nl-BE" dirty="0"/>
          </a:p>
        </p:txBody>
      </p:sp>
      <p:sp>
        <p:nvSpPr>
          <p:cNvPr id="25" name="Tijdelijke aanduiding voor voettekst 24">
            <a:extLst>
              <a:ext uri="{FF2B5EF4-FFF2-40B4-BE49-F238E27FC236}">
                <a16:creationId xmlns:a16="http://schemas.microsoft.com/office/drawing/2014/main" id="{1F5C53F0-929F-4E23-9B6E-352FAD2C5683}"/>
              </a:ext>
            </a:extLst>
          </p:cNvPr>
          <p:cNvSpPr>
            <a:spLocks noGrp="1"/>
          </p:cNvSpPr>
          <p:nvPr>
            <p:ph type="ftr" sz="quarter" idx="28"/>
          </p:nvPr>
        </p:nvSpPr>
        <p:spPr/>
        <p:txBody>
          <a:bodyPr/>
          <a:lstStyle/>
          <a:p>
            <a:r>
              <a:rPr lang="en-US"/>
              <a:t>Voettekst</a:t>
            </a:r>
            <a:endParaRPr lang="nl-BE" sz="950" dirty="0"/>
          </a:p>
        </p:txBody>
      </p:sp>
      <p:sp>
        <p:nvSpPr>
          <p:cNvPr id="27" name="Tijdelijke aanduiding voor dianummer 26">
            <a:extLst>
              <a:ext uri="{FF2B5EF4-FFF2-40B4-BE49-F238E27FC236}">
                <a16:creationId xmlns:a16="http://schemas.microsoft.com/office/drawing/2014/main" id="{25D0C58C-8C69-4C3F-9BFC-526A8AAABF3B}"/>
              </a:ext>
            </a:extLst>
          </p:cNvPr>
          <p:cNvSpPr>
            <a:spLocks noGrp="1"/>
          </p:cNvSpPr>
          <p:nvPr>
            <p:ph type="sldNum" sz="quarter" idx="29"/>
          </p:nvPr>
        </p:nvSpPr>
        <p:spPr/>
        <p:txBody>
          <a:bodyPr/>
          <a:lstStyle/>
          <a:p>
            <a:fld id="{763F2D79-C75E-42E1-AD06-AE3EAB2BE1D7}" type="slidenum">
              <a:rPr lang="nl-BE" smtClean="0"/>
              <a:pPr/>
              <a:t>‹nr.›</a:t>
            </a:fld>
            <a:endParaRPr lang="nl-BE" sz="1200" dirty="0"/>
          </a:p>
        </p:txBody>
      </p:sp>
      <p:cxnSp>
        <p:nvCxnSpPr>
          <p:cNvPr id="13" name="Rechte verbindingslijn 12">
            <a:extLst>
              <a:ext uri="{FF2B5EF4-FFF2-40B4-BE49-F238E27FC236}">
                <a16:creationId xmlns:a16="http://schemas.microsoft.com/office/drawing/2014/main" id="{39313763-75D7-4D3B-B26B-17643E8EE2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CF80A134-BC38-4A91-BD84-0D05EC6FCCFE}"/>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6" name="Tijdelijke aanduiding voor tekst 17">
            <a:extLst>
              <a:ext uri="{FF2B5EF4-FFF2-40B4-BE49-F238E27FC236}">
                <a16:creationId xmlns:a16="http://schemas.microsoft.com/office/drawing/2014/main" id="{0391DFC5-C85C-47CD-A82D-8054C3285706}"/>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30" name="Tijdelijke aanduiding voor tekst 17">
            <a:extLst>
              <a:ext uri="{FF2B5EF4-FFF2-40B4-BE49-F238E27FC236}">
                <a16:creationId xmlns:a16="http://schemas.microsoft.com/office/drawing/2014/main" id="{DDC6C642-B60A-4191-B424-320E89CF7FF9}"/>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12" name="Tijdelijke aanduiding voor tekst 2">
            <a:extLst>
              <a:ext uri="{FF2B5EF4-FFF2-40B4-BE49-F238E27FC236}">
                <a16:creationId xmlns:a16="http://schemas.microsoft.com/office/drawing/2014/main" id="{DFD1E3D1-4E4B-4899-B2D5-FEC7DF886630}"/>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632327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TOSLIDE (klassiek) | Hoofding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056828"/>
            <a:ext cx="10753726" cy="5279999"/>
          </a:xfrm>
          <a:solidFill>
            <a:schemeClr val="accent5">
              <a:lumMod val="20000"/>
              <a:lumOff val="80000"/>
            </a:schemeClr>
          </a:solidFill>
        </p:spPr>
        <p:txBody>
          <a:bodyPr lIns="360000" tIns="1440000" rIns="360000" bIns="360000"/>
          <a:lstStyle>
            <a:lvl1pPr algn="ctr">
              <a:buNone/>
              <a:defRPr sz="1800">
                <a:solidFill>
                  <a:schemeClr val="tx1"/>
                </a:solidFill>
                <a:latin typeface="Nunito" panose="00000500000000000000" pitchFamily="2" charset="0"/>
              </a:defRPr>
            </a:lvl1pPr>
          </a:lstStyle>
          <a:p>
            <a:r>
              <a:rPr lang="nl-BE" dirty="0"/>
              <a:t>Klik (op pictogram)</a:t>
            </a:r>
            <a:br>
              <a:rPr lang="nl-BE" dirty="0"/>
            </a:br>
            <a:r>
              <a:rPr lang="nl-BE" dirty="0"/>
              <a:t>om afbeelding toe te voegen</a:t>
            </a:r>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2257DBDD-19D9-4BE6-B074-5A62C8A6CEB6}" type="datetime1">
              <a:rPr lang="nl-BE" smtClean="0"/>
              <a:t>28/04/2022</a:t>
            </a:fld>
            <a:endParaRPr lang="nl-BE" dirty="0"/>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Voettekst</a:t>
            </a:r>
            <a:endParaRPr lang="nl-BE" sz="950" dirty="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sp>
        <p:nvSpPr>
          <p:cNvPr id="39" name="Tijdelijke aanduiding voor tekst 17">
            <a:extLst>
              <a:ext uri="{FF2B5EF4-FFF2-40B4-BE49-F238E27FC236}">
                <a16:creationId xmlns:a16="http://schemas.microsoft.com/office/drawing/2014/main" id="{0CFE76EF-823C-4310-A6D8-69A546686D33}"/>
              </a:ext>
            </a:extLst>
          </p:cNvPr>
          <p:cNvSpPr>
            <a:spLocks noGrp="1"/>
          </p:cNvSpPr>
          <p:nvPr>
            <p:ph type="body" sz="quarter" idx="26" hasCustomPrompt="1"/>
          </p:nvPr>
        </p:nvSpPr>
        <p:spPr>
          <a:xfrm>
            <a:off x="1237849" y="1592444"/>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8" name="Tijdelijke aanduiding voor tekst 2">
            <a:extLst>
              <a:ext uri="{FF2B5EF4-FFF2-40B4-BE49-F238E27FC236}">
                <a16:creationId xmlns:a16="http://schemas.microsoft.com/office/drawing/2014/main" id="{07D283A5-7AAE-4F23-89E2-2318D320167B}"/>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7281034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p:spTree>
      <p:nvGrpSpPr>
        <p:cNvPr id="1" name=""/>
        <p:cNvGrpSpPr/>
        <p:nvPr/>
      </p:nvGrpSpPr>
      <p:grpSpPr>
        <a:xfrm>
          <a:off x="0" y="0"/>
          <a:ext cx="0" cy="0"/>
          <a:chOff x="0" y="0"/>
          <a:chExt cx="0" cy="0"/>
        </a:xfrm>
      </p:grpSpPr>
      <p:sp>
        <p:nvSpPr>
          <p:cNvPr id="14" name="Titel 25">
            <a:extLst>
              <a:ext uri="{FF2B5EF4-FFF2-40B4-BE49-F238E27FC236}">
                <a16:creationId xmlns:a16="http://schemas.microsoft.com/office/drawing/2014/main" id="{9AA91DA9-9804-475F-BA3E-0FB3043B8E59}"/>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1" name="Tijdelijke aanduiding voor tekst 17">
            <a:extLst>
              <a:ext uri="{FF2B5EF4-FFF2-40B4-BE49-F238E27FC236}">
                <a16:creationId xmlns:a16="http://schemas.microsoft.com/office/drawing/2014/main" id="{56339E45-EB7B-413E-8ABA-D575D603E50E}"/>
              </a:ext>
            </a:extLst>
          </p:cNvPr>
          <p:cNvSpPr>
            <a:spLocks noGrp="1"/>
          </p:cNvSpPr>
          <p:nvPr>
            <p:ph type="body" sz="quarter" idx="20" hasCustomPrompt="1"/>
          </p:nvPr>
        </p:nvSpPr>
        <p:spPr>
          <a:xfrm>
            <a:off x="336549" y="1447199"/>
            <a:ext cx="11519451" cy="4888800"/>
          </a:xfrm>
          <a:solidFill>
            <a:srgbClr val="DDEFF3"/>
          </a:solidFill>
        </p:spPr>
        <p:txBody>
          <a:bodyPr lIns="396000" tIns="360000" rIns="396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a:latin typeface="Nunito Light" panose="00000400000000000000" pitchFamily="2" charset="0"/>
              </a:defRPr>
            </a:lvl4pPr>
            <a:lvl5pPr>
              <a:defRPr>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5" name="Tijdelijke aanduiding voor datum 14">
            <a:extLst>
              <a:ext uri="{FF2B5EF4-FFF2-40B4-BE49-F238E27FC236}">
                <a16:creationId xmlns:a16="http://schemas.microsoft.com/office/drawing/2014/main" id="{087AF090-3740-4CA4-A231-F07943B9934C}"/>
              </a:ext>
            </a:extLst>
          </p:cNvPr>
          <p:cNvSpPr>
            <a:spLocks noGrp="1"/>
          </p:cNvSpPr>
          <p:nvPr>
            <p:ph type="dt" sz="half" idx="21"/>
          </p:nvPr>
        </p:nvSpPr>
        <p:spPr/>
        <p:txBody>
          <a:bodyPr/>
          <a:lstStyle/>
          <a:p>
            <a:pPr algn="ctr"/>
            <a:fld id="{AC554F42-524A-4133-BFFD-7E9C2887B44D}" type="datetime1">
              <a:rPr lang="nl-BE" smtClean="0"/>
              <a:t>28/04/2022</a:t>
            </a:fld>
            <a:endParaRPr lang="nl-BE" dirty="0"/>
          </a:p>
        </p:txBody>
      </p:sp>
      <p:sp>
        <p:nvSpPr>
          <p:cNvPr id="18" name="Tijdelijke aanduiding voor voettekst 17">
            <a:extLst>
              <a:ext uri="{FF2B5EF4-FFF2-40B4-BE49-F238E27FC236}">
                <a16:creationId xmlns:a16="http://schemas.microsoft.com/office/drawing/2014/main" id="{C43F1501-CF5E-4875-9E59-FB60C4C8AE8E}"/>
              </a:ext>
            </a:extLst>
          </p:cNvPr>
          <p:cNvSpPr>
            <a:spLocks noGrp="1"/>
          </p:cNvSpPr>
          <p:nvPr>
            <p:ph type="ftr" sz="quarter" idx="22"/>
          </p:nvPr>
        </p:nvSpPr>
        <p:spPr/>
        <p:txBody>
          <a:bodyPr/>
          <a:lstStyle/>
          <a:p>
            <a:r>
              <a:rPr lang="en-US"/>
              <a:t>Voettekst</a:t>
            </a:r>
            <a:endParaRPr lang="nl-BE" sz="950" dirty="0"/>
          </a:p>
        </p:txBody>
      </p:sp>
      <p:sp>
        <p:nvSpPr>
          <p:cNvPr id="19" name="Tijdelijke aanduiding voor dianummer 18">
            <a:extLst>
              <a:ext uri="{FF2B5EF4-FFF2-40B4-BE49-F238E27FC236}">
                <a16:creationId xmlns:a16="http://schemas.microsoft.com/office/drawing/2014/main" id="{5BF15BB3-630E-4554-ADC8-F935C150A4FA}"/>
              </a:ext>
            </a:extLst>
          </p:cNvPr>
          <p:cNvSpPr>
            <a:spLocks noGrp="1"/>
          </p:cNvSpPr>
          <p:nvPr>
            <p:ph type="sldNum" sz="quarter" idx="23"/>
          </p:nvPr>
        </p:nvSpPr>
        <p:spPr/>
        <p:txBody>
          <a:bodyPr/>
          <a:lstStyle/>
          <a:p>
            <a:fld id="{763F2D79-C75E-42E1-AD06-AE3EAB2BE1D7}" type="slidenum">
              <a:rPr lang="nl-BE" smtClean="0"/>
              <a:pPr/>
              <a:t>‹nr.›</a:t>
            </a:fld>
            <a:endParaRPr lang="nl-BE" sz="1200" dirty="0"/>
          </a:p>
        </p:txBody>
      </p:sp>
      <p:cxnSp>
        <p:nvCxnSpPr>
          <p:cNvPr id="10" name="Rechte verbindingslijn 9">
            <a:extLst>
              <a:ext uri="{FF2B5EF4-FFF2-40B4-BE49-F238E27FC236}">
                <a16:creationId xmlns:a16="http://schemas.microsoft.com/office/drawing/2014/main" id="{DE87B9DF-C578-4E16-877C-3ECCB1F3A8F0}"/>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2">
            <a:extLst>
              <a:ext uri="{FF2B5EF4-FFF2-40B4-BE49-F238E27FC236}">
                <a16:creationId xmlns:a16="http://schemas.microsoft.com/office/drawing/2014/main" id="{69E2DD68-199D-482B-8BF8-23B14C13D61C}"/>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1772433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2 kolommen)">
    <p:spTree>
      <p:nvGrpSpPr>
        <p:cNvPr id="1" name=""/>
        <p:cNvGrpSpPr/>
        <p:nvPr/>
      </p:nvGrpSpPr>
      <p:grpSpPr>
        <a:xfrm>
          <a:off x="0" y="0"/>
          <a:ext cx="0" cy="0"/>
          <a:chOff x="0" y="0"/>
          <a:chExt cx="0" cy="0"/>
        </a:xfrm>
      </p:grpSpPr>
      <p:sp>
        <p:nvSpPr>
          <p:cNvPr id="20" name="Tijdelijke aanduiding voor tekst 3">
            <a:extLst>
              <a:ext uri="{FF2B5EF4-FFF2-40B4-BE49-F238E27FC236}">
                <a16:creationId xmlns:a16="http://schemas.microsoft.com/office/drawing/2014/main" id="{6A0E9395-6F93-4AFF-A0B3-F5C9128F8B39}"/>
              </a:ext>
            </a:extLst>
          </p:cNvPr>
          <p:cNvSpPr>
            <a:spLocks noGrp="1"/>
          </p:cNvSpPr>
          <p:nvPr>
            <p:ph type="body" sz="quarter" idx="25" hasCustomPrompt="1"/>
          </p:nvPr>
        </p:nvSpPr>
        <p:spPr>
          <a:xfrm>
            <a:off x="6456913" y="1447199"/>
            <a:ext cx="5399087" cy="4885371"/>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9" name="Tijdelijke aanduiding voor tekst 3">
            <a:extLst>
              <a:ext uri="{FF2B5EF4-FFF2-40B4-BE49-F238E27FC236}">
                <a16:creationId xmlns:a16="http://schemas.microsoft.com/office/drawing/2014/main" id="{8A0229DE-F45F-45D0-898B-C166D7D00DEB}"/>
              </a:ext>
            </a:extLst>
          </p:cNvPr>
          <p:cNvSpPr>
            <a:spLocks noGrp="1"/>
          </p:cNvSpPr>
          <p:nvPr>
            <p:ph type="body" sz="quarter" idx="13" hasCustomPrompt="1"/>
          </p:nvPr>
        </p:nvSpPr>
        <p:spPr>
          <a:xfrm>
            <a:off x="336549" y="1447199"/>
            <a:ext cx="5399087" cy="4888800"/>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datum 9">
            <a:extLst>
              <a:ext uri="{FF2B5EF4-FFF2-40B4-BE49-F238E27FC236}">
                <a16:creationId xmlns:a16="http://schemas.microsoft.com/office/drawing/2014/main" id="{4F3D778A-333F-4107-B5D9-2A0D209CDC68}"/>
              </a:ext>
            </a:extLst>
          </p:cNvPr>
          <p:cNvSpPr>
            <a:spLocks noGrp="1"/>
          </p:cNvSpPr>
          <p:nvPr>
            <p:ph type="dt" sz="half" idx="22"/>
          </p:nvPr>
        </p:nvSpPr>
        <p:spPr/>
        <p:txBody>
          <a:bodyPr/>
          <a:lstStyle/>
          <a:p>
            <a:pPr algn="ctr"/>
            <a:fld id="{B21E2DCD-8A33-403A-B9F7-A47DB5D7C68E}" type="datetime1">
              <a:rPr lang="nl-BE" smtClean="0"/>
              <a:t>28/04/2022</a:t>
            </a:fld>
            <a:endParaRPr lang="nl-BE" dirty="0"/>
          </a:p>
        </p:txBody>
      </p:sp>
      <p:sp>
        <p:nvSpPr>
          <p:cNvPr id="13" name="Tijdelijke aanduiding voor voettekst 12">
            <a:extLst>
              <a:ext uri="{FF2B5EF4-FFF2-40B4-BE49-F238E27FC236}">
                <a16:creationId xmlns:a16="http://schemas.microsoft.com/office/drawing/2014/main" id="{EABCE165-5141-461E-93C8-5FA050FF1EEF}"/>
              </a:ext>
            </a:extLst>
          </p:cNvPr>
          <p:cNvSpPr>
            <a:spLocks noGrp="1"/>
          </p:cNvSpPr>
          <p:nvPr>
            <p:ph type="ftr" sz="quarter" idx="23"/>
          </p:nvPr>
        </p:nvSpPr>
        <p:spPr/>
        <p:txBody>
          <a:bodyPr/>
          <a:lstStyle/>
          <a:p>
            <a:r>
              <a:rPr lang="en-US"/>
              <a:t>Voettekst</a:t>
            </a:r>
            <a:endParaRPr lang="nl-BE" sz="950" dirty="0"/>
          </a:p>
        </p:txBody>
      </p:sp>
      <p:sp>
        <p:nvSpPr>
          <p:cNvPr id="14" name="Tijdelijke aanduiding voor dianummer 13">
            <a:extLst>
              <a:ext uri="{FF2B5EF4-FFF2-40B4-BE49-F238E27FC236}">
                <a16:creationId xmlns:a16="http://schemas.microsoft.com/office/drawing/2014/main" id="{47D7F85A-81D5-48B9-B728-4D9964DA0CB9}"/>
              </a:ext>
            </a:extLst>
          </p:cNvPr>
          <p:cNvSpPr>
            <a:spLocks noGrp="1"/>
          </p:cNvSpPr>
          <p:nvPr>
            <p:ph type="sldNum" sz="quarter" idx="24"/>
          </p:nvPr>
        </p:nvSpPr>
        <p:spPr/>
        <p:txBody>
          <a:bodyPr/>
          <a:lstStyle/>
          <a:p>
            <a:fld id="{763F2D79-C75E-42E1-AD06-AE3EAB2BE1D7}" type="slidenum">
              <a:rPr lang="nl-BE" smtClean="0"/>
              <a:pPr/>
              <a:t>‹nr.›</a:t>
            </a:fld>
            <a:endParaRPr lang="nl-BE" sz="1200" dirty="0"/>
          </a:p>
        </p:txBody>
      </p:sp>
      <p:cxnSp>
        <p:nvCxnSpPr>
          <p:cNvPr id="15" name="Rechte verbindingslijn 14">
            <a:extLst>
              <a:ext uri="{FF2B5EF4-FFF2-40B4-BE49-F238E27FC236}">
                <a16:creationId xmlns:a16="http://schemas.microsoft.com/office/drawing/2014/main" id="{18504997-AF73-40CA-9130-AA724A2FA85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16236B3E-9B64-431C-B0C8-53DC02FF8403}"/>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1" name="Tijdelijke aanduiding voor tekst 2">
            <a:extLst>
              <a:ext uri="{FF2B5EF4-FFF2-40B4-BE49-F238E27FC236}">
                <a16:creationId xmlns:a16="http://schemas.microsoft.com/office/drawing/2014/main" id="{A8E4DD98-00B6-4444-95EE-75861B909839}"/>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73840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SLIDE (basic) | Titel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1450800"/>
            <a:ext cx="12191999"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A506455A-CE9F-41DC-8B67-F9FF31E55D71}" type="datetime1">
              <a:rPr lang="nl-BE" smtClean="0"/>
              <a:t>28/04/2022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15731684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SLIDE (basic) | Titel + tekst (2 kolommen)">
    <p:spTree>
      <p:nvGrpSpPr>
        <p:cNvPr id="1" name=""/>
        <p:cNvGrpSpPr/>
        <p:nvPr/>
      </p:nvGrpSpPr>
      <p:grpSpPr>
        <a:xfrm>
          <a:off x="0" y="0"/>
          <a:ext cx="0" cy="0"/>
          <a:chOff x="0" y="0"/>
          <a:chExt cx="0" cy="0"/>
        </a:xfrm>
      </p:grpSpPr>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622DBE9F-1F24-49F3-8422-995BA03E9BF2}" type="datetime1">
              <a:rPr lang="nl-BE" smtClean="0"/>
              <a:t>28/04/2022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‹nr.›</a:t>
            </a:fld>
            <a:endParaRPr lang="nl-BE" sz="1200" dirty="0"/>
          </a:p>
        </p:txBody>
      </p:sp>
      <p:sp>
        <p:nvSpPr>
          <p:cNvPr id="7" name="Tijdelijke aanduiding voor tekst 3">
            <a:extLst>
              <a:ext uri="{FF2B5EF4-FFF2-40B4-BE49-F238E27FC236}">
                <a16:creationId xmlns:a16="http://schemas.microsoft.com/office/drawing/2014/main" id="{BF1610C2-AAEC-446E-B522-87BCAD7C754C}"/>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tekst 3">
            <a:extLst>
              <a:ext uri="{FF2B5EF4-FFF2-40B4-BE49-F238E27FC236}">
                <a16:creationId xmlns:a16="http://schemas.microsoft.com/office/drawing/2014/main" id="{BCC43FD9-3EDD-48B0-BD61-33494CEE8B26}"/>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713916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SLIDE (logo TM - E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07542E7-29FB-4CCE-B989-5CB3F6F1F2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dirty="0" err="1"/>
              <a:t>Voettekst</a:t>
            </a:r>
            <a:endParaRPr lang="nl-BE" dirty="0"/>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
        <p:nvSpPr>
          <p:cNvPr id="10" name="Tijdelijke aanduiding voor datum 29">
            <a:extLst>
              <a:ext uri="{FF2B5EF4-FFF2-40B4-BE49-F238E27FC236}">
                <a16:creationId xmlns:a16="http://schemas.microsoft.com/office/drawing/2014/main" id="{C1DE6602-0E78-4059-8196-00695E24C385}"/>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38F82866-FE0C-41FC-A577-F63249EC6629}" type="datetime1">
              <a:rPr lang="nl-BE" smtClean="0"/>
              <a:t>28/04/2022</a:t>
            </a:fld>
            <a:endParaRPr lang="nl-BE" dirty="0"/>
          </a:p>
        </p:txBody>
      </p:sp>
    </p:spTree>
    <p:extLst>
      <p:ext uri="{BB962C8B-B14F-4D97-AF65-F5344CB8AC3E}">
        <p14:creationId xmlns:p14="http://schemas.microsoft.com/office/powerpoint/2010/main" val="42102398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SLIDE (basic)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15" name="Tijdelijke aanduiding voor datum 14">
            <a:extLst>
              <a:ext uri="{FF2B5EF4-FFF2-40B4-BE49-F238E27FC236}">
                <a16:creationId xmlns:a16="http://schemas.microsoft.com/office/drawing/2014/main" id="{8C08EEA5-3E73-4F35-BAC7-940732663C72}"/>
              </a:ext>
            </a:extLst>
          </p:cNvPr>
          <p:cNvSpPr>
            <a:spLocks noGrp="1"/>
          </p:cNvSpPr>
          <p:nvPr>
            <p:ph type="dt" sz="half" idx="18"/>
          </p:nvPr>
        </p:nvSpPr>
        <p:spPr/>
        <p:txBody>
          <a:bodyPr/>
          <a:lstStyle/>
          <a:p>
            <a:pPr algn="ctr"/>
            <a:fld id="{0B229F3F-91D6-4148-B48E-709D741690E6}" type="datetime1">
              <a:rPr lang="nl-BE" smtClean="0"/>
              <a:t>28/04/2022</a:t>
            </a:fld>
            <a:endParaRPr lang="nl-BE" dirty="0"/>
          </a:p>
        </p:txBody>
      </p:sp>
      <p:sp>
        <p:nvSpPr>
          <p:cNvPr id="16" name="Tijdelijke aanduiding voor voettekst 15">
            <a:extLst>
              <a:ext uri="{FF2B5EF4-FFF2-40B4-BE49-F238E27FC236}">
                <a16:creationId xmlns:a16="http://schemas.microsoft.com/office/drawing/2014/main" id="{BDD3C9A1-F59D-49E6-A2A1-E35B49077CAB}"/>
              </a:ext>
            </a:extLst>
          </p:cNvPr>
          <p:cNvSpPr>
            <a:spLocks noGrp="1"/>
          </p:cNvSpPr>
          <p:nvPr>
            <p:ph type="ftr" sz="quarter" idx="19"/>
          </p:nvPr>
        </p:nvSpPr>
        <p:spPr/>
        <p:txBody>
          <a:bodyPr/>
          <a:lstStyle/>
          <a:p>
            <a:r>
              <a:rPr lang="en-US"/>
              <a:t>Voettekst</a:t>
            </a:r>
            <a:endParaRPr lang="nl-BE" sz="950" dirty="0"/>
          </a:p>
        </p:txBody>
      </p:sp>
      <p:sp>
        <p:nvSpPr>
          <p:cNvPr id="17" name="Tijdelijke aanduiding voor dianummer 16">
            <a:extLst>
              <a:ext uri="{FF2B5EF4-FFF2-40B4-BE49-F238E27FC236}">
                <a16:creationId xmlns:a16="http://schemas.microsoft.com/office/drawing/2014/main" id="{AF828096-8447-4DC8-A39B-A4849112AF6B}"/>
              </a:ext>
            </a:extLst>
          </p:cNvPr>
          <p:cNvSpPr>
            <a:spLocks noGrp="1"/>
          </p:cNvSpPr>
          <p:nvPr>
            <p:ph type="sldNum" sz="quarter" idx="20"/>
          </p:nvPr>
        </p:nvSpPr>
        <p:spPr/>
        <p:txBody>
          <a:bodyPr/>
          <a:lstStyle/>
          <a:p>
            <a:fld id="{763F2D79-C75E-42E1-AD06-AE3EAB2BE1D7}" type="slidenum">
              <a:rPr lang="nl-BE" smtClean="0"/>
              <a:pPr/>
              <a:t>‹nr.›</a:t>
            </a:fld>
            <a:endParaRPr lang="nl-BE" sz="1200" dirty="0"/>
          </a:p>
        </p:txBody>
      </p:sp>
      <p:sp>
        <p:nvSpPr>
          <p:cNvPr id="9" name="Titel 25">
            <a:extLst>
              <a:ext uri="{FF2B5EF4-FFF2-40B4-BE49-F238E27FC236}">
                <a16:creationId xmlns:a16="http://schemas.microsoft.com/office/drawing/2014/main" id="{DDF65D91-90FE-402E-BC1D-B80BE9AF6E1E}"/>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2" name="Tijdelijke aanduiding voor tekst 3">
            <a:extLst>
              <a:ext uri="{FF2B5EF4-FFF2-40B4-BE49-F238E27FC236}">
                <a16:creationId xmlns:a16="http://schemas.microsoft.com/office/drawing/2014/main" id="{E76EE5DF-6576-4362-A09B-98553810FA68}"/>
              </a:ext>
            </a:extLst>
          </p:cNvPr>
          <p:cNvSpPr>
            <a:spLocks noGrp="1"/>
          </p:cNvSpPr>
          <p:nvPr>
            <p:ph type="body" sz="quarter" idx="21" hasCustomPrompt="1"/>
          </p:nvPr>
        </p:nvSpPr>
        <p:spPr>
          <a:xfrm>
            <a:off x="0" y="1450800"/>
            <a:ext cx="7762455"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41752293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TOSLIDE (basic) | Titel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39" name="Tijdelijke aanduiding voor dianummer 38">
            <a:extLst>
              <a:ext uri="{FF2B5EF4-FFF2-40B4-BE49-F238E27FC236}">
                <a16:creationId xmlns:a16="http://schemas.microsoft.com/office/drawing/2014/main" id="{10D869F1-F8DE-472B-B99C-406CCA53421D}"/>
              </a:ext>
            </a:extLst>
          </p:cNvPr>
          <p:cNvSpPr>
            <a:spLocks noGrp="1"/>
          </p:cNvSpPr>
          <p:nvPr>
            <p:ph type="sldNum" sz="quarter" idx="25"/>
          </p:nvPr>
        </p:nvSpPr>
        <p:spPr/>
        <p:txBody>
          <a:bodyPr/>
          <a:lstStyle/>
          <a:p>
            <a:fld id="{763F2D79-C75E-42E1-AD06-AE3EAB2BE1D7}" type="slidenum">
              <a:rPr lang="nl-BE" smtClean="0"/>
              <a:pPr/>
              <a:t>‹nr.›</a:t>
            </a:fld>
            <a:endParaRPr lang="nl-BE" sz="1200" dirty="0"/>
          </a:p>
        </p:txBody>
      </p:sp>
      <p:sp>
        <p:nvSpPr>
          <p:cNvPr id="22" name="Titel 25">
            <a:extLst>
              <a:ext uri="{FF2B5EF4-FFF2-40B4-BE49-F238E27FC236}">
                <a16:creationId xmlns:a16="http://schemas.microsoft.com/office/drawing/2014/main" id="{BC24E3A1-B1C3-4788-BFEF-508FFC366B58}"/>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40" name="Tijdelijke aanduiding voor tekst 17">
            <a:extLst>
              <a:ext uri="{FF2B5EF4-FFF2-40B4-BE49-F238E27FC236}">
                <a16:creationId xmlns:a16="http://schemas.microsoft.com/office/drawing/2014/main" id="{7A9AF19C-2BA1-406E-AC3A-E5EFC33FA1F0}"/>
              </a:ext>
            </a:extLst>
          </p:cNvPr>
          <p:cNvSpPr>
            <a:spLocks noGrp="1"/>
          </p:cNvSpPr>
          <p:nvPr>
            <p:ph type="body" sz="quarter" idx="26" hasCustomPrompt="1"/>
          </p:nvPr>
        </p:nvSpPr>
        <p:spPr>
          <a:xfrm>
            <a:off x="724349" y="2156911"/>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8" name="Tijdelijke aanduiding voor datum 3">
            <a:extLst>
              <a:ext uri="{FF2B5EF4-FFF2-40B4-BE49-F238E27FC236}">
                <a16:creationId xmlns:a16="http://schemas.microsoft.com/office/drawing/2014/main" id="{4922FF2F-5F0A-4F40-B7E6-03240A2047DF}"/>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1F7A549C-DBB9-4F2E-B428-4BE898544A91}" type="datetime1">
              <a:rPr lang="nl-BE" smtClean="0"/>
              <a:t>28/04/2022</a:t>
            </a:fld>
            <a:endParaRPr lang="nl-BE" dirty="0"/>
          </a:p>
        </p:txBody>
      </p:sp>
      <p:sp>
        <p:nvSpPr>
          <p:cNvPr id="9" name="Tijdelijke aanduiding voor voettekst 4">
            <a:extLst>
              <a:ext uri="{FF2B5EF4-FFF2-40B4-BE49-F238E27FC236}">
                <a16:creationId xmlns:a16="http://schemas.microsoft.com/office/drawing/2014/main" id="{AFF3E56A-D245-40C6-9BAF-34762A9808CC}"/>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dirty="0" err="1"/>
              <a:t>Voettekst</a:t>
            </a:r>
            <a:endParaRPr lang="nl-BE" sz="950" dirty="0"/>
          </a:p>
        </p:txBody>
      </p:sp>
    </p:spTree>
    <p:extLst>
      <p:ext uri="{BB962C8B-B14F-4D97-AF65-F5344CB8AC3E}">
        <p14:creationId xmlns:p14="http://schemas.microsoft.com/office/powerpoint/2010/main" val="2400275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TOSLIDE (basic) | Titel + 2 foto's + bijschrift">
    <p:spTree>
      <p:nvGrpSpPr>
        <p:cNvPr id="1" name=""/>
        <p:cNvGrpSpPr/>
        <p:nvPr/>
      </p:nvGrpSpPr>
      <p:grpSpPr>
        <a:xfrm>
          <a:off x="0" y="0"/>
          <a:ext cx="0" cy="0"/>
          <a:chOff x="0" y="0"/>
          <a:chExt cx="0" cy="0"/>
        </a:xfrm>
      </p:grpSpPr>
      <p:sp>
        <p:nvSpPr>
          <p:cNvPr id="17" name="Tijdelijke aanduiding voor datum 16">
            <a:extLst>
              <a:ext uri="{FF2B5EF4-FFF2-40B4-BE49-F238E27FC236}">
                <a16:creationId xmlns:a16="http://schemas.microsoft.com/office/drawing/2014/main" id="{B13D744B-E4C0-450B-8805-6C6DA232E32E}"/>
              </a:ext>
            </a:extLst>
          </p:cNvPr>
          <p:cNvSpPr>
            <a:spLocks noGrp="1"/>
          </p:cNvSpPr>
          <p:nvPr>
            <p:ph type="dt" sz="half" idx="27"/>
          </p:nvPr>
        </p:nvSpPr>
        <p:spPr/>
        <p:txBody>
          <a:bodyPr/>
          <a:lstStyle/>
          <a:p>
            <a:pPr algn="ctr"/>
            <a:fld id="{F05A018F-0579-4A06-8054-F7A3A81F7DFD}" type="datetime1">
              <a:rPr lang="nl-BE" smtClean="0"/>
              <a:t>28/04/2022</a:t>
            </a:fld>
            <a:endParaRPr lang="nl-BE" dirty="0"/>
          </a:p>
        </p:txBody>
      </p:sp>
      <p:sp>
        <p:nvSpPr>
          <p:cNvPr id="18" name="Tijdelijke aanduiding voor voettekst 17">
            <a:extLst>
              <a:ext uri="{FF2B5EF4-FFF2-40B4-BE49-F238E27FC236}">
                <a16:creationId xmlns:a16="http://schemas.microsoft.com/office/drawing/2014/main" id="{BCA4FD16-AF8B-482C-8E29-9988900A523A}"/>
              </a:ext>
            </a:extLst>
          </p:cNvPr>
          <p:cNvSpPr>
            <a:spLocks noGrp="1"/>
          </p:cNvSpPr>
          <p:nvPr>
            <p:ph type="ftr" sz="quarter" idx="28"/>
          </p:nvPr>
        </p:nvSpPr>
        <p:spPr/>
        <p:txBody>
          <a:bodyPr/>
          <a:lstStyle/>
          <a:p>
            <a:r>
              <a:rPr lang="en-US"/>
              <a:t>Voettekst</a:t>
            </a:r>
            <a:endParaRPr lang="nl-BE" sz="950" dirty="0"/>
          </a:p>
        </p:txBody>
      </p:sp>
      <p:sp>
        <p:nvSpPr>
          <p:cNvPr id="19" name="Tijdelijke aanduiding voor dianummer 18">
            <a:extLst>
              <a:ext uri="{FF2B5EF4-FFF2-40B4-BE49-F238E27FC236}">
                <a16:creationId xmlns:a16="http://schemas.microsoft.com/office/drawing/2014/main" id="{4EB0D7F2-9142-419F-A9A3-E17A69C39FD5}"/>
              </a:ext>
            </a:extLst>
          </p:cNvPr>
          <p:cNvSpPr>
            <a:spLocks noGrp="1"/>
          </p:cNvSpPr>
          <p:nvPr>
            <p:ph type="sldNum" sz="quarter" idx="29"/>
          </p:nvPr>
        </p:nvSpPr>
        <p:spPr/>
        <p:txBody>
          <a:bodyPr/>
          <a:lstStyle/>
          <a:p>
            <a:fld id="{763F2D79-C75E-42E1-AD06-AE3EAB2BE1D7}" type="slidenum">
              <a:rPr lang="nl-BE" smtClean="0"/>
              <a:pPr/>
              <a:t>‹nr.›</a:t>
            </a:fld>
            <a:endParaRPr lang="nl-BE" sz="1200" dirty="0"/>
          </a:p>
        </p:txBody>
      </p:sp>
      <p:sp>
        <p:nvSpPr>
          <p:cNvPr id="13" name="Titel 25">
            <a:extLst>
              <a:ext uri="{FF2B5EF4-FFF2-40B4-BE49-F238E27FC236}">
                <a16:creationId xmlns:a16="http://schemas.microsoft.com/office/drawing/2014/main" id="{B7302737-4818-4D8A-88D3-DC6256533E1C}"/>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1" name="Tijdelijke aanduiding voor afbeelding 4">
            <a:extLst>
              <a:ext uri="{FF2B5EF4-FFF2-40B4-BE49-F238E27FC236}">
                <a16:creationId xmlns:a16="http://schemas.microsoft.com/office/drawing/2014/main" id="{A8464103-0ACE-4DD9-8494-4847109D0E9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2" name="Tijdelijke aanduiding voor afbeelding 4">
            <a:extLst>
              <a:ext uri="{FF2B5EF4-FFF2-40B4-BE49-F238E27FC236}">
                <a16:creationId xmlns:a16="http://schemas.microsoft.com/office/drawing/2014/main" id="{05440C86-1203-4D56-84A9-E4466679CF69}"/>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tekst 17">
            <a:extLst>
              <a:ext uri="{FF2B5EF4-FFF2-40B4-BE49-F238E27FC236}">
                <a16:creationId xmlns:a16="http://schemas.microsoft.com/office/drawing/2014/main" id="{FFE4C75F-8FC3-41A6-9235-95F429DA93D9}"/>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24" name="Tijdelijke aanduiding voor tekst 17">
            <a:extLst>
              <a:ext uri="{FF2B5EF4-FFF2-40B4-BE49-F238E27FC236}">
                <a16:creationId xmlns:a16="http://schemas.microsoft.com/office/drawing/2014/main" id="{EF72FD9B-2BB3-4CA9-AD97-FDF62A4293E3}"/>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Tree>
    <p:extLst>
      <p:ext uri="{BB962C8B-B14F-4D97-AF65-F5344CB8AC3E}">
        <p14:creationId xmlns:p14="http://schemas.microsoft.com/office/powerpoint/2010/main" val="6437668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KSTSLIDE (basic)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0"/>
            <a:ext cx="12191999" cy="6336834"/>
          </a:xfrm>
        </p:spPr>
        <p:txBody>
          <a:bodyPr lIns="1080000" tIns="1080000" rIns="1080000" bIns="108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9C318E0A-C016-4759-98BE-9704DF0A6AFB}" type="datetime1">
              <a:rPr lang="nl-BE" smtClean="0"/>
              <a:t>28/04/2022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38844525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16" name="Tijdelijke aanduiding voor datum 15">
            <a:extLst>
              <a:ext uri="{FF2B5EF4-FFF2-40B4-BE49-F238E27FC236}">
                <a16:creationId xmlns:a16="http://schemas.microsoft.com/office/drawing/2014/main" id="{F00B00FD-F7AD-44CE-8EC6-6606172B2C12}"/>
              </a:ext>
            </a:extLst>
          </p:cNvPr>
          <p:cNvSpPr>
            <a:spLocks noGrp="1"/>
          </p:cNvSpPr>
          <p:nvPr>
            <p:ph type="dt" sz="half" idx="10"/>
          </p:nvPr>
        </p:nvSpPr>
        <p:spPr/>
        <p:txBody>
          <a:bodyPr/>
          <a:lstStyle/>
          <a:p>
            <a:pPr algn="ctr"/>
            <a:fld id="{D4BD3C31-7F64-4F06-9D29-C6FD39BDD7EC}" type="datetime1">
              <a:rPr lang="nl-BE" smtClean="0"/>
              <a:t>28/04/2022</a:t>
            </a:fld>
            <a:endParaRPr lang="nl-BE" dirty="0"/>
          </a:p>
        </p:txBody>
      </p:sp>
      <p:sp>
        <p:nvSpPr>
          <p:cNvPr id="17" name="Tijdelijke aanduiding voor voettekst 16">
            <a:extLst>
              <a:ext uri="{FF2B5EF4-FFF2-40B4-BE49-F238E27FC236}">
                <a16:creationId xmlns:a16="http://schemas.microsoft.com/office/drawing/2014/main" id="{CCC5D764-B091-491C-AE67-81AE92552560}"/>
              </a:ext>
            </a:extLst>
          </p:cNvPr>
          <p:cNvSpPr>
            <a:spLocks noGrp="1"/>
          </p:cNvSpPr>
          <p:nvPr>
            <p:ph type="ftr" sz="quarter" idx="11"/>
          </p:nvPr>
        </p:nvSpPr>
        <p:spPr/>
        <p:txBody>
          <a:bodyPr/>
          <a:lstStyle/>
          <a:p>
            <a:r>
              <a:rPr lang="en-US"/>
              <a:t>Voettekst</a:t>
            </a:r>
            <a:endParaRPr lang="nl-BE" sz="950" dirty="0"/>
          </a:p>
        </p:txBody>
      </p:sp>
      <p:sp>
        <p:nvSpPr>
          <p:cNvPr id="18" name="Tijdelijke aanduiding voor dianummer 17">
            <a:extLst>
              <a:ext uri="{FF2B5EF4-FFF2-40B4-BE49-F238E27FC236}">
                <a16:creationId xmlns:a16="http://schemas.microsoft.com/office/drawing/2014/main" id="{42352F86-3D45-4665-9BE3-002631CF3A42}"/>
              </a:ext>
            </a:extLst>
          </p:cNvPr>
          <p:cNvSpPr>
            <a:spLocks noGrp="1"/>
          </p:cNvSpPr>
          <p:nvPr>
            <p:ph type="sldNum" sz="quarter" idx="12"/>
          </p:nvPr>
        </p:nvSpPr>
        <p:spPr/>
        <p:txBody>
          <a:body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28447924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4BB0E-1797-4193-A47D-1EFDF9D005A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C1A37FF-92A6-467B-BAC1-8E3491C457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3A40C74-2068-4836-89DE-746B61F0097E}"/>
              </a:ext>
            </a:extLst>
          </p:cNvPr>
          <p:cNvSpPr>
            <a:spLocks noGrp="1"/>
          </p:cNvSpPr>
          <p:nvPr>
            <p:ph type="dt" sz="half" idx="10"/>
          </p:nvPr>
        </p:nvSpPr>
        <p:spPr/>
        <p:txBody>
          <a:bodyPr/>
          <a:lstStyle/>
          <a:p>
            <a:fld id="{F3E1C987-2877-4ED3-A624-04CAE54A6ED9}" type="datetime1">
              <a:rPr lang="nl-BE" smtClean="0"/>
              <a:t>28/04/2022</a:t>
            </a:fld>
            <a:endParaRPr lang="en-GB"/>
          </a:p>
        </p:txBody>
      </p:sp>
      <p:sp>
        <p:nvSpPr>
          <p:cNvPr id="5" name="Footer Placeholder 4">
            <a:extLst>
              <a:ext uri="{FF2B5EF4-FFF2-40B4-BE49-F238E27FC236}">
                <a16:creationId xmlns:a16="http://schemas.microsoft.com/office/drawing/2014/main" id="{6F038F4B-CFF8-46C8-A705-6B5C7DF16276}"/>
              </a:ext>
            </a:extLst>
          </p:cNvPr>
          <p:cNvSpPr>
            <a:spLocks noGrp="1"/>
          </p:cNvSpPr>
          <p:nvPr>
            <p:ph type="ftr" sz="quarter" idx="11"/>
          </p:nvPr>
        </p:nvSpPr>
        <p:spPr/>
        <p:txBody>
          <a:bodyPr/>
          <a:lstStyle/>
          <a:p>
            <a:r>
              <a:rPr lang="en-GB"/>
              <a:t>Voettekst</a:t>
            </a:r>
          </a:p>
        </p:txBody>
      </p:sp>
      <p:sp>
        <p:nvSpPr>
          <p:cNvPr id="6" name="Slide Number Placeholder 5">
            <a:extLst>
              <a:ext uri="{FF2B5EF4-FFF2-40B4-BE49-F238E27FC236}">
                <a16:creationId xmlns:a16="http://schemas.microsoft.com/office/drawing/2014/main" id="{979F2735-2063-4F1B-8048-35348E2A6F3D}"/>
              </a:ext>
            </a:extLst>
          </p:cNvPr>
          <p:cNvSpPr>
            <a:spLocks noGrp="1"/>
          </p:cNvSpPr>
          <p:nvPr>
            <p:ph type="sldNum" sz="quarter" idx="12"/>
          </p:nvPr>
        </p:nvSpPr>
        <p:spPr/>
        <p:txBody>
          <a:bodyPr/>
          <a:lstStyle/>
          <a:p>
            <a:fld id="{0C222B1D-F95F-4506-906E-BCC1B467CD26}" type="slidenum">
              <a:rPr lang="en-GB" smtClean="0"/>
              <a:t>‹nr.›</a:t>
            </a:fld>
            <a:endParaRPr lang="en-GB"/>
          </a:p>
        </p:txBody>
      </p:sp>
    </p:spTree>
    <p:extLst>
      <p:ext uri="{BB962C8B-B14F-4D97-AF65-F5344CB8AC3E}">
        <p14:creationId xmlns:p14="http://schemas.microsoft.com/office/powerpoint/2010/main" val="6259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4F34-BEDD-405B-B122-762166A574E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57E601C-D57E-4286-AB5D-B8134C86649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88314E-03AC-42F2-8C0F-6E2A76D2B6BC}"/>
              </a:ext>
            </a:extLst>
          </p:cNvPr>
          <p:cNvSpPr>
            <a:spLocks noGrp="1"/>
          </p:cNvSpPr>
          <p:nvPr>
            <p:ph type="dt" sz="half" idx="10"/>
          </p:nvPr>
        </p:nvSpPr>
        <p:spPr/>
        <p:txBody>
          <a:bodyPr/>
          <a:lstStyle/>
          <a:p>
            <a:fld id="{FAC3D75A-58A1-49F2-BFDA-61FE3411A9EA}" type="datetime1">
              <a:rPr lang="nl-BE" smtClean="0"/>
              <a:t>28/04/2022</a:t>
            </a:fld>
            <a:endParaRPr lang="en-GB"/>
          </a:p>
        </p:txBody>
      </p:sp>
      <p:sp>
        <p:nvSpPr>
          <p:cNvPr id="5" name="Footer Placeholder 4">
            <a:extLst>
              <a:ext uri="{FF2B5EF4-FFF2-40B4-BE49-F238E27FC236}">
                <a16:creationId xmlns:a16="http://schemas.microsoft.com/office/drawing/2014/main" id="{5ED3FC14-D7D6-4737-897B-E63059CD0BC7}"/>
              </a:ext>
            </a:extLst>
          </p:cNvPr>
          <p:cNvSpPr>
            <a:spLocks noGrp="1"/>
          </p:cNvSpPr>
          <p:nvPr>
            <p:ph type="ftr" sz="quarter" idx="11"/>
          </p:nvPr>
        </p:nvSpPr>
        <p:spPr/>
        <p:txBody>
          <a:bodyPr/>
          <a:lstStyle/>
          <a:p>
            <a:r>
              <a:rPr lang="en-GB"/>
              <a:t>Voettekst</a:t>
            </a:r>
          </a:p>
        </p:txBody>
      </p:sp>
      <p:sp>
        <p:nvSpPr>
          <p:cNvPr id="6" name="Slide Number Placeholder 5">
            <a:extLst>
              <a:ext uri="{FF2B5EF4-FFF2-40B4-BE49-F238E27FC236}">
                <a16:creationId xmlns:a16="http://schemas.microsoft.com/office/drawing/2014/main" id="{0C2E3345-C517-4720-B3C9-38182AC39A39}"/>
              </a:ext>
            </a:extLst>
          </p:cNvPr>
          <p:cNvSpPr>
            <a:spLocks noGrp="1"/>
          </p:cNvSpPr>
          <p:nvPr>
            <p:ph type="sldNum" sz="quarter" idx="12"/>
          </p:nvPr>
        </p:nvSpPr>
        <p:spPr/>
        <p:txBody>
          <a:bodyPr/>
          <a:lstStyle/>
          <a:p>
            <a:fld id="{0C222B1D-F95F-4506-906E-BCC1B467CD26}" type="slidenum">
              <a:rPr lang="en-GB" smtClean="0"/>
              <a:t>‹nr.›</a:t>
            </a:fld>
            <a:endParaRPr lang="en-GB"/>
          </a:p>
        </p:txBody>
      </p:sp>
    </p:spTree>
    <p:extLst>
      <p:ext uri="{BB962C8B-B14F-4D97-AF65-F5344CB8AC3E}">
        <p14:creationId xmlns:p14="http://schemas.microsoft.com/office/powerpoint/2010/main" val="96422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SLIDE (logo TM - ENG)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dirty="0" err="1"/>
              <a:t>Voettekst</a:t>
            </a:r>
            <a:endParaRPr lang="nl-BE" dirty="0"/>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7E348047-DEE2-4823-9786-898D2C955936}" type="datetime1">
              <a:rPr lang="nl-BE" smtClean="0"/>
              <a:t>28/04/2022</a:t>
            </a:fld>
            <a:endParaRPr lang="nl-BE" dirty="0"/>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pic>
        <p:nvPicPr>
          <p:cNvPr id="9" name="Afbeelding 8">
            <a:extLst>
              <a:ext uri="{FF2B5EF4-FFF2-40B4-BE49-F238E27FC236}">
                <a16:creationId xmlns:a16="http://schemas.microsoft.com/office/drawing/2014/main" id="{A5E6A275-309F-4BC9-903A-F81D742F40F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Tree>
    <p:extLst>
      <p:ext uri="{BB962C8B-B14F-4D97-AF65-F5344CB8AC3E}">
        <p14:creationId xmlns:p14="http://schemas.microsoft.com/office/powerpoint/2010/main" val="299839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00E1AD3B-D9A3-4C5F-837D-0F1F8A5FC4E5}" type="datetime1">
              <a:rPr lang="nl-BE" smtClean="0"/>
              <a:t>28/04/2022</a:t>
            </a:fld>
            <a:endParaRPr lang="nl-BE" dirty="0"/>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dirty="0" err="1"/>
              <a:t>Voettekst</a:t>
            </a:r>
            <a:endParaRPr lang="nl-BE" dirty="0"/>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Tree>
    <p:extLst>
      <p:ext uri="{BB962C8B-B14F-4D97-AF65-F5344CB8AC3E}">
        <p14:creationId xmlns:p14="http://schemas.microsoft.com/office/powerpoint/2010/main" val="1252618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SLIDE + ondertitel">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dirty="0" err="1"/>
              <a:t>Voettekst</a:t>
            </a:r>
            <a:endParaRPr lang="nl-BE" dirty="0"/>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9842E444-5BB3-4BBB-BB3A-EB1E35BCF8F1}" type="datetime1">
              <a:rPr lang="nl-BE" smtClean="0"/>
              <a:t>28/04/2022</a:t>
            </a:fld>
            <a:endParaRPr lang="nl-BE" dirty="0"/>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Tree>
    <p:extLst>
      <p:ext uri="{BB962C8B-B14F-4D97-AF65-F5344CB8AC3E}">
        <p14:creationId xmlns:p14="http://schemas.microsoft.com/office/powerpoint/2010/main" val="1608877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SLIDE + foto">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dirty="0"/>
              <a:t>Klik (op pictogram)</a:t>
            </a:r>
            <a:br>
              <a:rPr lang="nl-BE" dirty="0"/>
            </a:br>
            <a:r>
              <a:rPr lang="nl-BE" dirty="0"/>
              <a:t>om foto toe te voegen</a:t>
            </a:r>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F352FB4A-50E6-4097-9716-3C7EDA4892DF}" type="datetime1">
              <a:rPr lang="nl-BE" smtClean="0"/>
              <a:t>28/04/2022</a:t>
            </a:fld>
            <a:endParaRPr lang="nl-BE" dirty="0"/>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dirty="0" err="1"/>
              <a:t>Voettekst</a:t>
            </a:r>
            <a:endParaRPr lang="nl-BE" dirty="0"/>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Tree>
    <p:extLst>
      <p:ext uri="{BB962C8B-B14F-4D97-AF65-F5344CB8AC3E}">
        <p14:creationId xmlns:p14="http://schemas.microsoft.com/office/powerpoint/2010/main" val="9695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SLIDE + ondertitel + foto">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dirty="0"/>
              <a:t>Klik (op pictogram)</a:t>
            </a:r>
            <a:br>
              <a:rPr lang="nl-BE" dirty="0"/>
            </a:br>
            <a:r>
              <a:rPr lang="nl-BE" dirty="0"/>
              <a:t>om foto toe te voegen</a:t>
            </a: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dirty="0" err="1"/>
              <a:t>Voettekst</a:t>
            </a:r>
            <a:endParaRPr lang="nl-BE" dirty="0"/>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405DA962-7020-4729-9103-80C801691162}" type="datetime1">
              <a:rPr lang="nl-BE" smtClean="0"/>
              <a:t>28/04/2022</a:t>
            </a:fld>
            <a:endParaRPr lang="nl-BE" dirty="0"/>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‹nr.›</a:t>
            </a:fld>
            <a:endParaRPr lang="nl-BE" dirty="0"/>
          </a:p>
        </p:txBody>
      </p:sp>
    </p:spTree>
    <p:extLst>
      <p:ext uri="{BB962C8B-B14F-4D97-AF65-F5344CB8AC3E}">
        <p14:creationId xmlns:p14="http://schemas.microsoft.com/office/powerpoint/2010/main" val="75352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SLIDE (modern) | Titel + tekst">
    <p:spTree>
      <p:nvGrpSpPr>
        <p:cNvPr id="1" name=""/>
        <p:cNvGrpSpPr/>
        <p:nvPr/>
      </p:nvGrpSpPr>
      <p:grpSpPr>
        <a:xfrm>
          <a:off x="0" y="0"/>
          <a:ext cx="0" cy="0"/>
          <a:chOff x="0" y="0"/>
          <a:chExt cx="0" cy="0"/>
        </a:xfrm>
      </p:grpSpPr>
      <p:sp>
        <p:nvSpPr>
          <p:cNvPr id="7" name="Tijdelijke aanduiding voor tekst 3">
            <a:extLst>
              <a:ext uri="{FF2B5EF4-FFF2-40B4-BE49-F238E27FC236}">
                <a16:creationId xmlns:a16="http://schemas.microsoft.com/office/drawing/2014/main" id="{BD258B1A-3DA0-4129-87C8-BB944FC312E7}"/>
              </a:ext>
            </a:extLst>
          </p:cNvPr>
          <p:cNvSpPr>
            <a:spLocks noGrp="1"/>
          </p:cNvSpPr>
          <p:nvPr>
            <p:ph type="body" sz="quarter" idx="13" hasCustomPrompt="1"/>
          </p:nvPr>
        </p:nvSpPr>
        <p:spPr>
          <a:xfrm>
            <a:off x="720000" y="899999"/>
            <a:ext cx="10753200" cy="5436833"/>
          </a:xfrm>
          <a:solidFill>
            <a:schemeClr val="bg1">
              <a:lumMod val="95000"/>
            </a:schemeClr>
          </a:solidFill>
        </p:spPr>
        <p:txBody>
          <a:bodyPr lIns="540000" tIns="1080000" rIns="540000" bIns="540000" anchor="t" anchorCtr="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CC9C1217-9C96-46BD-AFAA-142D79EEEBF8}" type="datetime1">
              <a:rPr lang="nl-BE" smtClean="0"/>
              <a:t>28/04/2022</a:t>
            </a:fld>
            <a:endParaRPr lang="nl-BE" dirty="0"/>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Voettekst</a:t>
            </a:r>
            <a:endParaRPr lang="nl-BE" sz="950" dirty="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‹nr.›</a:t>
            </a:fld>
            <a:endParaRPr lang="nl-BE" sz="1200" dirty="0"/>
          </a:p>
        </p:txBody>
      </p:sp>
      <p:sp>
        <p:nvSpPr>
          <p:cNvPr id="2" name="Titel 1">
            <a:extLst>
              <a:ext uri="{FF2B5EF4-FFF2-40B4-BE49-F238E27FC236}">
                <a16:creationId xmlns:a16="http://schemas.microsoft.com/office/drawing/2014/main" id="{1E7892D4-1A0A-483F-BB20-AF913FC3C4A0}"/>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1209314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BC6E4B0-3779-482B-B7B2-26FD28EDAC40}"/>
              </a:ext>
            </a:extLst>
          </p:cNvPr>
          <p:cNvSpPr>
            <a:spLocks noGrp="1"/>
          </p:cNvSpPr>
          <p:nvPr>
            <p:ph type="title"/>
          </p:nvPr>
        </p:nvSpPr>
        <p:spPr>
          <a:xfrm>
            <a:off x="0" y="365125"/>
            <a:ext cx="12192000" cy="1325563"/>
          </a:xfrm>
          <a:prstGeom prst="rect">
            <a:avLst/>
          </a:prstGeom>
        </p:spPr>
        <p:txBody>
          <a:bodyPr vert="horz" lIns="720000" tIns="45720" rIns="720000" bIns="45720" rtlCol="0" anchor="ctr">
            <a:normAutofit/>
          </a:bodyPr>
          <a:lstStyle/>
          <a:p>
            <a:r>
              <a:rPr lang="nl-NL" dirty="0"/>
              <a:t>Klik om stijl te bewerken</a:t>
            </a:r>
            <a:endParaRPr lang="nl-BE" dirty="0"/>
          </a:p>
        </p:txBody>
      </p:sp>
      <p:sp>
        <p:nvSpPr>
          <p:cNvPr id="3" name="Tijdelijke aanduiding voor tekst 2">
            <a:extLst>
              <a:ext uri="{FF2B5EF4-FFF2-40B4-BE49-F238E27FC236}">
                <a16:creationId xmlns:a16="http://schemas.microsoft.com/office/drawing/2014/main" id="{FB0247AF-425B-4C8D-B176-94A6D872C349}"/>
              </a:ext>
            </a:extLst>
          </p:cNvPr>
          <p:cNvSpPr>
            <a:spLocks noGrp="1"/>
          </p:cNvSpPr>
          <p:nvPr>
            <p:ph type="body" idx="1"/>
          </p:nvPr>
        </p:nvSpPr>
        <p:spPr>
          <a:xfrm>
            <a:off x="-1" y="1825625"/>
            <a:ext cx="12191999" cy="3769632"/>
          </a:xfrm>
          <a:prstGeom prst="rect">
            <a:avLst/>
          </a:prstGeom>
        </p:spPr>
        <p:txBody>
          <a:bodyPr vert="horz" lIns="720000" tIns="45720" rIns="72000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 name="Tijdelijke aanduiding voor datum 3">
            <a:extLst>
              <a:ext uri="{FF2B5EF4-FFF2-40B4-BE49-F238E27FC236}">
                <a16:creationId xmlns:a16="http://schemas.microsoft.com/office/drawing/2014/main" id="{45217886-ACB3-4AAD-A73F-2232DD2F4963}"/>
              </a:ext>
            </a:extLst>
          </p:cNvPr>
          <p:cNvSpPr>
            <a:spLocks noGrp="1"/>
          </p:cNvSpPr>
          <p:nvPr>
            <p:ph type="dt" sz="half" idx="2"/>
          </p:nvPr>
        </p:nvSpPr>
        <p:spPr>
          <a:xfrm>
            <a:off x="540000" y="6509899"/>
            <a:ext cx="977465" cy="164370"/>
          </a:xfrm>
          <a:prstGeom prst="rect">
            <a:avLst/>
          </a:prstGeom>
          <a:no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6D7F2D85-4ADD-4C93-AFE2-F865EF384F54}" type="datetime1">
              <a:rPr lang="nl-BE" smtClean="0"/>
              <a:t>28/04/2022</a:t>
            </a:fld>
            <a:endParaRPr lang="nl-BE" dirty="0"/>
          </a:p>
        </p:txBody>
      </p:sp>
      <p:sp>
        <p:nvSpPr>
          <p:cNvPr id="5" name="Tijdelijke aanduiding voor voettekst 4">
            <a:extLst>
              <a:ext uri="{FF2B5EF4-FFF2-40B4-BE49-F238E27FC236}">
                <a16:creationId xmlns:a16="http://schemas.microsoft.com/office/drawing/2014/main" id="{3127686B-E27C-4FC9-B284-1185D433DA03}"/>
              </a:ext>
            </a:extLst>
          </p:cNvPr>
          <p:cNvSpPr>
            <a:spLocks noGrp="1"/>
          </p:cNvSpPr>
          <p:nvPr>
            <p:ph type="ftr" sz="quarter" idx="3"/>
          </p:nvPr>
        </p:nvSpPr>
        <p:spPr>
          <a:xfrm>
            <a:off x="4296000" y="6475084"/>
            <a:ext cx="3600000" cy="234000"/>
          </a:xfrm>
          <a:prstGeom prst="rect">
            <a:avLst/>
          </a:prstGeom>
          <a:no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dirty="0" err="1"/>
              <a:t>Voettekst</a:t>
            </a:r>
            <a:endParaRPr lang="nl-BE" sz="950" dirty="0"/>
          </a:p>
        </p:txBody>
      </p:sp>
      <p:sp>
        <p:nvSpPr>
          <p:cNvPr id="11" name="Tijdelijke aanduiding voor dianummer 5">
            <a:extLst>
              <a:ext uri="{FF2B5EF4-FFF2-40B4-BE49-F238E27FC236}">
                <a16:creationId xmlns:a16="http://schemas.microsoft.com/office/drawing/2014/main" id="{23B437C9-873E-486F-B7A9-1823BA032797}"/>
              </a:ext>
            </a:extLst>
          </p:cNvPr>
          <p:cNvSpPr>
            <a:spLocks noGrp="1"/>
          </p:cNvSpPr>
          <p:nvPr>
            <p:ph type="sldNum" sz="quarter" idx="4"/>
          </p:nvPr>
        </p:nvSpPr>
        <p:spPr>
          <a:xfrm flipH="1">
            <a:off x="11364000" y="6030000"/>
            <a:ext cx="828000" cy="828000"/>
          </a:xfrm>
          <a:prstGeom prst="rtTriangle">
            <a:avLst/>
          </a:prstGeom>
          <a:solidFill>
            <a:srgbClr val="009CAB"/>
          </a:solidFill>
          <a:ln w="22860">
            <a:noFill/>
          </a:ln>
        </p:spPr>
        <p:txBody>
          <a:bodyPr wrap="none" lIns="0" tIns="0" rIns="0" bIns="108000" anchor="b" anchorCtr="0">
            <a:noAutofit/>
          </a:bodyPr>
          <a:lstStyle>
            <a:lvl1pPr algn="ctr">
              <a:defRPr sz="1200" spc="20" baseline="0">
                <a:solidFill>
                  <a:schemeClr val="bg1"/>
                </a:solidFill>
                <a:latin typeface="Poppins Light" panose="00000400000000000000" pitchFamily="2" charset="0"/>
                <a:cs typeface="Poppins Light" panose="00000400000000000000" pitchFamily="2" charset="0"/>
              </a:defRPr>
            </a:lvl1pPr>
          </a:lstStyle>
          <a:p>
            <a:fld id="{763F2D79-C75E-42E1-AD06-AE3EAB2BE1D7}" type="slidenum">
              <a:rPr lang="nl-BE" smtClean="0"/>
              <a:pPr/>
              <a:t>‹nr.›</a:t>
            </a:fld>
            <a:endParaRPr lang="nl-BE" sz="1200" dirty="0"/>
          </a:p>
        </p:txBody>
      </p:sp>
    </p:spTree>
    <p:extLst>
      <p:ext uri="{BB962C8B-B14F-4D97-AF65-F5344CB8AC3E}">
        <p14:creationId xmlns:p14="http://schemas.microsoft.com/office/powerpoint/2010/main" val="1375580336"/>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703" r:id="rId3"/>
    <p:sldLayoutId id="2147483704" r:id="rId4"/>
    <p:sldLayoutId id="2147483649" r:id="rId5"/>
    <p:sldLayoutId id="2147483688" r:id="rId6"/>
    <p:sldLayoutId id="2147483701" r:id="rId7"/>
    <p:sldLayoutId id="2147483702" r:id="rId8"/>
    <p:sldLayoutId id="2147483698" r:id="rId9"/>
    <p:sldLayoutId id="2147483706" r:id="rId10"/>
    <p:sldLayoutId id="2147483699" r:id="rId11"/>
    <p:sldLayoutId id="2147483707" r:id="rId12"/>
    <p:sldLayoutId id="2147483695" r:id="rId13"/>
    <p:sldLayoutId id="2147483700" r:id="rId14"/>
    <p:sldLayoutId id="2147483692" r:id="rId15"/>
    <p:sldLayoutId id="2147483684" r:id="rId16"/>
    <p:sldLayoutId id="2147483697" r:id="rId17"/>
    <p:sldLayoutId id="2147483696" r:id="rId18"/>
    <p:sldLayoutId id="2147483690" r:id="rId19"/>
    <p:sldLayoutId id="2147483691" r:id="rId20"/>
    <p:sldLayoutId id="2147483708" r:id="rId21"/>
    <p:sldLayoutId id="2147483677" r:id="rId22"/>
    <p:sldLayoutId id="2147483660" r:id="rId23"/>
    <p:sldLayoutId id="2147483675" r:id="rId24"/>
    <p:sldLayoutId id="2147483678" r:id="rId25"/>
    <p:sldLayoutId id="2147483679" r:id="rId26"/>
    <p:sldLayoutId id="2147483687" r:id="rId27"/>
    <p:sldLayoutId id="2147483674" r:id="rId28"/>
    <p:sldLayoutId id="2147483705" r:id="rId29"/>
    <p:sldLayoutId id="2147483685" r:id="rId30"/>
    <p:sldLayoutId id="2147483686" r:id="rId31"/>
    <p:sldLayoutId id="2147483676" r:id="rId32"/>
    <p:sldLayoutId id="2147483709" r:id="rId33"/>
    <p:sldLayoutId id="2147483655" r:id="rId34"/>
    <p:sldLayoutId id="2147483710" r:id="rId35"/>
    <p:sldLayoutId id="2147483711" r:id="rId36"/>
  </p:sldLayoutIdLst>
  <p:hf hdr="0" ftr="0" dt="0"/>
  <p:txStyles>
    <p:titleStyle>
      <a:lvl1pPr algn="l" defTabSz="914400" rtl="0" eaLnBrk="1" latinLnBrk="0" hangingPunct="1">
        <a:lnSpc>
          <a:spcPct val="90000"/>
        </a:lnSpc>
        <a:spcBef>
          <a:spcPct val="0"/>
        </a:spcBef>
        <a:buNone/>
        <a:defRPr sz="4400" kern="1200">
          <a:solidFill>
            <a:srgbClr val="3C3C3C"/>
          </a:solidFill>
          <a:latin typeface="Poppins ExtraLight" panose="00000300000000000000" pitchFamily="2" charset="0"/>
          <a:ea typeface="+mj-ea"/>
          <a:cs typeface="Poppins ExtraLight" panose="00000300000000000000" pitchFamily="2" charset="0"/>
        </a:defRPr>
      </a:lvl1pPr>
    </p:titleStyle>
    <p:bodyStyle>
      <a:lvl1pPr marL="0" indent="0" algn="l" defTabSz="914400" rtl="0" eaLnBrk="1" latinLnBrk="0" hangingPunct="1">
        <a:lnSpc>
          <a:spcPct val="90000"/>
        </a:lnSpc>
        <a:spcBef>
          <a:spcPts val="0"/>
        </a:spcBef>
        <a:spcAft>
          <a:spcPts val="0"/>
        </a:spcAft>
        <a:buClr>
          <a:srgbClr val="F04C25"/>
        </a:buClr>
        <a:buSzPct val="75000"/>
        <a:buFont typeface="Wingdings" panose="05000000000000000000" pitchFamily="2" charset="2"/>
        <a:buNone/>
        <a:defRPr sz="2800" kern="1200">
          <a:solidFill>
            <a:srgbClr val="3C3C3C"/>
          </a:solidFill>
          <a:latin typeface="Nunito ExtraLight" panose="00000300000000000000" pitchFamily="2" charset="0"/>
          <a:ea typeface="+mn-ea"/>
          <a:cs typeface="+mn-cs"/>
        </a:defRPr>
      </a:lvl1pPr>
      <a:lvl2pPr marL="360000" indent="-360000" algn="l" defTabSz="914400" rtl="0" eaLnBrk="1" latinLnBrk="0" hangingPunct="1">
        <a:lnSpc>
          <a:spcPct val="90000"/>
        </a:lnSpc>
        <a:spcBef>
          <a:spcPts val="200"/>
        </a:spcBef>
        <a:spcAft>
          <a:spcPts val="200"/>
        </a:spcAft>
        <a:buClr>
          <a:srgbClr val="F04C25"/>
        </a:buClr>
        <a:buSzPct val="75000"/>
        <a:buFont typeface="Wingdings" panose="05000000000000000000" pitchFamily="2" charset="2"/>
        <a:buChar char="æ"/>
        <a:defRPr sz="2800" kern="1200">
          <a:solidFill>
            <a:srgbClr val="3C3C3C"/>
          </a:solidFill>
          <a:latin typeface="Nunito ExtraLight" panose="00000300000000000000" pitchFamily="2" charset="0"/>
          <a:ea typeface="+mn-ea"/>
          <a:cs typeface="+mn-cs"/>
        </a:defRPr>
      </a:lvl2pPr>
      <a:lvl3pPr marL="720000" indent="-360000" algn="l" defTabSz="914400" rtl="0" eaLnBrk="1" latinLnBrk="0" hangingPunct="1">
        <a:lnSpc>
          <a:spcPct val="90000"/>
        </a:lnSpc>
        <a:spcBef>
          <a:spcPts val="200"/>
        </a:spcBef>
        <a:spcAft>
          <a:spcPts val="200"/>
        </a:spcAft>
        <a:buClr>
          <a:srgbClr val="F04C25"/>
        </a:buClr>
        <a:buSzPct val="70000"/>
        <a:buFont typeface="Wingdings" panose="05000000000000000000" pitchFamily="2" charset="2"/>
        <a:buChar char=""/>
        <a:defRPr sz="2800" kern="1200">
          <a:solidFill>
            <a:srgbClr val="3C3C3C"/>
          </a:solidFill>
          <a:latin typeface="Nunito ExtraLight" panose="00000300000000000000" pitchFamily="2" charset="0"/>
          <a:ea typeface="+mn-ea"/>
          <a:cs typeface="+mn-cs"/>
        </a:defRPr>
      </a:lvl3pPr>
      <a:lvl4pPr marL="1044000" indent="-324000" algn="l" defTabSz="914400" rtl="0" eaLnBrk="1" latinLnBrk="0" hangingPunct="1">
        <a:lnSpc>
          <a:spcPct val="90000"/>
        </a:lnSpc>
        <a:spcBef>
          <a:spcPts val="200"/>
        </a:spcBef>
        <a:spcAft>
          <a:spcPts val="200"/>
        </a:spcAft>
        <a:buClr>
          <a:srgbClr val="3C3C3C"/>
        </a:buClr>
        <a:buFont typeface="Nunito" panose="00000500000000000000" pitchFamily="2" charset="0"/>
        <a:buChar char="‐"/>
        <a:defRPr sz="2100" i="0" u="none" kern="1200">
          <a:solidFill>
            <a:srgbClr val="3C3C3C"/>
          </a:solidFill>
          <a:latin typeface="Nunito Light" panose="00000400000000000000" pitchFamily="2" charset="0"/>
          <a:ea typeface="+mn-ea"/>
          <a:cs typeface="+mn-cs"/>
        </a:defRPr>
      </a:lvl4pPr>
      <a:lvl5pPr marL="1224000" indent="-180000" algn="l" defTabSz="914400" rtl="0" eaLnBrk="1" latinLnBrk="0" hangingPunct="1">
        <a:lnSpc>
          <a:spcPct val="90000"/>
        </a:lnSpc>
        <a:spcBef>
          <a:spcPts val="300"/>
        </a:spcBef>
        <a:spcAft>
          <a:spcPts val="100"/>
        </a:spcAft>
        <a:buClr>
          <a:srgbClr val="3C3C3C"/>
        </a:buClr>
        <a:buSzPct val="120000"/>
        <a:buFont typeface="Nunito" panose="00000500000000000000" pitchFamily="2" charset="0"/>
        <a:buChar char="›"/>
        <a:defRPr sz="1700" kern="1200">
          <a:solidFill>
            <a:srgbClr val="3C3C3C"/>
          </a:solidFill>
          <a:latin typeface="Nunito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8.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8.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8.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8.xml"/><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8.xml"/><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0.png"/><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C10D04A-E56D-4316-9743-C554A890CDA9}"/>
              </a:ext>
            </a:extLst>
          </p:cNvPr>
          <p:cNvSpPr>
            <a:spLocks noGrp="1"/>
          </p:cNvSpPr>
          <p:nvPr>
            <p:ph type="body" idx="1"/>
          </p:nvPr>
        </p:nvSpPr>
        <p:spPr/>
        <p:txBody>
          <a:bodyPr/>
          <a:lstStyle/>
          <a:p>
            <a:r>
              <a:rPr lang="nl-BE" dirty="0"/>
              <a:t>DATA ACCESS DESIGN PATTERNS</a:t>
            </a:r>
            <a:endParaRPr lang="en-GB" dirty="0"/>
          </a:p>
        </p:txBody>
      </p:sp>
      <p:sp>
        <p:nvSpPr>
          <p:cNvPr id="2" name="Title 1">
            <a:extLst>
              <a:ext uri="{FF2B5EF4-FFF2-40B4-BE49-F238E27FC236}">
                <a16:creationId xmlns:a16="http://schemas.microsoft.com/office/drawing/2014/main" id="{5349FC4B-F96E-4BF9-B61B-743613DA2358}"/>
              </a:ext>
            </a:extLst>
          </p:cNvPr>
          <p:cNvSpPr>
            <a:spLocks noGrp="1"/>
          </p:cNvSpPr>
          <p:nvPr>
            <p:ph type="title"/>
          </p:nvPr>
        </p:nvSpPr>
        <p:spPr/>
        <p:txBody>
          <a:bodyPr>
            <a:noAutofit/>
          </a:bodyPr>
          <a:lstStyle/>
          <a:p>
            <a:br>
              <a:rPr lang="nl-BE" sz="5400" b="1" dirty="0"/>
            </a:br>
            <a:r>
              <a:rPr lang="nl-BE" sz="5400" b="1" dirty="0"/>
              <a:t>.NET Development</a:t>
            </a:r>
            <a:br>
              <a:rPr lang="nl-BE" sz="5400" b="1" dirty="0"/>
            </a:br>
            <a:r>
              <a:rPr lang="nl-BE" sz="5400" b="1" dirty="0" err="1"/>
              <a:t>Repository</a:t>
            </a:r>
            <a:r>
              <a:rPr lang="nl-BE" sz="5400" b="1" dirty="0"/>
              <a:t> </a:t>
            </a:r>
            <a:r>
              <a:rPr lang="nl-BE" sz="5400" b="1" dirty="0" err="1"/>
              <a:t>Pattern</a:t>
            </a:r>
            <a:endParaRPr lang="en-GB" sz="5400" b="1" dirty="0"/>
          </a:p>
        </p:txBody>
      </p:sp>
      <p:sp>
        <p:nvSpPr>
          <p:cNvPr id="4" name="Lightning Bolt 3">
            <a:extLst>
              <a:ext uri="{FF2B5EF4-FFF2-40B4-BE49-F238E27FC236}">
                <a16:creationId xmlns:a16="http://schemas.microsoft.com/office/drawing/2014/main" id="{177C3616-E1DB-4112-84A8-DBF02179A17E}"/>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Lightning Bolt 4">
            <a:extLst>
              <a:ext uri="{FF2B5EF4-FFF2-40B4-BE49-F238E27FC236}">
                <a16:creationId xmlns:a16="http://schemas.microsoft.com/office/drawing/2014/main" id="{BA5AC574-3E02-48EB-8AB8-310F16783776}"/>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44CC8BE8-2297-4C62-B7B4-62A5C7324509}"/>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Lightning Bolt 7">
            <a:extLst>
              <a:ext uri="{FF2B5EF4-FFF2-40B4-BE49-F238E27FC236}">
                <a16:creationId xmlns:a16="http://schemas.microsoft.com/office/drawing/2014/main" id="{775D0C23-371A-4B08-A9F0-FB58F46D2626}"/>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lide Number Placeholder 2">
            <a:extLst>
              <a:ext uri="{FF2B5EF4-FFF2-40B4-BE49-F238E27FC236}">
                <a16:creationId xmlns:a16="http://schemas.microsoft.com/office/drawing/2014/main" id="{89FBB266-472A-4816-B367-EE857723FE9E}"/>
              </a:ext>
            </a:extLst>
          </p:cNvPr>
          <p:cNvSpPr>
            <a:spLocks noGrp="1"/>
          </p:cNvSpPr>
          <p:nvPr>
            <p:ph type="sldNum" sz="quarter" idx="12"/>
          </p:nvPr>
        </p:nvSpPr>
        <p:spPr/>
        <p:txBody>
          <a:bodyPr/>
          <a:lstStyle/>
          <a:p>
            <a:fld id="{763F2D79-C75E-42E1-AD06-AE3EAB2BE1D7}" type="slidenum">
              <a:rPr lang="nl-BE" smtClean="0"/>
              <a:pPr/>
              <a:t>1</a:t>
            </a:fld>
            <a:endParaRPr lang="nl-BE" dirty="0"/>
          </a:p>
        </p:txBody>
      </p:sp>
    </p:spTree>
    <p:extLst>
      <p:ext uri="{BB962C8B-B14F-4D97-AF65-F5344CB8AC3E}">
        <p14:creationId xmlns:p14="http://schemas.microsoft.com/office/powerpoint/2010/main" val="620996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2C03A50-FD5C-42D0-8899-FA8392005560}"/>
              </a:ext>
            </a:extLst>
          </p:cNvPr>
          <p:cNvSpPr>
            <a:spLocks noGrp="1"/>
          </p:cNvSpPr>
          <p:nvPr>
            <p:ph type="body" sz="quarter" idx="17"/>
          </p:nvPr>
        </p:nvSpPr>
        <p:spPr/>
        <p:txBody>
          <a:bodyPr/>
          <a:lstStyle/>
          <a:p>
            <a:r>
              <a:rPr lang="nl-BE" dirty="0"/>
              <a:t>Open </a:t>
            </a:r>
            <a:r>
              <a:rPr lang="nl-BE" dirty="0" err="1"/>
              <a:t>the</a:t>
            </a:r>
            <a:r>
              <a:rPr lang="nl-BE" dirty="0"/>
              <a:t> solution “</a:t>
            </a:r>
            <a:r>
              <a:rPr lang="nl-BE" dirty="0" err="1"/>
              <a:t>MVCMovieDemo</a:t>
            </a:r>
            <a:r>
              <a:rPr lang="nl-BE" dirty="0"/>
              <a:t>”</a:t>
            </a:r>
          </a:p>
          <a:p>
            <a:br>
              <a:rPr lang="nl-BE" dirty="0"/>
            </a:br>
            <a:r>
              <a:rPr lang="nl-BE" dirty="0"/>
              <a:t>Run </a:t>
            </a:r>
            <a:r>
              <a:rPr lang="nl-BE" dirty="0" err="1"/>
              <a:t>the</a:t>
            </a:r>
            <a:r>
              <a:rPr lang="nl-BE" dirty="0"/>
              <a:t> </a:t>
            </a:r>
            <a:r>
              <a:rPr lang="nl-BE" dirty="0" err="1"/>
              <a:t>application</a:t>
            </a:r>
            <a:r>
              <a:rPr lang="nl-BE" dirty="0"/>
              <a:t>.</a:t>
            </a:r>
            <a:endParaRPr lang="en-GB" dirty="0"/>
          </a:p>
        </p:txBody>
      </p:sp>
      <p:sp>
        <p:nvSpPr>
          <p:cNvPr id="3" name="Title 2">
            <a:extLst>
              <a:ext uri="{FF2B5EF4-FFF2-40B4-BE49-F238E27FC236}">
                <a16:creationId xmlns:a16="http://schemas.microsoft.com/office/drawing/2014/main" id="{65993387-F5D8-4A57-802B-BABB16CC5B64}"/>
              </a:ext>
            </a:extLst>
          </p:cNvPr>
          <p:cNvSpPr>
            <a:spLocks noGrp="1"/>
          </p:cNvSpPr>
          <p:nvPr>
            <p:ph type="title"/>
          </p:nvPr>
        </p:nvSpPr>
        <p:spPr/>
        <p:txBody>
          <a:bodyPr/>
          <a:lstStyle/>
          <a:p>
            <a:r>
              <a:rPr lang="nl-BE" dirty="0"/>
              <a:t>Demo</a:t>
            </a:r>
            <a:endParaRPr lang="en-GB" dirty="0"/>
          </a:p>
        </p:txBody>
      </p:sp>
      <p:pic>
        <p:nvPicPr>
          <p:cNvPr id="4" name="Picture 3">
            <a:extLst>
              <a:ext uri="{FF2B5EF4-FFF2-40B4-BE49-F238E27FC236}">
                <a16:creationId xmlns:a16="http://schemas.microsoft.com/office/drawing/2014/main" id="{FB71E952-4D58-443C-8350-6D849FAA1B59}"/>
              </a:ext>
            </a:extLst>
          </p:cNvPr>
          <p:cNvPicPr>
            <a:picLocks noChangeAspect="1"/>
          </p:cNvPicPr>
          <p:nvPr/>
        </p:nvPicPr>
        <p:blipFill>
          <a:blip r:embed="rId2"/>
          <a:stretch>
            <a:fillRect/>
          </a:stretch>
        </p:blipFill>
        <p:spPr>
          <a:xfrm>
            <a:off x="748198" y="3408255"/>
            <a:ext cx="5092765" cy="2218803"/>
          </a:xfrm>
          <a:prstGeom prst="rect">
            <a:avLst/>
          </a:prstGeom>
          <a:ln w="3175">
            <a:solidFill>
              <a:schemeClr val="tx1"/>
            </a:solidFill>
          </a:ln>
        </p:spPr>
      </p:pic>
      <p:pic>
        <p:nvPicPr>
          <p:cNvPr id="5" name="Picture 4">
            <a:extLst>
              <a:ext uri="{FF2B5EF4-FFF2-40B4-BE49-F238E27FC236}">
                <a16:creationId xmlns:a16="http://schemas.microsoft.com/office/drawing/2014/main" id="{B8A1E2F5-961C-4BF8-8946-68A5F5AFCB76}"/>
              </a:ext>
            </a:extLst>
          </p:cNvPr>
          <p:cNvPicPr>
            <a:picLocks noChangeAspect="1"/>
          </p:cNvPicPr>
          <p:nvPr/>
        </p:nvPicPr>
        <p:blipFill rotWithShape="1">
          <a:blip r:embed="rId3"/>
          <a:srcRect l="2305"/>
          <a:stretch/>
        </p:blipFill>
        <p:spPr>
          <a:xfrm>
            <a:off x="7346736" y="1611656"/>
            <a:ext cx="3477175" cy="2381250"/>
          </a:xfrm>
          <a:prstGeom prst="rect">
            <a:avLst/>
          </a:prstGeom>
          <a:ln w="3175">
            <a:solidFill>
              <a:schemeClr val="tx1"/>
            </a:solidFill>
          </a:ln>
        </p:spPr>
      </p:pic>
      <p:pic>
        <p:nvPicPr>
          <p:cNvPr id="6" name="Picture 5">
            <a:extLst>
              <a:ext uri="{FF2B5EF4-FFF2-40B4-BE49-F238E27FC236}">
                <a16:creationId xmlns:a16="http://schemas.microsoft.com/office/drawing/2014/main" id="{35588C9D-5822-42FE-A6F1-22C6004DCE75}"/>
              </a:ext>
            </a:extLst>
          </p:cNvPr>
          <p:cNvPicPr>
            <a:picLocks noChangeAspect="1"/>
          </p:cNvPicPr>
          <p:nvPr/>
        </p:nvPicPr>
        <p:blipFill>
          <a:blip r:embed="rId4"/>
          <a:stretch>
            <a:fillRect/>
          </a:stretch>
        </p:blipFill>
        <p:spPr>
          <a:xfrm>
            <a:off x="7346736" y="4153762"/>
            <a:ext cx="3477175" cy="2501002"/>
          </a:xfrm>
          <a:prstGeom prst="rect">
            <a:avLst/>
          </a:prstGeom>
          <a:ln w="3175">
            <a:solidFill>
              <a:schemeClr val="tx1"/>
            </a:solidFill>
          </a:ln>
        </p:spPr>
      </p:pic>
      <p:sp>
        <p:nvSpPr>
          <p:cNvPr id="7" name="Slide Number Placeholder 6">
            <a:extLst>
              <a:ext uri="{FF2B5EF4-FFF2-40B4-BE49-F238E27FC236}">
                <a16:creationId xmlns:a16="http://schemas.microsoft.com/office/drawing/2014/main" id="{D8DC560F-BB8D-4083-869C-40E5C4D1106F}"/>
              </a:ext>
            </a:extLst>
          </p:cNvPr>
          <p:cNvSpPr>
            <a:spLocks noGrp="1"/>
          </p:cNvSpPr>
          <p:nvPr>
            <p:ph type="sldNum" sz="quarter" idx="16"/>
          </p:nvPr>
        </p:nvSpPr>
        <p:spPr/>
        <p:txBody>
          <a:bodyPr/>
          <a:lstStyle/>
          <a:p>
            <a:fld id="{763F2D79-C75E-42E1-AD06-AE3EAB2BE1D7}" type="slidenum">
              <a:rPr lang="nl-BE" smtClean="0"/>
              <a:pPr/>
              <a:t>10</a:t>
            </a:fld>
            <a:endParaRPr lang="nl-BE" sz="1200" dirty="0"/>
          </a:p>
        </p:txBody>
      </p:sp>
    </p:spTree>
    <p:extLst>
      <p:ext uri="{BB962C8B-B14F-4D97-AF65-F5344CB8AC3E}">
        <p14:creationId xmlns:p14="http://schemas.microsoft.com/office/powerpoint/2010/main" val="2717132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D812E5-2930-4595-8F60-C1F92199FBC6}"/>
              </a:ext>
            </a:extLst>
          </p:cNvPr>
          <p:cNvSpPr>
            <a:spLocks noGrp="1"/>
          </p:cNvSpPr>
          <p:nvPr>
            <p:ph type="body" sz="quarter" idx="17"/>
          </p:nvPr>
        </p:nvSpPr>
        <p:spPr>
          <a:xfrm>
            <a:off x="0" y="1450800"/>
            <a:ext cx="12191999" cy="4886034"/>
          </a:xfrm>
        </p:spPr>
        <p:txBody>
          <a:bodyPr>
            <a:normAutofit/>
          </a:bodyPr>
          <a:lstStyle/>
          <a:p>
            <a:r>
              <a:rPr lang="nl-BE" dirty="0"/>
              <a:t>The project </a:t>
            </a:r>
            <a:r>
              <a:rPr lang="nl-BE" dirty="0" err="1"/>
              <a:t>contains</a:t>
            </a:r>
            <a:r>
              <a:rPr lang="nl-BE" dirty="0"/>
              <a:t> no </a:t>
            </a:r>
            <a:r>
              <a:rPr lang="nl-BE" dirty="0" err="1"/>
              <a:t>repositories</a:t>
            </a:r>
            <a:r>
              <a:rPr lang="nl-BE" dirty="0"/>
              <a:t>.</a:t>
            </a:r>
          </a:p>
          <a:p>
            <a:endParaRPr lang="nl-BE" dirty="0"/>
          </a:p>
          <a:p>
            <a:r>
              <a:rPr lang="nl-BE" dirty="0"/>
              <a:t>In </a:t>
            </a:r>
            <a:r>
              <a:rPr lang="nl-BE" dirty="0" err="1"/>
              <a:t>the</a:t>
            </a:r>
            <a:r>
              <a:rPr lang="nl-BE" dirty="0"/>
              <a:t> controllers </a:t>
            </a:r>
            <a:r>
              <a:rPr lang="nl-BE" dirty="0" err="1"/>
              <a:t>the</a:t>
            </a:r>
            <a:r>
              <a:rPr lang="nl-BE" dirty="0"/>
              <a:t> </a:t>
            </a:r>
            <a:r>
              <a:rPr lang="nl-BE" dirty="0" err="1"/>
              <a:t>reference</a:t>
            </a:r>
            <a:r>
              <a:rPr lang="nl-BE" dirty="0"/>
              <a:t> </a:t>
            </a:r>
            <a:r>
              <a:rPr lang="nl-BE" dirty="0" err="1"/>
              <a:t>to</a:t>
            </a:r>
            <a:r>
              <a:rPr lang="nl-BE" dirty="0"/>
              <a:t> EF is </a:t>
            </a:r>
            <a:r>
              <a:rPr lang="nl-BE" dirty="0" err="1"/>
              <a:t>defined</a:t>
            </a:r>
            <a:r>
              <a:rPr lang="nl-BE" dirty="0"/>
              <a:t>.</a:t>
            </a:r>
          </a:p>
          <a:p>
            <a:endParaRPr lang="nl-BE" dirty="0"/>
          </a:p>
          <a:p>
            <a:endParaRPr lang="nl-BE" dirty="0"/>
          </a:p>
          <a:p>
            <a:r>
              <a:rPr lang="nl-BE" dirty="0"/>
              <a:t>The controllers </a:t>
            </a:r>
            <a:r>
              <a:rPr lang="nl-BE" dirty="0" err="1"/>
              <a:t>address</a:t>
            </a:r>
            <a:r>
              <a:rPr lang="nl-BE" dirty="0"/>
              <a:t> </a:t>
            </a:r>
            <a:r>
              <a:rPr lang="nl-BE" dirty="0" err="1"/>
              <a:t>the</a:t>
            </a:r>
            <a:r>
              <a:rPr lang="nl-BE" dirty="0"/>
              <a:t> </a:t>
            </a:r>
            <a:r>
              <a:rPr lang="nl-BE" dirty="0" err="1"/>
              <a:t>MovieContext</a:t>
            </a:r>
            <a:r>
              <a:rPr lang="nl-BE" dirty="0"/>
              <a:t> </a:t>
            </a:r>
            <a:r>
              <a:rPr lang="nl-BE" dirty="0" err="1"/>
              <a:t>directly</a:t>
            </a:r>
            <a:r>
              <a:rPr lang="nl-BE" dirty="0"/>
              <a:t>.</a:t>
            </a:r>
          </a:p>
          <a:p>
            <a:endParaRPr lang="nl-BE" dirty="0"/>
          </a:p>
          <a:p>
            <a:endParaRPr lang="nl-BE" dirty="0"/>
          </a:p>
        </p:txBody>
      </p:sp>
      <p:sp>
        <p:nvSpPr>
          <p:cNvPr id="3" name="Title 2">
            <a:extLst>
              <a:ext uri="{FF2B5EF4-FFF2-40B4-BE49-F238E27FC236}">
                <a16:creationId xmlns:a16="http://schemas.microsoft.com/office/drawing/2014/main" id="{B8D3FA97-FCE4-40CD-A566-75886B72A051}"/>
              </a:ext>
            </a:extLst>
          </p:cNvPr>
          <p:cNvSpPr>
            <a:spLocks noGrp="1"/>
          </p:cNvSpPr>
          <p:nvPr>
            <p:ph type="title"/>
          </p:nvPr>
        </p:nvSpPr>
        <p:spPr>
          <a:xfrm>
            <a:off x="0" y="658737"/>
            <a:ext cx="12192000" cy="777011"/>
          </a:xfrm>
        </p:spPr>
        <p:txBody>
          <a:bodyPr/>
          <a:lstStyle/>
          <a:p>
            <a:r>
              <a:rPr lang="nl-BE" dirty="0"/>
              <a:t>Demo</a:t>
            </a:r>
            <a:endParaRPr lang="en-GB" dirty="0"/>
          </a:p>
        </p:txBody>
      </p:sp>
      <p:pic>
        <p:nvPicPr>
          <p:cNvPr id="5" name="Picture 4">
            <a:extLst>
              <a:ext uri="{FF2B5EF4-FFF2-40B4-BE49-F238E27FC236}">
                <a16:creationId xmlns:a16="http://schemas.microsoft.com/office/drawing/2014/main" id="{ADD68BD6-460B-4FDD-B0B6-FBAB917A1951}"/>
              </a:ext>
            </a:extLst>
          </p:cNvPr>
          <p:cNvPicPr>
            <a:picLocks noChangeAspect="1"/>
          </p:cNvPicPr>
          <p:nvPr/>
        </p:nvPicPr>
        <p:blipFill>
          <a:blip r:embed="rId2"/>
          <a:stretch>
            <a:fillRect/>
          </a:stretch>
        </p:blipFill>
        <p:spPr>
          <a:xfrm>
            <a:off x="8855715" y="1781787"/>
            <a:ext cx="3114675" cy="4724400"/>
          </a:xfrm>
          <a:prstGeom prst="rect">
            <a:avLst/>
          </a:prstGeom>
        </p:spPr>
      </p:pic>
      <p:pic>
        <p:nvPicPr>
          <p:cNvPr id="6" name="Picture 5">
            <a:extLst>
              <a:ext uri="{FF2B5EF4-FFF2-40B4-BE49-F238E27FC236}">
                <a16:creationId xmlns:a16="http://schemas.microsoft.com/office/drawing/2014/main" id="{4AB39E9B-CEA9-446B-99EF-2DA818E16891}"/>
              </a:ext>
            </a:extLst>
          </p:cNvPr>
          <p:cNvPicPr>
            <a:picLocks noChangeAspect="1"/>
          </p:cNvPicPr>
          <p:nvPr/>
        </p:nvPicPr>
        <p:blipFill>
          <a:blip r:embed="rId3"/>
          <a:stretch>
            <a:fillRect/>
          </a:stretch>
        </p:blipFill>
        <p:spPr>
          <a:xfrm>
            <a:off x="581012" y="4292444"/>
            <a:ext cx="3980629" cy="1739284"/>
          </a:xfrm>
          <a:prstGeom prst="rect">
            <a:avLst/>
          </a:prstGeom>
        </p:spPr>
      </p:pic>
      <p:pic>
        <p:nvPicPr>
          <p:cNvPr id="7" name="Picture 6">
            <a:extLst>
              <a:ext uri="{FF2B5EF4-FFF2-40B4-BE49-F238E27FC236}">
                <a16:creationId xmlns:a16="http://schemas.microsoft.com/office/drawing/2014/main" id="{E34BA034-F791-412E-8AA8-31FDBBAD0CC4}"/>
              </a:ext>
            </a:extLst>
          </p:cNvPr>
          <p:cNvPicPr>
            <a:picLocks noChangeAspect="1"/>
          </p:cNvPicPr>
          <p:nvPr/>
        </p:nvPicPr>
        <p:blipFill>
          <a:blip r:embed="rId4"/>
          <a:stretch>
            <a:fillRect/>
          </a:stretch>
        </p:blipFill>
        <p:spPr>
          <a:xfrm>
            <a:off x="4783250" y="4292444"/>
            <a:ext cx="4036109" cy="1739284"/>
          </a:xfrm>
          <a:prstGeom prst="rect">
            <a:avLst/>
          </a:prstGeom>
        </p:spPr>
      </p:pic>
      <p:pic>
        <p:nvPicPr>
          <p:cNvPr id="8" name="Picture 7">
            <a:extLst>
              <a:ext uri="{FF2B5EF4-FFF2-40B4-BE49-F238E27FC236}">
                <a16:creationId xmlns:a16="http://schemas.microsoft.com/office/drawing/2014/main" id="{2490D021-10EA-46C3-93F2-8A42E18B4641}"/>
              </a:ext>
            </a:extLst>
          </p:cNvPr>
          <p:cNvPicPr>
            <a:picLocks noChangeAspect="1"/>
          </p:cNvPicPr>
          <p:nvPr/>
        </p:nvPicPr>
        <p:blipFill>
          <a:blip r:embed="rId5"/>
          <a:stretch>
            <a:fillRect/>
          </a:stretch>
        </p:blipFill>
        <p:spPr>
          <a:xfrm>
            <a:off x="682684" y="3055416"/>
            <a:ext cx="5000625" cy="276225"/>
          </a:xfrm>
          <a:prstGeom prst="rect">
            <a:avLst/>
          </a:prstGeom>
        </p:spPr>
      </p:pic>
      <p:sp>
        <p:nvSpPr>
          <p:cNvPr id="4" name="Slide Number Placeholder 3">
            <a:extLst>
              <a:ext uri="{FF2B5EF4-FFF2-40B4-BE49-F238E27FC236}">
                <a16:creationId xmlns:a16="http://schemas.microsoft.com/office/drawing/2014/main" id="{E243779C-A6A8-4C67-A887-4C07FFE212DD}"/>
              </a:ext>
            </a:extLst>
          </p:cNvPr>
          <p:cNvSpPr>
            <a:spLocks noGrp="1"/>
          </p:cNvSpPr>
          <p:nvPr>
            <p:ph type="sldNum" sz="quarter" idx="16"/>
          </p:nvPr>
        </p:nvSpPr>
        <p:spPr/>
        <p:txBody>
          <a:bodyPr/>
          <a:lstStyle/>
          <a:p>
            <a:fld id="{763F2D79-C75E-42E1-AD06-AE3EAB2BE1D7}" type="slidenum">
              <a:rPr lang="nl-BE" smtClean="0"/>
              <a:pPr/>
              <a:t>11</a:t>
            </a:fld>
            <a:endParaRPr lang="nl-BE" sz="1200" dirty="0"/>
          </a:p>
        </p:txBody>
      </p:sp>
    </p:spTree>
    <p:extLst>
      <p:ext uri="{BB962C8B-B14F-4D97-AF65-F5344CB8AC3E}">
        <p14:creationId xmlns:p14="http://schemas.microsoft.com/office/powerpoint/2010/main" val="2356092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069C68-5243-426D-B561-15CB929C7388}"/>
              </a:ext>
            </a:extLst>
          </p:cNvPr>
          <p:cNvSpPr>
            <a:spLocks noGrp="1"/>
          </p:cNvSpPr>
          <p:nvPr>
            <p:ph type="body" sz="quarter" idx="17"/>
          </p:nvPr>
        </p:nvSpPr>
        <p:spPr/>
        <p:txBody>
          <a:bodyPr/>
          <a:lstStyle/>
          <a:p>
            <a:r>
              <a:rPr lang="nl-BE" dirty="0" err="1"/>
              <a:t>Since</a:t>
            </a:r>
            <a:r>
              <a:rPr lang="nl-BE" dirty="0"/>
              <a:t> </a:t>
            </a:r>
            <a:r>
              <a:rPr lang="nl-BE" dirty="0" err="1"/>
              <a:t>each</a:t>
            </a:r>
            <a:r>
              <a:rPr lang="nl-BE" dirty="0"/>
              <a:t> </a:t>
            </a:r>
            <a:r>
              <a:rPr lang="nl-BE" dirty="0" err="1"/>
              <a:t>repository</a:t>
            </a:r>
            <a:r>
              <a:rPr lang="nl-BE" dirty="0"/>
              <a:t> </a:t>
            </a:r>
            <a:r>
              <a:rPr lang="nl-BE" dirty="0" err="1"/>
              <a:t>should</a:t>
            </a:r>
            <a:r>
              <a:rPr lang="nl-BE" dirty="0"/>
              <a:t> </a:t>
            </a:r>
            <a:r>
              <a:rPr lang="nl-BE" dirty="0" err="1"/>
              <a:t>contain</a:t>
            </a:r>
            <a:r>
              <a:rPr lang="nl-BE" dirty="0"/>
              <a:t> at </a:t>
            </a:r>
            <a:r>
              <a:rPr lang="nl-BE" dirty="0" err="1"/>
              <a:t>least</a:t>
            </a:r>
            <a:r>
              <a:rPr lang="nl-BE" dirty="0"/>
              <a:t> </a:t>
            </a:r>
            <a:r>
              <a:rPr lang="nl-BE" dirty="0" err="1"/>
              <a:t>the</a:t>
            </a:r>
            <a:r>
              <a:rPr lang="nl-BE" dirty="0"/>
              <a:t>  b</a:t>
            </a:r>
            <a:r>
              <a:rPr lang="en-GB" dirty="0" err="1"/>
              <a:t>asic</a:t>
            </a:r>
            <a:r>
              <a:rPr lang="en-GB" dirty="0"/>
              <a:t> CRUD and query operations, it’s a good idea to define those methods at interface level.  This way,  you get consistency in the method definitions throughout your application.</a:t>
            </a:r>
          </a:p>
          <a:p>
            <a:endParaRPr lang="nl-BE" dirty="0"/>
          </a:p>
          <a:p>
            <a:pPr lvl="1"/>
            <a:r>
              <a:rPr lang="nl-BE" dirty="0"/>
              <a:t>M</a:t>
            </a:r>
            <a:r>
              <a:rPr lang="en-GB" dirty="0" err="1"/>
              <a:t>ake</a:t>
            </a:r>
            <a:r>
              <a:rPr lang="en-GB" dirty="0"/>
              <a:t> a new folder ‘DAL’</a:t>
            </a:r>
          </a:p>
          <a:p>
            <a:pPr lvl="1"/>
            <a:r>
              <a:rPr lang="nl-BE" dirty="0" err="1"/>
              <a:t>Add</a:t>
            </a:r>
            <a:r>
              <a:rPr lang="nl-BE" dirty="0"/>
              <a:t> new item | Interface ‘</a:t>
            </a:r>
            <a:r>
              <a:rPr lang="nl-BE" dirty="0" err="1"/>
              <a:t>IRepository</a:t>
            </a:r>
            <a:r>
              <a:rPr lang="nl-BE" dirty="0"/>
              <a:t>’</a:t>
            </a:r>
            <a:endParaRPr lang="en-GB" dirty="0"/>
          </a:p>
          <a:p>
            <a:endParaRPr lang="nl-BE" dirty="0"/>
          </a:p>
          <a:p>
            <a:endParaRPr lang="en-GB" dirty="0"/>
          </a:p>
        </p:txBody>
      </p:sp>
      <p:sp>
        <p:nvSpPr>
          <p:cNvPr id="3" name="Title 2">
            <a:extLst>
              <a:ext uri="{FF2B5EF4-FFF2-40B4-BE49-F238E27FC236}">
                <a16:creationId xmlns:a16="http://schemas.microsoft.com/office/drawing/2014/main" id="{F9701B41-F3AD-46BD-9B25-F0CB12266106}"/>
              </a:ext>
            </a:extLst>
          </p:cNvPr>
          <p:cNvSpPr>
            <a:spLocks noGrp="1"/>
          </p:cNvSpPr>
          <p:nvPr>
            <p:ph type="title"/>
          </p:nvPr>
        </p:nvSpPr>
        <p:spPr/>
        <p:txBody>
          <a:bodyPr/>
          <a:lstStyle/>
          <a:p>
            <a:r>
              <a:rPr lang="nl-BE" dirty="0" err="1"/>
              <a:t>Create</a:t>
            </a:r>
            <a:r>
              <a:rPr lang="nl-BE" dirty="0"/>
              <a:t> </a:t>
            </a:r>
            <a:r>
              <a:rPr lang="nl-BE" dirty="0" err="1"/>
              <a:t>IRepository</a:t>
            </a:r>
            <a:r>
              <a:rPr lang="nl-BE" dirty="0"/>
              <a:t> interface</a:t>
            </a:r>
            <a:endParaRPr lang="en-GB" dirty="0"/>
          </a:p>
        </p:txBody>
      </p:sp>
      <p:pic>
        <p:nvPicPr>
          <p:cNvPr id="4" name="Picture 3">
            <a:extLst>
              <a:ext uri="{FF2B5EF4-FFF2-40B4-BE49-F238E27FC236}">
                <a16:creationId xmlns:a16="http://schemas.microsoft.com/office/drawing/2014/main" id="{E69F864A-23B4-4CBF-A5B6-C6C45890F3D7}"/>
              </a:ext>
            </a:extLst>
          </p:cNvPr>
          <p:cNvPicPr>
            <a:picLocks noChangeAspect="1"/>
          </p:cNvPicPr>
          <p:nvPr/>
        </p:nvPicPr>
        <p:blipFill>
          <a:blip r:embed="rId2"/>
          <a:stretch>
            <a:fillRect/>
          </a:stretch>
        </p:blipFill>
        <p:spPr>
          <a:xfrm>
            <a:off x="1093430" y="4802350"/>
            <a:ext cx="1895475" cy="742950"/>
          </a:xfrm>
          <a:prstGeom prst="rect">
            <a:avLst/>
          </a:prstGeom>
        </p:spPr>
      </p:pic>
      <p:sp>
        <p:nvSpPr>
          <p:cNvPr id="5" name="Slide Number Placeholder 4">
            <a:extLst>
              <a:ext uri="{FF2B5EF4-FFF2-40B4-BE49-F238E27FC236}">
                <a16:creationId xmlns:a16="http://schemas.microsoft.com/office/drawing/2014/main" id="{53FBC251-9899-47CE-A58C-76CD61D77001}"/>
              </a:ext>
            </a:extLst>
          </p:cNvPr>
          <p:cNvSpPr>
            <a:spLocks noGrp="1"/>
          </p:cNvSpPr>
          <p:nvPr>
            <p:ph type="sldNum" sz="quarter" idx="16"/>
          </p:nvPr>
        </p:nvSpPr>
        <p:spPr/>
        <p:txBody>
          <a:bodyPr/>
          <a:lstStyle/>
          <a:p>
            <a:fld id="{763F2D79-C75E-42E1-AD06-AE3EAB2BE1D7}" type="slidenum">
              <a:rPr lang="nl-BE" smtClean="0"/>
              <a:pPr/>
              <a:t>12</a:t>
            </a:fld>
            <a:endParaRPr lang="nl-BE" sz="1200" dirty="0"/>
          </a:p>
        </p:txBody>
      </p:sp>
    </p:spTree>
    <p:extLst>
      <p:ext uri="{BB962C8B-B14F-4D97-AF65-F5344CB8AC3E}">
        <p14:creationId xmlns:p14="http://schemas.microsoft.com/office/powerpoint/2010/main" val="118240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069C68-5243-426D-B561-15CB929C7388}"/>
              </a:ext>
            </a:extLst>
          </p:cNvPr>
          <p:cNvSpPr>
            <a:spLocks noGrp="1"/>
          </p:cNvSpPr>
          <p:nvPr>
            <p:ph type="body" sz="quarter" idx="17"/>
          </p:nvPr>
        </p:nvSpPr>
        <p:spPr/>
        <p:txBody>
          <a:bodyPr>
            <a:normAutofit fontScale="92500" lnSpcReduction="10000"/>
          </a:bodyPr>
          <a:lstStyle/>
          <a:p>
            <a:r>
              <a:rPr lang="nl-BE" dirty="0" err="1"/>
              <a:t>Each</a:t>
            </a:r>
            <a:r>
              <a:rPr lang="nl-BE" dirty="0"/>
              <a:t> </a:t>
            </a:r>
            <a:r>
              <a:rPr lang="nl-BE" dirty="0" err="1"/>
              <a:t>repository</a:t>
            </a:r>
            <a:r>
              <a:rPr lang="nl-BE" dirty="0"/>
              <a:t> must </a:t>
            </a:r>
            <a:r>
              <a:rPr lang="nl-BE" dirty="0" err="1"/>
              <a:t>contain</a:t>
            </a:r>
            <a:r>
              <a:rPr lang="nl-BE" dirty="0"/>
              <a:t> </a:t>
            </a:r>
            <a:br>
              <a:rPr lang="nl-BE" dirty="0"/>
            </a:br>
            <a:r>
              <a:rPr lang="nl-BE" dirty="0" err="1"/>
              <a:t>the</a:t>
            </a:r>
            <a:r>
              <a:rPr lang="nl-BE" dirty="0"/>
              <a:t> </a:t>
            </a:r>
            <a:r>
              <a:rPr lang="nl-BE" dirty="0" err="1"/>
              <a:t>following</a:t>
            </a:r>
            <a:r>
              <a:rPr lang="nl-BE" dirty="0"/>
              <a:t> </a:t>
            </a:r>
            <a:r>
              <a:rPr lang="nl-BE" dirty="0" err="1"/>
              <a:t>methods</a:t>
            </a:r>
            <a:r>
              <a:rPr lang="nl-BE" dirty="0"/>
              <a:t>:</a:t>
            </a:r>
            <a:br>
              <a:rPr lang="nl-BE" dirty="0"/>
            </a:br>
            <a:endParaRPr lang="nl-BE" dirty="0"/>
          </a:p>
          <a:p>
            <a:pPr lvl="2"/>
            <a:r>
              <a:rPr lang="en-GB" dirty="0"/>
              <a:t>	</a:t>
            </a:r>
            <a:r>
              <a:rPr lang="en-GB" dirty="0" err="1"/>
              <a:t>IEnumerable</a:t>
            </a:r>
            <a:r>
              <a:rPr lang="en-GB" dirty="0"/>
              <a:t>&lt;T&gt; </a:t>
            </a:r>
            <a:r>
              <a:rPr lang="en-GB" dirty="0" err="1"/>
              <a:t>GetAll</a:t>
            </a:r>
            <a:r>
              <a:rPr lang="en-GB" dirty="0"/>
              <a:t>()</a:t>
            </a:r>
          </a:p>
          <a:p>
            <a:pPr lvl="2"/>
            <a:r>
              <a:rPr lang="en-GB" dirty="0"/>
              <a:t>	T </a:t>
            </a:r>
            <a:r>
              <a:rPr lang="en-GB" dirty="0" err="1"/>
              <a:t>GetByID</a:t>
            </a:r>
            <a:r>
              <a:rPr lang="en-GB" dirty="0"/>
              <a:t>(</a:t>
            </a:r>
            <a:r>
              <a:rPr lang="en-GB" dirty="0" err="1"/>
              <a:t>int</a:t>
            </a:r>
            <a:r>
              <a:rPr lang="en-GB" dirty="0"/>
              <a:t> id)</a:t>
            </a:r>
            <a:br>
              <a:rPr lang="en-GB" dirty="0"/>
            </a:br>
            <a:endParaRPr lang="en-GB" dirty="0"/>
          </a:p>
          <a:p>
            <a:pPr lvl="2"/>
            <a:r>
              <a:rPr lang="en-GB" dirty="0"/>
              <a:t>	void Insert(T </a:t>
            </a:r>
            <a:r>
              <a:rPr lang="en-GB" dirty="0" err="1"/>
              <a:t>obj</a:t>
            </a:r>
            <a:r>
              <a:rPr lang="en-GB" dirty="0"/>
              <a:t>)</a:t>
            </a:r>
          </a:p>
          <a:p>
            <a:pPr lvl="2"/>
            <a:r>
              <a:rPr lang="en-GB" dirty="0"/>
              <a:t>	void Delete(</a:t>
            </a:r>
            <a:r>
              <a:rPr lang="en-GB" dirty="0" err="1"/>
              <a:t>int</a:t>
            </a:r>
            <a:r>
              <a:rPr lang="en-GB" dirty="0"/>
              <a:t> id)</a:t>
            </a:r>
          </a:p>
          <a:p>
            <a:pPr lvl="2"/>
            <a:r>
              <a:rPr lang="en-GB" dirty="0"/>
              <a:t> 	void Update(T </a:t>
            </a:r>
            <a:r>
              <a:rPr lang="en-GB" dirty="0" err="1"/>
              <a:t>obj</a:t>
            </a:r>
            <a:r>
              <a:rPr lang="en-GB" dirty="0"/>
              <a:t>)</a:t>
            </a:r>
          </a:p>
          <a:p>
            <a:pPr lvl="2"/>
            <a:r>
              <a:rPr lang="en-GB" dirty="0"/>
              <a:t>   void Save()</a:t>
            </a:r>
            <a:br>
              <a:rPr lang="en-GB" dirty="0"/>
            </a:br>
            <a:endParaRPr lang="en-GB" dirty="0"/>
          </a:p>
          <a:p>
            <a:r>
              <a:rPr lang="nl-BE" dirty="0" err="1"/>
              <a:t>where</a:t>
            </a:r>
            <a:r>
              <a:rPr lang="nl-BE" dirty="0"/>
              <a:t> T stands </a:t>
            </a:r>
            <a:r>
              <a:rPr lang="nl-BE" dirty="0" err="1"/>
              <a:t>for</a:t>
            </a:r>
            <a:r>
              <a:rPr lang="nl-BE" dirty="0"/>
              <a:t> </a:t>
            </a:r>
            <a:r>
              <a:rPr lang="nl-BE" dirty="0" err="1"/>
              <a:t>the</a:t>
            </a:r>
            <a:r>
              <a:rPr lang="nl-BE" dirty="0"/>
              <a:t> model </a:t>
            </a:r>
            <a:r>
              <a:rPr lang="nl-BE" dirty="0" err="1"/>
              <a:t>entity</a:t>
            </a:r>
            <a:endParaRPr lang="en-GB" dirty="0"/>
          </a:p>
        </p:txBody>
      </p:sp>
      <p:sp>
        <p:nvSpPr>
          <p:cNvPr id="3" name="Title 2">
            <a:extLst>
              <a:ext uri="{FF2B5EF4-FFF2-40B4-BE49-F238E27FC236}">
                <a16:creationId xmlns:a16="http://schemas.microsoft.com/office/drawing/2014/main" id="{F9701B41-F3AD-46BD-9B25-F0CB12266106}"/>
              </a:ext>
            </a:extLst>
          </p:cNvPr>
          <p:cNvSpPr>
            <a:spLocks noGrp="1"/>
          </p:cNvSpPr>
          <p:nvPr>
            <p:ph type="title"/>
          </p:nvPr>
        </p:nvSpPr>
        <p:spPr/>
        <p:txBody>
          <a:bodyPr/>
          <a:lstStyle/>
          <a:p>
            <a:r>
              <a:rPr lang="nl-BE" dirty="0" err="1"/>
              <a:t>Create</a:t>
            </a:r>
            <a:r>
              <a:rPr lang="nl-BE" dirty="0"/>
              <a:t> </a:t>
            </a:r>
            <a:r>
              <a:rPr lang="nl-BE" dirty="0" err="1"/>
              <a:t>IRepository</a:t>
            </a:r>
            <a:r>
              <a:rPr lang="nl-BE" dirty="0"/>
              <a:t> interface</a:t>
            </a:r>
            <a:endParaRPr lang="en-GB" dirty="0"/>
          </a:p>
        </p:txBody>
      </p:sp>
      <p:pic>
        <p:nvPicPr>
          <p:cNvPr id="15" name="Picture 14">
            <a:extLst>
              <a:ext uri="{FF2B5EF4-FFF2-40B4-BE49-F238E27FC236}">
                <a16:creationId xmlns:a16="http://schemas.microsoft.com/office/drawing/2014/main" id="{B08E5E18-B315-473E-AF42-DBD57748DF28}"/>
              </a:ext>
            </a:extLst>
          </p:cNvPr>
          <p:cNvPicPr>
            <a:picLocks noChangeAspect="1"/>
          </p:cNvPicPr>
          <p:nvPr/>
        </p:nvPicPr>
        <p:blipFill>
          <a:blip r:embed="rId3"/>
          <a:stretch>
            <a:fillRect/>
          </a:stretch>
        </p:blipFill>
        <p:spPr>
          <a:xfrm>
            <a:off x="7716002" y="2035780"/>
            <a:ext cx="3419284" cy="4052199"/>
          </a:xfrm>
          <a:prstGeom prst="rect">
            <a:avLst/>
          </a:prstGeom>
        </p:spPr>
      </p:pic>
      <p:sp>
        <p:nvSpPr>
          <p:cNvPr id="4" name="Slide Number Placeholder 3">
            <a:extLst>
              <a:ext uri="{FF2B5EF4-FFF2-40B4-BE49-F238E27FC236}">
                <a16:creationId xmlns:a16="http://schemas.microsoft.com/office/drawing/2014/main" id="{12B09FB6-6F99-4A71-B6FA-1A66B104DE22}"/>
              </a:ext>
            </a:extLst>
          </p:cNvPr>
          <p:cNvSpPr>
            <a:spLocks noGrp="1"/>
          </p:cNvSpPr>
          <p:nvPr>
            <p:ph type="sldNum" sz="quarter" idx="16"/>
          </p:nvPr>
        </p:nvSpPr>
        <p:spPr/>
        <p:txBody>
          <a:bodyPr/>
          <a:lstStyle/>
          <a:p>
            <a:fld id="{763F2D79-C75E-42E1-AD06-AE3EAB2BE1D7}" type="slidenum">
              <a:rPr lang="nl-BE" smtClean="0"/>
              <a:pPr/>
              <a:t>13</a:t>
            </a:fld>
            <a:endParaRPr lang="nl-BE" sz="1200" dirty="0"/>
          </a:p>
        </p:txBody>
      </p:sp>
    </p:spTree>
    <p:extLst>
      <p:ext uri="{BB962C8B-B14F-4D97-AF65-F5344CB8AC3E}">
        <p14:creationId xmlns:p14="http://schemas.microsoft.com/office/powerpoint/2010/main" val="4014980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1757D3-B021-4AE1-97FC-3E547A33B381}"/>
              </a:ext>
            </a:extLst>
          </p:cNvPr>
          <p:cNvSpPr>
            <a:spLocks noGrp="1"/>
          </p:cNvSpPr>
          <p:nvPr>
            <p:ph type="body" sz="quarter" idx="17"/>
          </p:nvPr>
        </p:nvSpPr>
        <p:spPr/>
        <p:txBody>
          <a:bodyPr/>
          <a:lstStyle/>
          <a:p>
            <a:pPr lvl="1"/>
            <a:r>
              <a:rPr lang="nl-BE" dirty="0" err="1"/>
              <a:t>Add</a:t>
            </a:r>
            <a:r>
              <a:rPr lang="nl-BE" dirty="0"/>
              <a:t> new item | Class ‘</a:t>
            </a:r>
            <a:r>
              <a:rPr lang="nl-BE" dirty="0" err="1"/>
              <a:t>RatingRepository</a:t>
            </a:r>
            <a:r>
              <a:rPr lang="nl-BE" dirty="0"/>
              <a:t>’</a:t>
            </a:r>
            <a:br>
              <a:rPr lang="nl-BE" dirty="0"/>
            </a:br>
            <a:endParaRPr lang="nl-BE" dirty="0"/>
          </a:p>
          <a:p>
            <a:pPr lvl="1"/>
            <a:r>
              <a:rPr lang="nl-BE" dirty="0" err="1"/>
              <a:t>Implement</a:t>
            </a:r>
            <a:r>
              <a:rPr lang="nl-BE" dirty="0"/>
              <a:t> </a:t>
            </a:r>
            <a:r>
              <a:rPr lang="nl-BE" dirty="0" err="1"/>
              <a:t>the</a:t>
            </a:r>
            <a:r>
              <a:rPr lang="nl-BE" dirty="0"/>
              <a:t> </a:t>
            </a:r>
            <a:r>
              <a:rPr lang="nl-BE" dirty="0" err="1"/>
              <a:t>IRepository</a:t>
            </a:r>
            <a:r>
              <a:rPr lang="nl-BE" dirty="0"/>
              <a:t> interface </a:t>
            </a:r>
            <a:r>
              <a:rPr lang="nl-BE" dirty="0" err="1"/>
              <a:t>for</a:t>
            </a:r>
            <a:r>
              <a:rPr lang="nl-BE" dirty="0"/>
              <a:t> a Rating </a:t>
            </a:r>
            <a:r>
              <a:rPr lang="nl-BE" dirty="0" err="1"/>
              <a:t>entity</a:t>
            </a:r>
            <a:endParaRPr lang="en-GB" dirty="0"/>
          </a:p>
          <a:p>
            <a:endParaRPr lang="nl-BE" dirty="0"/>
          </a:p>
          <a:p>
            <a:pPr marL="0" lvl="1" indent="0">
              <a:buNone/>
            </a:pPr>
            <a:endParaRPr lang="nl-BE" dirty="0"/>
          </a:p>
          <a:p>
            <a:pPr marL="360000" lvl="2" indent="0">
              <a:buNone/>
            </a:pPr>
            <a:endParaRPr lang="en-GB" dirty="0"/>
          </a:p>
        </p:txBody>
      </p:sp>
      <p:sp>
        <p:nvSpPr>
          <p:cNvPr id="3" name="Title 2">
            <a:extLst>
              <a:ext uri="{FF2B5EF4-FFF2-40B4-BE49-F238E27FC236}">
                <a16:creationId xmlns:a16="http://schemas.microsoft.com/office/drawing/2014/main" id="{179053FB-0613-4B3E-8149-F35008AE61D2}"/>
              </a:ext>
            </a:extLst>
          </p:cNvPr>
          <p:cNvSpPr>
            <a:spLocks noGrp="1"/>
          </p:cNvSpPr>
          <p:nvPr>
            <p:ph type="title"/>
          </p:nvPr>
        </p:nvSpPr>
        <p:spPr/>
        <p:txBody>
          <a:bodyPr/>
          <a:lstStyle/>
          <a:p>
            <a:r>
              <a:rPr lang="nl-BE" dirty="0" err="1"/>
              <a:t>Create</a:t>
            </a:r>
            <a:r>
              <a:rPr lang="nl-BE" dirty="0"/>
              <a:t> </a:t>
            </a:r>
            <a:r>
              <a:rPr lang="nl-BE" dirty="0" err="1"/>
              <a:t>RatingRepository</a:t>
            </a:r>
            <a:r>
              <a:rPr lang="nl-BE" dirty="0"/>
              <a:t> class in DAL</a:t>
            </a:r>
            <a:endParaRPr lang="en-GB" dirty="0"/>
          </a:p>
        </p:txBody>
      </p:sp>
      <p:pic>
        <p:nvPicPr>
          <p:cNvPr id="4" name="Picture 3">
            <a:extLst>
              <a:ext uri="{FF2B5EF4-FFF2-40B4-BE49-F238E27FC236}">
                <a16:creationId xmlns:a16="http://schemas.microsoft.com/office/drawing/2014/main" id="{597702A8-FE66-4446-8CAA-CF6ACE3B9901}"/>
              </a:ext>
            </a:extLst>
          </p:cNvPr>
          <p:cNvPicPr>
            <a:picLocks noChangeAspect="1"/>
          </p:cNvPicPr>
          <p:nvPr/>
        </p:nvPicPr>
        <p:blipFill>
          <a:blip r:embed="rId2"/>
          <a:stretch>
            <a:fillRect/>
          </a:stretch>
        </p:blipFill>
        <p:spPr>
          <a:xfrm>
            <a:off x="7585159" y="1678408"/>
            <a:ext cx="2355598" cy="727910"/>
          </a:xfrm>
          <a:prstGeom prst="rect">
            <a:avLst/>
          </a:prstGeom>
        </p:spPr>
      </p:pic>
      <p:pic>
        <p:nvPicPr>
          <p:cNvPr id="5" name="Picture 4">
            <a:extLst>
              <a:ext uri="{FF2B5EF4-FFF2-40B4-BE49-F238E27FC236}">
                <a16:creationId xmlns:a16="http://schemas.microsoft.com/office/drawing/2014/main" id="{B703FC49-D14B-432C-A985-0CA4C3E67B24}"/>
              </a:ext>
            </a:extLst>
          </p:cNvPr>
          <p:cNvPicPr>
            <a:picLocks noChangeAspect="1"/>
          </p:cNvPicPr>
          <p:nvPr/>
        </p:nvPicPr>
        <p:blipFill>
          <a:blip r:embed="rId3"/>
          <a:stretch>
            <a:fillRect/>
          </a:stretch>
        </p:blipFill>
        <p:spPr>
          <a:xfrm>
            <a:off x="1048250" y="3214562"/>
            <a:ext cx="4486275" cy="3456521"/>
          </a:xfrm>
          <a:prstGeom prst="rect">
            <a:avLst/>
          </a:prstGeom>
        </p:spPr>
      </p:pic>
      <p:sp>
        <p:nvSpPr>
          <p:cNvPr id="6" name="Rectangle 5">
            <a:extLst>
              <a:ext uri="{FF2B5EF4-FFF2-40B4-BE49-F238E27FC236}">
                <a16:creationId xmlns:a16="http://schemas.microsoft.com/office/drawing/2014/main" id="{420D7C95-F187-4B31-8CC5-BAC21DE6851F}"/>
              </a:ext>
            </a:extLst>
          </p:cNvPr>
          <p:cNvSpPr/>
          <p:nvPr/>
        </p:nvSpPr>
        <p:spPr>
          <a:xfrm>
            <a:off x="2021305" y="3165546"/>
            <a:ext cx="3236495" cy="275486"/>
          </a:xfrm>
          <a:prstGeom prst="rect">
            <a:avLst/>
          </a:prstGeom>
          <a:noFill/>
          <a:ln w="28575">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Slide Number Placeholder 6">
            <a:extLst>
              <a:ext uri="{FF2B5EF4-FFF2-40B4-BE49-F238E27FC236}">
                <a16:creationId xmlns:a16="http://schemas.microsoft.com/office/drawing/2014/main" id="{3479AA88-B0DB-44E1-8BEE-7D0A69D372CD}"/>
              </a:ext>
            </a:extLst>
          </p:cNvPr>
          <p:cNvSpPr>
            <a:spLocks noGrp="1"/>
          </p:cNvSpPr>
          <p:nvPr>
            <p:ph type="sldNum" sz="quarter" idx="16"/>
          </p:nvPr>
        </p:nvSpPr>
        <p:spPr/>
        <p:txBody>
          <a:bodyPr/>
          <a:lstStyle/>
          <a:p>
            <a:fld id="{763F2D79-C75E-42E1-AD06-AE3EAB2BE1D7}" type="slidenum">
              <a:rPr lang="nl-BE" smtClean="0"/>
              <a:pPr/>
              <a:t>14</a:t>
            </a:fld>
            <a:endParaRPr lang="nl-BE" sz="1200" dirty="0"/>
          </a:p>
        </p:txBody>
      </p:sp>
    </p:spTree>
    <p:extLst>
      <p:ext uri="{BB962C8B-B14F-4D97-AF65-F5344CB8AC3E}">
        <p14:creationId xmlns:p14="http://schemas.microsoft.com/office/powerpoint/2010/main" val="3348876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0933DE-76F6-41AD-A02D-4E6C33D0EC0A}"/>
              </a:ext>
            </a:extLst>
          </p:cNvPr>
          <p:cNvSpPr>
            <a:spLocks noGrp="1"/>
          </p:cNvSpPr>
          <p:nvPr>
            <p:ph type="body" sz="quarter" idx="17"/>
          </p:nvPr>
        </p:nvSpPr>
        <p:spPr/>
        <p:txBody>
          <a:bodyPr/>
          <a:lstStyle/>
          <a:p>
            <a:r>
              <a:rPr lang="nl-BE" dirty="0"/>
              <a:t>First step is </a:t>
            </a:r>
            <a:r>
              <a:rPr lang="nl-BE" dirty="0" err="1"/>
              <a:t>to</a:t>
            </a:r>
            <a:r>
              <a:rPr lang="nl-BE" dirty="0"/>
              <a:t> make </a:t>
            </a:r>
            <a:r>
              <a:rPr lang="nl-BE" dirty="0" err="1"/>
              <a:t>sure</a:t>
            </a:r>
            <a:r>
              <a:rPr lang="nl-BE" dirty="0"/>
              <a:t> </a:t>
            </a:r>
            <a:r>
              <a:rPr lang="nl-BE" dirty="0" err="1"/>
              <a:t>the</a:t>
            </a:r>
            <a:r>
              <a:rPr lang="nl-BE" dirty="0"/>
              <a:t> </a:t>
            </a:r>
            <a:r>
              <a:rPr lang="nl-BE" dirty="0" err="1"/>
              <a:t>Repository</a:t>
            </a:r>
            <a:r>
              <a:rPr lang="nl-BE" dirty="0"/>
              <a:t> </a:t>
            </a:r>
            <a:r>
              <a:rPr lang="nl-BE" dirty="0" err="1"/>
              <a:t>can</a:t>
            </a:r>
            <a:r>
              <a:rPr lang="nl-BE" dirty="0"/>
              <a:t> access</a:t>
            </a:r>
            <a:r>
              <a:rPr lang="en-GB" dirty="0"/>
              <a:t> the database context (</a:t>
            </a:r>
            <a:r>
              <a:rPr lang="en-GB" dirty="0" err="1">
                <a:solidFill>
                  <a:schemeClr val="tx1"/>
                </a:solidFill>
              </a:rPr>
              <a:t>MovieContext</a:t>
            </a:r>
            <a:r>
              <a:rPr lang="en-GB" dirty="0"/>
              <a:t>).  This </a:t>
            </a:r>
            <a:r>
              <a:rPr lang="en-GB" dirty="0" err="1"/>
              <a:t>DbContext</a:t>
            </a:r>
            <a:r>
              <a:rPr lang="en-GB" dirty="0"/>
              <a:t> is defined in a class variable (_context), and the constructor expects the calling object to pass in an instance of the context.</a:t>
            </a:r>
          </a:p>
        </p:txBody>
      </p:sp>
      <p:sp>
        <p:nvSpPr>
          <p:cNvPr id="3" name="Title 2">
            <a:extLst>
              <a:ext uri="{FF2B5EF4-FFF2-40B4-BE49-F238E27FC236}">
                <a16:creationId xmlns:a16="http://schemas.microsoft.com/office/drawing/2014/main" id="{56DE30C8-9038-4B06-9243-8EEE54F88946}"/>
              </a:ext>
            </a:extLst>
          </p:cNvPr>
          <p:cNvSpPr>
            <a:spLocks noGrp="1"/>
          </p:cNvSpPr>
          <p:nvPr>
            <p:ph type="title"/>
          </p:nvPr>
        </p:nvSpPr>
        <p:spPr/>
        <p:txBody>
          <a:bodyPr/>
          <a:lstStyle/>
          <a:p>
            <a:r>
              <a:rPr lang="nl-BE" dirty="0" err="1"/>
              <a:t>RatingRepository</a:t>
            </a:r>
            <a:r>
              <a:rPr lang="nl-BE" dirty="0"/>
              <a:t> class</a:t>
            </a:r>
            <a:endParaRPr lang="en-GB" dirty="0"/>
          </a:p>
        </p:txBody>
      </p:sp>
      <p:pic>
        <p:nvPicPr>
          <p:cNvPr id="4" name="Picture 3">
            <a:extLst>
              <a:ext uri="{FF2B5EF4-FFF2-40B4-BE49-F238E27FC236}">
                <a16:creationId xmlns:a16="http://schemas.microsoft.com/office/drawing/2014/main" id="{2DF5C622-D5D7-4050-9F0E-F2188A2E3EDA}"/>
              </a:ext>
            </a:extLst>
          </p:cNvPr>
          <p:cNvPicPr>
            <a:picLocks noChangeAspect="1"/>
          </p:cNvPicPr>
          <p:nvPr/>
        </p:nvPicPr>
        <p:blipFill>
          <a:blip r:embed="rId3"/>
          <a:stretch>
            <a:fillRect/>
          </a:stretch>
        </p:blipFill>
        <p:spPr>
          <a:xfrm>
            <a:off x="715879" y="3694699"/>
            <a:ext cx="6238374" cy="2642135"/>
          </a:xfrm>
          <a:prstGeom prst="rect">
            <a:avLst/>
          </a:prstGeom>
        </p:spPr>
      </p:pic>
      <p:sp>
        <p:nvSpPr>
          <p:cNvPr id="5" name="Slide Number Placeholder 4">
            <a:extLst>
              <a:ext uri="{FF2B5EF4-FFF2-40B4-BE49-F238E27FC236}">
                <a16:creationId xmlns:a16="http://schemas.microsoft.com/office/drawing/2014/main" id="{699C120F-7D9C-4BB5-811A-4CF83E2B0596}"/>
              </a:ext>
            </a:extLst>
          </p:cNvPr>
          <p:cNvSpPr>
            <a:spLocks noGrp="1"/>
          </p:cNvSpPr>
          <p:nvPr>
            <p:ph type="sldNum" sz="quarter" idx="16"/>
          </p:nvPr>
        </p:nvSpPr>
        <p:spPr/>
        <p:txBody>
          <a:bodyPr/>
          <a:lstStyle/>
          <a:p>
            <a:fld id="{763F2D79-C75E-42E1-AD06-AE3EAB2BE1D7}" type="slidenum">
              <a:rPr lang="nl-BE" smtClean="0"/>
              <a:pPr/>
              <a:t>15</a:t>
            </a:fld>
            <a:endParaRPr lang="nl-BE" sz="1200" dirty="0"/>
          </a:p>
        </p:txBody>
      </p:sp>
    </p:spTree>
    <p:extLst>
      <p:ext uri="{BB962C8B-B14F-4D97-AF65-F5344CB8AC3E}">
        <p14:creationId xmlns:p14="http://schemas.microsoft.com/office/powerpoint/2010/main" val="356511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1D72CB-9AB6-482D-B98B-9FBAC0467A09}"/>
              </a:ext>
            </a:extLst>
          </p:cNvPr>
          <p:cNvSpPr>
            <a:spLocks noGrp="1"/>
          </p:cNvSpPr>
          <p:nvPr>
            <p:ph type="body" sz="quarter" idx="17"/>
          </p:nvPr>
        </p:nvSpPr>
        <p:spPr/>
        <p:txBody>
          <a:bodyPr/>
          <a:lstStyle/>
          <a:p>
            <a:r>
              <a:rPr lang="en-GB" dirty="0"/>
              <a:t>The repository’s CRUD methods make calls to the database context in the same way that you saw earlier in the controller.</a:t>
            </a:r>
          </a:p>
          <a:p>
            <a:endParaRPr lang="nl-BE" dirty="0"/>
          </a:p>
        </p:txBody>
      </p:sp>
      <p:sp>
        <p:nvSpPr>
          <p:cNvPr id="3" name="Title 2">
            <a:extLst>
              <a:ext uri="{FF2B5EF4-FFF2-40B4-BE49-F238E27FC236}">
                <a16:creationId xmlns:a16="http://schemas.microsoft.com/office/drawing/2014/main" id="{ADDE479D-8584-458C-96CD-B892A4C0EEA2}"/>
              </a:ext>
            </a:extLst>
          </p:cNvPr>
          <p:cNvSpPr>
            <a:spLocks noGrp="1"/>
          </p:cNvSpPr>
          <p:nvPr>
            <p:ph type="title"/>
          </p:nvPr>
        </p:nvSpPr>
        <p:spPr/>
        <p:txBody>
          <a:bodyPr/>
          <a:lstStyle/>
          <a:p>
            <a:r>
              <a:rPr lang="nl-BE" dirty="0" err="1"/>
              <a:t>RatingRepository</a:t>
            </a:r>
            <a:r>
              <a:rPr lang="nl-BE" dirty="0"/>
              <a:t> class</a:t>
            </a:r>
            <a:endParaRPr lang="en-GB" dirty="0"/>
          </a:p>
        </p:txBody>
      </p:sp>
      <p:pic>
        <p:nvPicPr>
          <p:cNvPr id="7" name="Picture 6">
            <a:extLst>
              <a:ext uri="{FF2B5EF4-FFF2-40B4-BE49-F238E27FC236}">
                <a16:creationId xmlns:a16="http://schemas.microsoft.com/office/drawing/2014/main" id="{38C56F0D-A3FA-4242-B01C-B3990C390EA4}"/>
              </a:ext>
            </a:extLst>
          </p:cNvPr>
          <p:cNvPicPr>
            <a:picLocks noChangeAspect="1"/>
          </p:cNvPicPr>
          <p:nvPr/>
        </p:nvPicPr>
        <p:blipFill>
          <a:blip r:embed="rId3"/>
          <a:stretch>
            <a:fillRect/>
          </a:stretch>
        </p:blipFill>
        <p:spPr>
          <a:xfrm>
            <a:off x="116980" y="2961324"/>
            <a:ext cx="3564062" cy="2277275"/>
          </a:xfrm>
          <a:prstGeom prst="rect">
            <a:avLst/>
          </a:prstGeom>
        </p:spPr>
      </p:pic>
      <p:pic>
        <p:nvPicPr>
          <p:cNvPr id="11" name="Picture 10">
            <a:extLst>
              <a:ext uri="{FF2B5EF4-FFF2-40B4-BE49-F238E27FC236}">
                <a16:creationId xmlns:a16="http://schemas.microsoft.com/office/drawing/2014/main" id="{5AF928BD-1134-416F-8B70-EAB8AA455FF4}"/>
              </a:ext>
            </a:extLst>
          </p:cNvPr>
          <p:cNvPicPr>
            <a:picLocks noChangeAspect="1"/>
          </p:cNvPicPr>
          <p:nvPr/>
        </p:nvPicPr>
        <p:blipFill>
          <a:blip r:embed="rId4"/>
          <a:stretch>
            <a:fillRect/>
          </a:stretch>
        </p:blipFill>
        <p:spPr>
          <a:xfrm>
            <a:off x="9305264" y="3020720"/>
            <a:ext cx="2862399" cy="1014521"/>
          </a:xfrm>
          <a:prstGeom prst="rect">
            <a:avLst/>
          </a:prstGeom>
        </p:spPr>
      </p:pic>
      <p:pic>
        <p:nvPicPr>
          <p:cNvPr id="12" name="Picture 11">
            <a:extLst>
              <a:ext uri="{FF2B5EF4-FFF2-40B4-BE49-F238E27FC236}">
                <a16:creationId xmlns:a16="http://schemas.microsoft.com/office/drawing/2014/main" id="{BD5D3678-4C1D-4B6B-83AD-F74107177B47}"/>
              </a:ext>
            </a:extLst>
          </p:cNvPr>
          <p:cNvPicPr>
            <a:picLocks noChangeAspect="1"/>
          </p:cNvPicPr>
          <p:nvPr/>
        </p:nvPicPr>
        <p:blipFill>
          <a:blip r:embed="rId5"/>
          <a:stretch>
            <a:fillRect/>
          </a:stretch>
        </p:blipFill>
        <p:spPr>
          <a:xfrm>
            <a:off x="4405152" y="5522095"/>
            <a:ext cx="3732197" cy="1105243"/>
          </a:xfrm>
          <a:prstGeom prst="rect">
            <a:avLst/>
          </a:prstGeom>
        </p:spPr>
      </p:pic>
      <p:pic>
        <p:nvPicPr>
          <p:cNvPr id="13" name="Picture 12">
            <a:extLst>
              <a:ext uri="{FF2B5EF4-FFF2-40B4-BE49-F238E27FC236}">
                <a16:creationId xmlns:a16="http://schemas.microsoft.com/office/drawing/2014/main" id="{E2C532F6-9C51-4C9A-BCF9-B8651DAACD0E}"/>
              </a:ext>
            </a:extLst>
          </p:cNvPr>
          <p:cNvPicPr>
            <a:picLocks noChangeAspect="1"/>
          </p:cNvPicPr>
          <p:nvPr/>
        </p:nvPicPr>
        <p:blipFill>
          <a:blip r:embed="rId6"/>
          <a:stretch>
            <a:fillRect/>
          </a:stretch>
        </p:blipFill>
        <p:spPr>
          <a:xfrm>
            <a:off x="4405152" y="3020720"/>
            <a:ext cx="3054427" cy="992036"/>
          </a:xfrm>
          <a:prstGeom prst="rect">
            <a:avLst/>
          </a:prstGeom>
        </p:spPr>
      </p:pic>
      <p:pic>
        <p:nvPicPr>
          <p:cNvPr id="14" name="Picture 13">
            <a:extLst>
              <a:ext uri="{FF2B5EF4-FFF2-40B4-BE49-F238E27FC236}">
                <a16:creationId xmlns:a16="http://schemas.microsoft.com/office/drawing/2014/main" id="{76684A40-18A6-4112-96F6-49B50BD0F4DD}"/>
              </a:ext>
            </a:extLst>
          </p:cNvPr>
          <p:cNvPicPr>
            <a:picLocks noChangeAspect="1"/>
          </p:cNvPicPr>
          <p:nvPr/>
        </p:nvPicPr>
        <p:blipFill>
          <a:blip r:embed="rId7"/>
          <a:stretch>
            <a:fillRect/>
          </a:stretch>
        </p:blipFill>
        <p:spPr>
          <a:xfrm>
            <a:off x="4405152" y="4313268"/>
            <a:ext cx="4900112" cy="968790"/>
          </a:xfrm>
          <a:prstGeom prst="rect">
            <a:avLst/>
          </a:prstGeom>
        </p:spPr>
      </p:pic>
      <p:sp>
        <p:nvSpPr>
          <p:cNvPr id="4" name="Slide Number Placeholder 3">
            <a:extLst>
              <a:ext uri="{FF2B5EF4-FFF2-40B4-BE49-F238E27FC236}">
                <a16:creationId xmlns:a16="http://schemas.microsoft.com/office/drawing/2014/main" id="{6E1513EB-CBE0-427D-85D3-DEE58806F254}"/>
              </a:ext>
            </a:extLst>
          </p:cNvPr>
          <p:cNvSpPr>
            <a:spLocks noGrp="1"/>
          </p:cNvSpPr>
          <p:nvPr>
            <p:ph type="sldNum" sz="quarter" idx="16"/>
          </p:nvPr>
        </p:nvSpPr>
        <p:spPr/>
        <p:txBody>
          <a:bodyPr/>
          <a:lstStyle/>
          <a:p>
            <a:fld id="{763F2D79-C75E-42E1-AD06-AE3EAB2BE1D7}" type="slidenum">
              <a:rPr lang="nl-BE" smtClean="0"/>
              <a:pPr/>
              <a:t>16</a:t>
            </a:fld>
            <a:endParaRPr lang="nl-BE" sz="1200" dirty="0"/>
          </a:p>
        </p:txBody>
      </p:sp>
    </p:spTree>
    <p:extLst>
      <p:ext uri="{BB962C8B-B14F-4D97-AF65-F5344CB8AC3E}">
        <p14:creationId xmlns:p14="http://schemas.microsoft.com/office/powerpoint/2010/main" val="1309826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0A458A-8D60-4AFF-A7C9-45A8B0E35B4D}"/>
              </a:ext>
            </a:extLst>
          </p:cNvPr>
          <p:cNvSpPr>
            <a:spLocks noGrp="1"/>
          </p:cNvSpPr>
          <p:nvPr>
            <p:ph type="body" sz="quarter" idx="17"/>
          </p:nvPr>
        </p:nvSpPr>
        <p:spPr/>
        <p:txBody>
          <a:bodyPr>
            <a:normAutofit/>
          </a:bodyPr>
          <a:lstStyle/>
          <a:p>
            <a:pPr lvl="1"/>
            <a:r>
              <a:rPr lang="nl-BE" sz="2400" dirty="0" err="1"/>
              <a:t>Since</a:t>
            </a:r>
            <a:r>
              <a:rPr lang="nl-BE" sz="2400" dirty="0"/>
              <a:t> </a:t>
            </a:r>
            <a:r>
              <a:rPr lang="nl-BE" sz="2400" dirty="0" err="1"/>
              <a:t>only</a:t>
            </a:r>
            <a:r>
              <a:rPr lang="nl-BE" sz="2400" dirty="0"/>
              <a:t> </a:t>
            </a:r>
            <a:r>
              <a:rPr lang="nl-BE" sz="2400" dirty="0" err="1"/>
              <a:t>the</a:t>
            </a:r>
            <a:r>
              <a:rPr lang="nl-BE" sz="2400" dirty="0"/>
              <a:t> </a:t>
            </a:r>
            <a:r>
              <a:rPr lang="nl-BE" sz="2400" dirty="0" err="1"/>
              <a:t>RatingRepository</a:t>
            </a:r>
            <a:r>
              <a:rPr lang="nl-BE" sz="2400" dirty="0"/>
              <a:t> </a:t>
            </a:r>
            <a:r>
              <a:rPr lang="nl-BE" sz="2400" dirty="0" err="1"/>
              <a:t>interacts</a:t>
            </a:r>
            <a:r>
              <a:rPr lang="nl-BE" sz="2400" dirty="0"/>
              <a:t> </a:t>
            </a:r>
            <a:r>
              <a:rPr lang="nl-BE" sz="2400" dirty="0" err="1"/>
              <a:t>with</a:t>
            </a:r>
            <a:r>
              <a:rPr lang="nl-BE" sz="2400" dirty="0"/>
              <a:t> </a:t>
            </a:r>
            <a:r>
              <a:rPr lang="nl-BE" sz="2400" dirty="0" err="1"/>
              <a:t>the</a:t>
            </a:r>
            <a:r>
              <a:rPr lang="nl-BE" sz="2400" dirty="0"/>
              <a:t> database via EF, </a:t>
            </a:r>
            <a:r>
              <a:rPr lang="nl-BE" sz="2400" dirty="0" err="1"/>
              <a:t>you</a:t>
            </a:r>
            <a:r>
              <a:rPr lang="nl-BE" sz="2400" dirty="0"/>
              <a:t> must delete </a:t>
            </a:r>
            <a:r>
              <a:rPr lang="nl-BE" sz="2400" dirty="0" err="1"/>
              <a:t>the</a:t>
            </a:r>
            <a:r>
              <a:rPr lang="nl-BE" sz="2400" dirty="0"/>
              <a:t> EF-</a:t>
            </a:r>
            <a:r>
              <a:rPr lang="nl-BE" sz="2400" dirty="0" err="1"/>
              <a:t>reference</a:t>
            </a:r>
            <a:r>
              <a:rPr lang="nl-BE" sz="2400" dirty="0"/>
              <a:t>.  </a:t>
            </a:r>
            <a:r>
              <a:rPr lang="nl-BE" sz="2400" dirty="0" err="1"/>
              <a:t>Instead</a:t>
            </a:r>
            <a:r>
              <a:rPr lang="nl-BE" sz="2400" dirty="0"/>
              <a:t> </a:t>
            </a:r>
            <a:r>
              <a:rPr lang="nl-BE" sz="2400" dirty="0" err="1"/>
              <a:t>you</a:t>
            </a:r>
            <a:r>
              <a:rPr lang="nl-BE" sz="2400" dirty="0"/>
              <a:t> </a:t>
            </a:r>
            <a:r>
              <a:rPr lang="nl-BE" sz="2400" dirty="0" err="1"/>
              <a:t>add</a:t>
            </a:r>
            <a:r>
              <a:rPr lang="nl-BE" sz="2400" dirty="0"/>
              <a:t> </a:t>
            </a:r>
            <a:r>
              <a:rPr lang="nl-BE" sz="2400" dirty="0" err="1"/>
              <a:t>the</a:t>
            </a:r>
            <a:r>
              <a:rPr lang="nl-BE" sz="2400" dirty="0"/>
              <a:t> DAL.</a:t>
            </a:r>
          </a:p>
          <a:p>
            <a:br>
              <a:rPr lang="en-US" altLang="en-US" sz="2400" dirty="0">
                <a:solidFill>
                  <a:srgbClr val="171717"/>
                </a:solidFill>
                <a:latin typeface="Segoe UI" panose="020B0502040204020203" pitchFamily="34" charset="0"/>
                <a:cs typeface="Segoe UI" panose="020B0502040204020203" pitchFamily="34" charset="0"/>
              </a:rPr>
            </a:br>
            <a:br>
              <a:rPr lang="en-US" altLang="en-US" sz="2400" dirty="0">
                <a:solidFill>
                  <a:srgbClr val="171717"/>
                </a:solidFill>
                <a:latin typeface="Segoe UI" panose="020B0502040204020203" pitchFamily="34" charset="0"/>
                <a:cs typeface="Segoe UI" panose="020B0502040204020203" pitchFamily="34" charset="0"/>
              </a:rPr>
            </a:br>
            <a:endParaRPr lang="en-US" altLang="en-US" sz="2400" dirty="0">
              <a:solidFill>
                <a:srgbClr val="171717"/>
              </a:solidFill>
              <a:latin typeface="Segoe UI" panose="020B0502040204020203" pitchFamily="34" charset="0"/>
              <a:cs typeface="Segoe UI" panose="020B0502040204020203" pitchFamily="34" charset="0"/>
            </a:endParaRPr>
          </a:p>
          <a:p>
            <a:pPr lvl="1"/>
            <a:r>
              <a:rPr lang="en-US" altLang="en-US" sz="2400" dirty="0"/>
              <a:t>Furthermore, the controller now declares a class variable for an object that implements the </a:t>
            </a:r>
            <a:r>
              <a:rPr lang="en-US" altLang="en-US" sz="2400" dirty="0" err="1"/>
              <a:t>IRepository</a:t>
            </a:r>
            <a:r>
              <a:rPr lang="en-US" altLang="en-US" sz="2400" dirty="0"/>
              <a:t>&lt;Rating&gt; interface instead of the </a:t>
            </a:r>
            <a:r>
              <a:rPr lang="en-US" altLang="en-US" sz="2400" dirty="0" err="1"/>
              <a:t>MovieContext</a:t>
            </a:r>
            <a:r>
              <a:rPr lang="en-US" altLang="en-US" sz="2400" dirty="0"/>
              <a:t> class.  In the constructor the </a:t>
            </a:r>
            <a:r>
              <a:rPr lang="en-US" altLang="en-US" sz="2400" dirty="0" err="1"/>
              <a:t>MovieContext</a:t>
            </a:r>
            <a:r>
              <a:rPr lang="en-US" altLang="en-US" sz="2400" dirty="0"/>
              <a:t> is passed to the repository object.</a:t>
            </a:r>
            <a:br>
              <a:rPr lang="en-US" altLang="en-US" sz="2400" dirty="0"/>
            </a:br>
            <a:r>
              <a:rPr lang="en-US" altLang="en-US" sz="2400" dirty="0"/>
              <a:t>  </a:t>
            </a:r>
          </a:p>
          <a:p>
            <a:endParaRPr lang="nl-BE" sz="2400" dirty="0"/>
          </a:p>
        </p:txBody>
      </p:sp>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10" name="Picture 9">
            <a:extLst>
              <a:ext uri="{FF2B5EF4-FFF2-40B4-BE49-F238E27FC236}">
                <a16:creationId xmlns:a16="http://schemas.microsoft.com/office/drawing/2014/main" id="{E62615F2-8C2B-4DE0-B24C-0A3AE1EE5A7D}"/>
              </a:ext>
            </a:extLst>
          </p:cNvPr>
          <p:cNvPicPr>
            <a:picLocks noChangeAspect="1"/>
          </p:cNvPicPr>
          <p:nvPr/>
        </p:nvPicPr>
        <p:blipFill>
          <a:blip r:embed="rId3"/>
          <a:stretch>
            <a:fillRect/>
          </a:stretch>
        </p:blipFill>
        <p:spPr>
          <a:xfrm>
            <a:off x="1091365" y="2664242"/>
            <a:ext cx="4210050" cy="542925"/>
          </a:xfrm>
          <a:prstGeom prst="rect">
            <a:avLst/>
          </a:prstGeom>
        </p:spPr>
      </p:pic>
      <p:pic>
        <p:nvPicPr>
          <p:cNvPr id="11" name="Picture 10">
            <a:extLst>
              <a:ext uri="{FF2B5EF4-FFF2-40B4-BE49-F238E27FC236}">
                <a16:creationId xmlns:a16="http://schemas.microsoft.com/office/drawing/2014/main" id="{78DDB761-554A-4F6C-8457-B0E7A9F9DC3B}"/>
              </a:ext>
            </a:extLst>
          </p:cNvPr>
          <p:cNvPicPr>
            <a:picLocks noChangeAspect="1"/>
          </p:cNvPicPr>
          <p:nvPr/>
        </p:nvPicPr>
        <p:blipFill>
          <a:blip r:embed="rId4"/>
          <a:stretch>
            <a:fillRect/>
          </a:stretch>
        </p:blipFill>
        <p:spPr>
          <a:xfrm>
            <a:off x="1091365" y="4781556"/>
            <a:ext cx="5670383" cy="1788644"/>
          </a:xfrm>
          <a:prstGeom prst="rect">
            <a:avLst/>
          </a:prstGeom>
        </p:spPr>
      </p:pic>
      <p:sp>
        <p:nvSpPr>
          <p:cNvPr id="4" name="Slide Number Placeholder 3">
            <a:extLst>
              <a:ext uri="{FF2B5EF4-FFF2-40B4-BE49-F238E27FC236}">
                <a16:creationId xmlns:a16="http://schemas.microsoft.com/office/drawing/2014/main" id="{E052D148-5E83-492E-A270-9A2F127D2EE5}"/>
              </a:ext>
            </a:extLst>
          </p:cNvPr>
          <p:cNvSpPr>
            <a:spLocks noGrp="1"/>
          </p:cNvSpPr>
          <p:nvPr>
            <p:ph type="sldNum" sz="quarter" idx="16"/>
          </p:nvPr>
        </p:nvSpPr>
        <p:spPr/>
        <p:txBody>
          <a:bodyPr/>
          <a:lstStyle/>
          <a:p>
            <a:fld id="{763F2D79-C75E-42E1-AD06-AE3EAB2BE1D7}" type="slidenum">
              <a:rPr lang="nl-BE" smtClean="0"/>
              <a:pPr/>
              <a:t>17</a:t>
            </a:fld>
            <a:endParaRPr lang="nl-BE" sz="1200" dirty="0"/>
          </a:p>
        </p:txBody>
      </p:sp>
    </p:spTree>
    <p:extLst>
      <p:ext uri="{BB962C8B-B14F-4D97-AF65-F5344CB8AC3E}">
        <p14:creationId xmlns:p14="http://schemas.microsoft.com/office/powerpoint/2010/main" val="2364990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0A458A-8D60-4AFF-A7C9-45A8B0E35B4D}"/>
              </a:ext>
            </a:extLst>
          </p:cNvPr>
          <p:cNvSpPr>
            <a:spLocks noGrp="1"/>
          </p:cNvSpPr>
          <p:nvPr>
            <p:ph type="body" sz="quarter" idx="17"/>
          </p:nvPr>
        </p:nvSpPr>
        <p:spPr/>
        <p:txBody>
          <a:bodyPr>
            <a:normAutofit/>
          </a:bodyPr>
          <a:lstStyle/>
          <a:p>
            <a:pPr lvl="1"/>
            <a:r>
              <a:rPr lang="en-GB" dirty="0"/>
              <a:t>In the CRUD methods, the repository is now called instead of the context:</a:t>
            </a:r>
            <a:endParaRPr lang="nl-BE" sz="2400" dirty="0"/>
          </a:p>
        </p:txBody>
      </p:sp>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9D138581-BC03-47B1-B99C-A2294C6B8AB6}"/>
              </a:ext>
            </a:extLst>
          </p:cNvPr>
          <p:cNvPicPr>
            <a:picLocks noChangeAspect="1"/>
          </p:cNvPicPr>
          <p:nvPr/>
        </p:nvPicPr>
        <p:blipFill>
          <a:blip r:embed="rId2"/>
          <a:stretch>
            <a:fillRect/>
          </a:stretch>
        </p:blipFill>
        <p:spPr>
          <a:xfrm>
            <a:off x="7325737" y="3569732"/>
            <a:ext cx="4700075" cy="1762528"/>
          </a:xfrm>
          <a:prstGeom prst="rect">
            <a:avLst/>
          </a:prstGeom>
        </p:spPr>
      </p:pic>
      <p:pic>
        <p:nvPicPr>
          <p:cNvPr id="5" name="Picture 4">
            <a:extLst>
              <a:ext uri="{FF2B5EF4-FFF2-40B4-BE49-F238E27FC236}">
                <a16:creationId xmlns:a16="http://schemas.microsoft.com/office/drawing/2014/main" id="{B0B047EC-16DC-49D8-9C40-0B1E97420E66}"/>
              </a:ext>
            </a:extLst>
          </p:cNvPr>
          <p:cNvPicPr>
            <a:picLocks noChangeAspect="1"/>
          </p:cNvPicPr>
          <p:nvPr/>
        </p:nvPicPr>
        <p:blipFill>
          <a:blip r:embed="rId3"/>
          <a:stretch>
            <a:fillRect/>
          </a:stretch>
        </p:blipFill>
        <p:spPr>
          <a:xfrm>
            <a:off x="247525" y="3569732"/>
            <a:ext cx="6237497" cy="2172938"/>
          </a:xfrm>
          <a:prstGeom prst="rect">
            <a:avLst/>
          </a:prstGeom>
        </p:spPr>
      </p:pic>
      <p:sp>
        <p:nvSpPr>
          <p:cNvPr id="6" name="TextBox 5">
            <a:extLst>
              <a:ext uri="{FF2B5EF4-FFF2-40B4-BE49-F238E27FC236}">
                <a16:creationId xmlns:a16="http://schemas.microsoft.com/office/drawing/2014/main" id="{C0499403-7637-4056-BDD7-0BB5FF8F3373}"/>
              </a:ext>
            </a:extLst>
          </p:cNvPr>
          <p:cNvSpPr txBox="1"/>
          <p:nvPr/>
        </p:nvSpPr>
        <p:spPr>
          <a:xfrm>
            <a:off x="8373980" y="3008208"/>
            <a:ext cx="498855" cy="369332"/>
          </a:xfrm>
          <a:prstGeom prst="rect">
            <a:avLst/>
          </a:prstGeom>
          <a:noFill/>
          <a:ln>
            <a:solidFill>
              <a:srgbClr val="F04C25"/>
            </a:solidFill>
          </a:ln>
        </p:spPr>
        <p:txBody>
          <a:bodyPr wrap="none" rtlCol="0">
            <a:spAutoFit/>
          </a:bodyPr>
          <a:lstStyle/>
          <a:p>
            <a:r>
              <a:rPr lang="nl-BE" dirty="0">
                <a:solidFill>
                  <a:srgbClr val="F04C25"/>
                </a:solidFill>
              </a:rPr>
              <a:t>TO</a:t>
            </a:r>
            <a:endParaRPr lang="en-GB" dirty="0">
              <a:solidFill>
                <a:srgbClr val="F04C25"/>
              </a:solidFill>
            </a:endParaRPr>
          </a:p>
        </p:txBody>
      </p:sp>
      <p:sp>
        <p:nvSpPr>
          <p:cNvPr id="9" name="TextBox 8">
            <a:extLst>
              <a:ext uri="{FF2B5EF4-FFF2-40B4-BE49-F238E27FC236}">
                <a16:creationId xmlns:a16="http://schemas.microsoft.com/office/drawing/2014/main" id="{D8226E24-7674-4EEE-9AC7-36FCB8EEE8DF}"/>
              </a:ext>
            </a:extLst>
          </p:cNvPr>
          <p:cNvSpPr txBox="1"/>
          <p:nvPr/>
        </p:nvSpPr>
        <p:spPr>
          <a:xfrm>
            <a:off x="1391653" y="2975568"/>
            <a:ext cx="841897" cy="369332"/>
          </a:xfrm>
          <a:prstGeom prst="rect">
            <a:avLst/>
          </a:prstGeom>
          <a:noFill/>
          <a:ln>
            <a:solidFill>
              <a:srgbClr val="F04C25"/>
            </a:solidFill>
          </a:ln>
        </p:spPr>
        <p:txBody>
          <a:bodyPr wrap="none" rtlCol="0">
            <a:spAutoFit/>
          </a:bodyPr>
          <a:lstStyle/>
          <a:p>
            <a:r>
              <a:rPr lang="nl-BE" dirty="0">
                <a:solidFill>
                  <a:srgbClr val="F04C25"/>
                </a:solidFill>
              </a:rPr>
              <a:t>FROM</a:t>
            </a:r>
            <a:endParaRPr lang="en-GB" dirty="0">
              <a:solidFill>
                <a:srgbClr val="F04C25"/>
              </a:solidFill>
            </a:endParaRPr>
          </a:p>
        </p:txBody>
      </p:sp>
      <p:cxnSp>
        <p:nvCxnSpPr>
          <p:cNvPr id="8" name="Straight Arrow Connector 7">
            <a:extLst>
              <a:ext uri="{FF2B5EF4-FFF2-40B4-BE49-F238E27FC236}">
                <a16:creationId xmlns:a16="http://schemas.microsoft.com/office/drawing/2014/main" id="{8181B99E-99A5-4876-BF7E-B5DD809BE151}"/>
              </a:ext>
            </a:extLst>
          </p:cNvPr>
          <p:cNvCxnSpPr/>
          <p:nvPr/>
        </p:nvCxnSpPr>
        <p:spPr>
          <a:xfrm>
            <a:off x="4884822" y="3192874"/>
            <a:ext cx="16002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08A59B3-3B1A-4B89-B513-33419D97AC4C}"/>
              </a:ext>
            </a:extLst>
          </p:cNvPr>
          <p:cNvSpPr/>
          <p:nvPr/>
        </p:nvSpPr>
        <p:spPr>
          <a:xfrm>
            <a:off x="2707105" y="5041232"/>
            <a:ext cx="1143000" cy="493294"/>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B9BB9B0-94BC-49CA-B95D-0CE31D2B95DA}"/>
              </a:ext>
            </a:extLst>
          </p:cNvPr>
          <p:cNvSpPr/>
          <p:nvPr/>
        </p:nvSpPr>
        <p:spPr>
          <a:xfrm>
            <a:off x="10858749" y="4547938"/>
            <a:ext cx="1143000" cy="493294"/>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Slide Number Placeholder 6">
            <a:extLst>
              <a:ext uri="{FF2B5EF4-FFF2-40B4-BE49-F238E27FC236}">
                <a16:creationId xmlns:a16="http://schemas.microsoft.com/office/drawing/2014/main" id="{747A3A6C-430A-422D-8194-2F387DB1019D}"/>
              </a:ext>
            </a:extLst>
          </p:cNvPr>
          <p:cNvSpPr>
            <a:spLocks noGrp="1"/>
          </p:cNvSpPr>
          <p:nvPr>
            <p:ph type="sldNum" sz="quarter" idx="16"/>
          </p:nvPr>
        </p:nvSpPr>
        <p:spPr/>
        <p:txBody>
          <a:bodyPr/>
          <a:lstStyle/>
          <a:p>
            <a:fld id="{763F2D79-C75E-42E1-AD06-AE3EAB2BE1D7}" type="slidenum">
              <a:rPr lang="nl-BE" smtClean="0"/>
              <a:pPr/>
              <a:t>18</a:t>
            </a:fld>
            <a:endParaRPr lang="nl-BE" sz="1200" dirty="0"/>
          </a:p>
        </p:txBody>
      </p:sp>
    </p:spTree>
    <p:extLst>
      <p:ext uri="{BB962C8B-B14F-4D97-AF65-F5344CB8AC3E}">
        <p14:creationId xmlns:p14="http://schemas.microsoft.com/office/powerpoint/2010/main" val="234729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2426131-D608-4DD9-86D3-F3915B5409B2}"/>
              </a:ext>
            </a:extLst>
          </p:cNvPr>
          <p:cNvPicPr>
            <a:picLocks noChangeAspect="1"/>
          </p:cNvPicPr>
          <p:nvPr/>
        </p:nvPicPr>
        <p:blipFill>
          <a:blip r:embed="rId2"/>
          <a:stretch>
            <a:fillRect/>
          </a:stretch>
        </p:blipFill>
        <p:spPr>
          <a:xfrm>
            <a:off x="215377" y="3643788"/>
            <a:ext cx="6583656" cy="1787455"/>
          </a:xfrm>
          <a:prstGeom prst="rect">
            <a:avLst/>
          </a:prstGeom>
        </p:spPr>
      </p:pic>
      <p:pic>
        <p:nvPicPr>
          <p:cNvPr id="7" name="Picture 6">
            <a:extLst>
              <a:ext uri="{FF2B5EF4-FFF2-40B4-BE49-F238E27FC236}">
                <a16:creationId xmlns:a16="http://schemas.microsoft.com/office/drawing/2014/main" id="{C976D175-A448-4865-A0D8-1450560F8F03}"/>
              </a:ext>
            </a:extLst>
          </p:cNvPr>
          <p:cNvPicPr>
            <a:picLocks noChangeAspect="1"/>
          </p:cNvPicPr>
          <p:nvPr/>
        </p:nvPicPr>
        <p:blipFill>
          <a:blip r:embed="rId3"/>
          <a:stretch>
            <a:fillRect/>
          </a:stretch>
        </p:blipFill>
        <p:spPr>
          <a:xfrm>
            <a:off x="7281361" y="3815233"/>
            <a:ext cx="4792578" cy="1616010"/>
          </a:xfrm>
          <a:prstGeom prst="rect">
            <a:avLst/>
          </a:prstGeom>
        </p:spPr>
      </p:pic>
      <p:sp>
        <p:nvSpPr>
          <p:cNvPr id="2" name="Text Placeholder 1">
            <a:extLst>
              <a:ext uri="{FF2B5EF4-FFF2-40B4-BE49-F238E27FC236}">
                <a16:creationId xmlns:a16="http://schemas.microsoft.com/office/drawing/2014/main" id="{7C0A458A-8D60-4AFF-A7C9-45A8B0E35B4D}"/>
              </a:ext>
            </a:extLst>
          </p:cNvPr>
          <p:cNvSpPr>
            <a:spLocks noGrp="1"/>
          </p:cNvSpPr>
          <p:nvPr>
            <p:ph type="body" sz="quarter" idx="17"/>
          </p:nvPr>
        </p:nvSpPr>
        <p:spPr/>
        <p:txBody>
          <a:bodyPr>
            <a:normAutofit/>
          </a:bodyPr>
          <a:lstStyle/>
          <a:p>
            <a:pPr lvl="1"/>
            <a:r>
              <a:rPr lang="en-GB" dirty="0"/>
              <a:t>In the CRUD methods, the repository is now called instead of the context:</a:t>
            </a:r>
            <a:endParaRPr lang="nl-BE" sz="2400" dirty="0"/>
          </a:p>
        </p:txBody>
      </p:sp>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sp>
        <p:nvSpPr>
          <p:cNvPr id="6" name="TextBox 5">
            <a:extLst>
              <a:ext uri="{FF2B5EF4-FFF2-40B4-BE49-F238E27FC236}">
                <a16:creationId xmlns:a16="http://schemas.microsoft.com/office/drawing/2014/main" id="{C0499403-7637-4056-BDD7-0BB5FF8F3373}"/>
              </a:ext>
            </a:extLst>
          </p:cNvPr>
          <p:cNvSpPr txBox="1"/>
          <p:nvPr/>
        </p:nvSpPr>
        <p:spPr>
          <a:xfrm>
            <a:off x="8373980" y="3008208"/>
            <a:ext cx="498855" cy="369332"/>
          </a:xfrm>
          <a:prstGeom prst="rect">
            <a:avLst/>
          </a:prstGeom>
          <a:noFill/>
          <a:ln>
            <a:solidFill>
              <a:srgbClr val="F04C25"/>
            </a:solidFill>
          </a:ln>
        </p:spPr>
        <p:txBody>
          <a:bodyPr wrap="none" rtlCol="0">
            <a:spAutoFit/>
          </a:bodyPr>
          <a:lstStyle/>
          <a:p>
            <a:r>
              <a:rPr lang="nl-BE" dirty="0">
                <a:solidFill>
                  <a:srgbClr val="F04C25"/>
                </a:solidFill>
              </a:rPr>
              <a:t>TO</a:t>
            </a:r>
            <a:endParaRPr lang="en-GB" dirty="0">
              <a:solidFill>
                <a:srgbClr val="F04C25"/>
              </a:solidFill>
            </a:endParaRPr>
          </a:p>
        </p:txBody>
      </p:sp>
      <p:sp>
        <p:nvSpPr>
          <p:cNvPr id="9" name="TextBox 8">
            <a:extLst>
              <a:ext uri="{FF2B5EF4-FFF2-40B4-BE49-F238E27FC236}">
                <a16:creationId xmlns:a16="http://schemas.microsoft.com/office/drawing/2014/main" id="{D8226E24-7674-4EEE-9AC7-36FCB8EEE8DF}"/>
              </a:ext>
            </a:extLst>
          </p:cNvPr>
          <p:cNvSpPr txBox="1"/>
          <p:nvPr/>
        </p:nvSpPr>
        <p:spPr>
          <a:xfrm>
            <a:off x="1391653" y="2975568"/>
            <a:ext cx="841897" cy="369332"/>
          </a:xfrm>
          <a:prstGeom prst="rect">
            <a:avLst/>
          </a:prstGeom>
          <a:noFill/>
          <a:ln>
            <a:solidFill>
              <a:srgbClr val="F04C25"/>
            </a:solidFill>
          </a:ln>
        </p:spPr>
        <p:txBody>
          <a:bodyPr wrap="none" rtlCol="0">
            <a:spAutoFit/>
          </a:bodyPr>
          <a:lstStyle/>
          <a:p>
            <a:r>
              <a:rPr lang="nl-BE" dirty="0">
                <a:solidFill>
                  <a:srgbClr val="F04C25"/>
                </a:solidFill>
              </a:rPr>
              <a:t>FROM</a:t>
            </a:r>
            <a:endParaRPr lang="en-GB" dirty="0">
              <a:solidFill>
                <a:srgbClr val="F04C25"/>
              </a:solidFill>
            </a:endParaRPr>
          </a:p>
        </p:txBody>
      </p:sp>
      <p:cxnSp>
        <p:nvCxnSpPr>
          <p:cNvPr id="8" name="Straight Arrow Connector 7">
            <a:extLst>
              <a:ext uri="{FF2B5EF4-FFF2-40B4-BE49-F238E27FC236}">
                <a16:creationId xmlns:a16="http://schemas.microsoft.com/office/drawing/2014/main" id="{8181B99E-99A5-4876-BF7E-B5DD809BE151}"/>
              </a:ext>
            </a:extLst>
          </p:cNvPr>
          <p:cNvCxnSpPr/>
          <p:nvPr/>
        </p:nvCxnSpPr>
        <p:spPr>
          <a:xfrm>
            <a:off x="4884822" y="3192874"/>
            <a:ext cx="16002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08A59B3-3B1A-4B89-B513-33419D97AC4C}"/>
              </a:ext>
            </a:extLst>
          </p:cNvPr>
          <p:cNvSpPr/>
          <p:nvPr/>
        </p:nvSpPr>
        <p:spPr>
          <a:xfrm>
            <a:off x="3056021" y="4376591"/>
            <a:ext cx="3657600" cy="493294"/>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B9BB9B0-94BC-49CA-B95D-0CE31D2B95DA}"/>
              </a:ext>
            </a:extLst>
          </p:cNvPr>
          <p:cNvSpPr/>
          <p:nvPr/>
        </p:nvSpPr>
        <p:spPr>
          <a:xfrm>
            <a:off x="10436516" y="4698818"/>
            <a:ext cx="1637423" cy="589061"/>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D54E2597-7C42-47AA-9568-D1F3332E5101}"/>
              </a:ext>
            </a:extLst>
          </p:cNvPr>
          <p:cNvSpPr>
            <a:spLocks noGrp="1"/>
          </p:cNvSpPr>
          <p:nvPr>
            <p:ph type="sldNum" sz="quarter" idx="16"/>
          </p:nvPr>
        </p:nvSpPr>
        <p:spPr/>
        <p:txBody>
          <a:bodyPr/>
          <a:lstStyle/>
          <a:p>
            <a:fld id="{763F2D79-C75E-42E1-AD06-AE3EAB2BE1D7}" type="slidenum">
              <a:rPr lang="nl-BE" smtClean="0"/>
              <a:pPr/>
              <a:t>19</a:t>
            </a:fld>
            <a:endParaRPr lang="nl-BE" sz="1200" dirty="0"/>
          </a:p>
        </p:txBody>
      </p:sp>
    </p:spTree>
    <p:extLst>
      <p:ext uri="{BB962C8B-B14F-4D97-AF65-F5344CB8AC3E}">
        <p14:creationId xmlns:p14="http://schemas.microsoft.com/office/powerpoint/2010/main" val="3815785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F2E6CD-882A-41CA-AF1F-B5E118C9444D}"/>
              </a:ext>
            </a:extLst>
          </p:cNvPr>
          <p:cNvSpPr>
            <a:spLocks noGrp="1"/>
          </p:cNvSpPr>
          <p:nvPr>
            <p:ph type="body" sz="quarter" idx="17"/>
          </p:nvPr>
        </p:nvSpPr>
        <p:spPr/>
        <p:txBody>
          <a:bodyPr>
            <a:normAutofit lnSpcReduction="10000"/>
          </a:bodyPr>
          <a:lstStyle/>
          <a:p>
            <a:r>
              <a:rPr lang="en-GB" sz="2400" dirty="0"/>
              <a:t>Almost all software interacts (CRUD) with a database system.</a:t>
            </a:r>
          </a:p>
          <a:p>
            <a:r>
              <a:rPr lang="nl-BE" sz="2400" dirty="0"/>
              <a:t>.Net </a:t>
            </a:r>
            <a:r>
              <a:rPr lang="nl-BE" sz="2400" dirty="0" err="1"/>
              <a:t>developers</a:t>
            </a:r>
            <a:r>
              <a:rPr lang="nl-BE" sz="2400" dirty="0"/>
              <a:t> </a:t>
            </a:r>
            <a:r>
              <a:rPr lang="nl-BE" sz="2400" dirty="0" err="1"/>
              <a:t>use</a:t>
            </a:r>
            <a:r>
              <a:rPr lang="nl-BE" sz="2400" dirty="0"/>
              <a:t> ORM tools like </a:t>
            </a:r>
            <a:r>
              <a:rPr lang="nl-BE" sz="2400" dirty="0" err="1"/>
              <a:t>Entity</a:t>
            </a:r>
            <a:r>
              <a:rPr lang="nl-BE" sz="2400" dirty="0"/>
              <a:t> Framework or Dapper </a:t>
            </a:r>
            <a:r>
              <a:rPr lang="nl-BE" sz="2400" dirty="0" err="1"/>
              <a:t>to</a:t>
            </a:r>
            <a:r>
              <a:rPr lang="nl-BE" sz="2400" dirty="0"/>
              <a:t> access these databases </a:t>
            </a:r>
            <a:r>
              <a:rPr lang="nl-BE" sz="2400" dirty="0" err="1"/>
              <a:t>smoothly</a:t>
            </a:r>
            <a:r>
              <a:rPr lang="nl-BE" sz="2400" dirty="0"/>
              <a:t> </a:t>
            </a:r>
            <a:r>
              <a:rPr lang="nl-BE" sz="2400" dirty="0" err="1"/>
              <a:t>and</a:t>
            </a:r>
            <a:r>
              <a:rPr lang="nl-BE" sz="2400" dirty="0"/>
              <a:t> </a:t>
            </a:r>
            <a:r>
              <a:rPr lang="nl-BE" sz="2400" dirty="0" err="1"/>
              <a:t>efficiently</a:t>
            </a:r>
            <a:r>
              <a:rPr lang="nl-BE" sz="2400" dirty="0"/>
              <a:t>.</a:t>
            </a:r>
            <a:br>
              <a:rPr lang="nl-BE" sz="2400" dirty="0"/>
            </a:br>
            <a:endParaRPr lang="nl-BE" sz="2400" dirty="0"/>
          </a:p>
          <a:p>
            <a:r>
              <a:rPr lang="nl-BE" sz="2400" dirty="0"/>
              <a:t>BUT </a:t>
            </a:r>
            <a:r>
              <a:rPr lang="nl-BE" sz="2400" dirty="0" err="1"/>
              <a:t>the</a:t>
            </a:r>
            <a:r>
              <a:rPr lang="nl-BE" sz="2400" dirty="0"/>
              <a:t> concern is </a:t>
            </a:r>
            <a:r>
              <a:rPr lang="nl-BE" sz="2400" dirty="0" err="1"/>
              <a:t>how</a:t>
            </a:r>
            <a:r>
              <a:rPr lang="nl-BE" sz="2400" dirty="0"/>
              <a:t> </a:t>
            </a:r>
            <a:r>
              <a:rPr lang="nl-BE" sz="2400" dirty="0" err="1"/>
              <a:t>to</a:t>
            </a:r>
            <a:r>
              <a:rPr lang="nl-BE" sz="2400" dirty="0"/>
              <a:t> </a:t>
            </a:r>
            <a:r>
              <a:rPr lang="nl-BE" sz="2400" dirty="0" err="1"/>
              <a:t>use</a:t>
            </a:r>
            <a:r>
              <a:rPr lang="nl-BE" sz="2400" dirty="0"/>
              <a:t> these ORM tools </a:t>
            </a:r>
            <a:r>
              <a:rPr lang="nl-BE" sz="2400" dirty="0" err="1"/>
              <a:t>to</a:t>
            </a:r>
            <a:r>
              <a:rPr lang="nl-BE" sz="2400" dirty="0"/>
              <a:t> </a:t>
            </a:r>
            <a:r>
              <a:rPr lang="nl-BE" sz="2400" dirty="0" err="1"/>
              <a:t>write</a:t>
            </a:r>
            <a:r>
              <a:rPr lang="nl-BE" sz="2400" dirty="0"/>
              <a:t> code </a:t>
            </a:r>
            <a:r>
              <a:rPr lang="nl-BE" sz="2400" dirty="0" err="1"/>
              <a:t>that</a:t>
            </a:r>
            <a:r>
              <a:rPr lang="nl-BE" sz="2400" dirty="0"/>
              <a:t> is </a:t>
            </a:r>
          </a:p>
          <a:p>
            <a:pPr lvl="1"/>
            <a:r>
              <a:rPr lang="nl-BE" sz="2400" dirty="0" err="1"/>
              <a:t>reusable</a:t>
            </a:r>
            <a:endParaRPr lang="nl-BE" sz="2400" dirty="0"/>
          </a:p>
          <a:p>
            <a:pPr lvl="1"/>
            <a:r>
              <a:rPr lang="nl-BE" sz="2400" dirty="0" err="1"/>
              <a:t>maintainable</a:t>
            </a:r>
            <a:endParaRPr lang="nl-BE" sz="2400" dirty="0"/>
          </a:p>
          <a:p>
            <a:pPr lvl="1"/>
            <a:r>
              <a:rPr lang="nl-BE" sz="2400" dirty="0" err="1"/>
              <a:t>readable</a:t>
            </a:r>
            <a:endParaRPr lang="nl-BE" sz="2400" dirty="0"/>
          </a:p>
          <a:p>
            <a:pPr lvl="1"/>
            <a:r>
              <a:rPr lang="nl-BE" sz="2400" dirty="0" err="1"/>
              <a:t>and</a:t>
            </a:r>
            <a:r>
              <a:rPr lang="nl-BE" sz="2400" dirty="0"/>
              <a:t> </a:t>
            </a:r>
            <a:r>
              <a:rPr lang="nl-BE" sz="2400" dirty="0" err="1"/>
              <a:t>above</a:t>
            </a:r>
            <a:r>
              <a:rPr lang="nl-BE" sz="2400" dirty="0"/>
              <a:t> </a:t>
            </a:r>
            <a:r>
              <a:rPr lang="nl-BE" sz="2400" dirty="0" err="1"/>
              <a:t>all</a:t>
            </a:r>
            <a:r>
              <a:rPr lang="nl-BE" sz="2400" dirty="0"/>
              <a:t> </a:t>
            </a:r>
            <a:r>
              <a:rPr lang="nl-BE" sz="2400" dirty="0" err="1"/>
              <a:t>testable</a:t>
            </a:r>
            <a:br>
              <a:rPr lang="nl-BE" sz="2400" dirty="0"/>
            </a:br>
            <a:endParaRPr lang="nl-BE" sz="2400" dirty="0"/>
          </a:p>
          <a:p>
            <a:r>
              <a:rPr lang="nl-BE" sz="2400" dirty="0" err="1"/>
              <a:t>This</a:t>
            </a:r>
            <a:r>
              <a:rPr lang="nl-BE" sz="2400" dirty="0"/>
              <a:t> is </a:t>
            </a:r>
            <a:r>
              <a:rPr lang="nl-BE" sz="2400" dirty="0" err="1"/>
              <a:t>were</a:t>
            </a:r>
            <a:r>
              <a:rPr lang="nl-BE" sz="2400" dirty="0"/>
              <a:t> </a:t>
            </a:r>
            <a:r>
              <a:rPr lang="nl-BE" sz="2400" b="1" dirty="0">
                <a:solidFill>
                  <a:srgbClr val="009CAB"/>
                </a:solidFill>
              </a:rPr>
              <a:t>design </a:t>
            </a:r>
            <a:r>
              <a:rPr lang="nl-BE" sz="2400" b="1" dirty="0" err="1">
                <a:solidFill>
                  <a:srgbClr val="009CAB"/>
                </a:solidFill>
              </a:rPr>
              <a:t>patterns</a:t>
            </a:r>
            <a:r>
              <a:rPr lang="nl-BE" sz="2400" b="1" dirty="0">
                <a:solidFill>
                  <a:srgbClr val="009CAB"/>
                </a:solidFill>
              </a:rPr>
              <a:t> </a:t>
            </a:r>
            <a:r>
              <a:rPr lang="nl-BE" sz="2400" dirty="0"/>
              <a:t>focus on.  The </a:t>
            </a:r>
            <a:r>
              <a:rPr lang="nl-BE" sz="2400" b="1" dirty="0" err="1">
                <a:solidFill>
                  <a:srgbClr val="009CAB"/>
                </a:solidFill>
              </a:rPr>
              <a:t>repository</a:t>
            </a:r>
            <a:r>
              <a:rPr lang="nl-BE" sz="2400" dirty="0"/>
              <a:t> </a:t>
            </a:r>
            <a:r>
              <a:rPr lang="nl-BE" sz="2400" dirty="0" err="1"/>
              <a:t>and</a:t>
            </a:r>
            <a:r>
              <a:rPr lang="nl-BE" sz="2400" dirty="0"/>
              <a:t> </a:t>
            </a:r>
            <a:r>
              <a:rPr lang="nl-BE" sz="2400" b="1" dirty="0">
                <a:solidFill>
                  <a:srgbClr val="009CAB"/>
                </a:solidFill>
              </a:rPr>
              <a:t>unit of </a:t>
            </a:r>
            <a:r>
              <a:rPr lang="nl-BE" sz="2400" b="1" dirty="0" err="1">
                <a:solidFill>
                  <a:srgbClr val="009CAB"/>
                </a:solidFill>
              </a:rPr>
              <a:t>work</a:t>
            </a:r>
            <a:r>
              <a:rPr lang="nl-BE" sz="2400" b="1" dirty="0">
                <a:solidFill>
                  <a:srgbClr val="009CAB"/>
                </a:solidFill>
              </a:rPr>
              <a:t> </a:t>
            </a:r>
            <a:r>
              <a:rPr lang="nl-BE" sz="2400" b="1" dirty="0" err="1">
                <a:solidFill>
                  <a:srgbClr val="009CAB"/>
                </a:solidFill>
              </a:rPr>
              <a:t>pattern</a:t>
            </a:r>
            <a:r>
              <a:rPr lang="nl-BE" sz="2400" b="1" dirty="0">
                <a:solidFill>
                  <a:srgbClr val="009CAB"/>
                </a:solidFill>
              </a:rPr>
              <a:t> </a:t>
            </a:r>
            <a:r>
              <a:rPr lang="nl-BE" sz="2400" dirty="0" err="1"/>
              <a:t>try</a:t>
            </a:r>
            <a:r>
              <a:rPr lang="nl-BE" sz="2400" dirty="0"/>
              <a:t> </a:t>
            </a:r>
            <a:r>
              <a:rPr lang="nl-BE" sz="2400" dirty="0" err="1"/>
              <a:t>to</a:t>
            </a:r>
            <a:r>
              <a:rPr lang="nl-BE" sz="2400" dirty="0"/>
              <a:t> </a:t>
            </a:r>
            <a:r>
              <a:rPr lang="nl-BE" sz="2400" dirty="0" err="1"/>
              <a:t>solve</a:t>
            </a:r>
            <a:r>
              <a:rPr lang="nl-BE" sz="2400" dirty="0"/>
              <a:t> common </a:t>
            </a:r>
            <a:r>
              <a:rPr lang="nl-BE" sz="2400" dirty="0" err="1"/>
              <a:t>problems</a:t>
            </a:r>
            <a:r>
              <a:rPr lang="nl-BE" sz="2400" dirty="0"/>
              <a:t> </a:t>
            </a:r>
            <a:r>
              <a:rPr lang="nl-BE" sz="2400" dirty="0" err="1"/>
              <a:t>with</a:t>
            </a:r>
            <a:r>
              <a:rPr lang="nl-BE" sz="2400" dirty="0"/>
              <a:t> database access </a:t>
            </a:r>
            <a:r>
              <a:rPr lang="nl-BE" sz="2400" dirty="0" err="1"/>
              <a:t>and</a:t>
            </a:r>
            <a:r>
              <a:rPr lang="nl-BE" sz="2400" dirty="0"/>
              <a:t> business logic transactions.</a:t>
            </a:r>
          </a:p>
          <a:p>
            <a:pPr marL="457200" lvl="1" indent="0">
              <a:buNone/>
            </a:pPr>
            <a:endParaRPr lang="nl-BE" sz="2400" dirty="0"/>
          </a:p>
          <a:p>
            <a:endParaRPr lang="en-GB" sz="2400" dirty="0"/>
          </a:p>
          <a:p>
            <a:endParaRPr lang="en-GB" sz="2400" dirty="0"/>
          </a:p>
        </p:txBody>
      </p:sp>
      <p:sp>
        <p:nvSpPr>
          <p:cNvPr id="2" name="Title 1">
            <a:extLst>
              <a:ext uri="{FF2B5EF4-FFF2-40B4-BE49-F238E27FC236}">
                <a16:creationId xmlns:a16="http://schemas.microsoft.com/office/drawing/2014/main" id="{5B909E40-D93E-44D1-BB0E-8A2219312F6C}"/>
              </a:ext>
            </a:extLst>
          </p:cNvPr>
          <p:cNvSpPr>
            <a:spLocks noGrp="1"/>
          </p:cNvSpPr>
          <p:nvPr>
            <p:ph type="title"/>
          </p:nvPr>
        </p:nvSpPr>
        <p:spPr/>
        <p:txBody>
          <a:bodyPr/>
          <a:lstStyle/>
          <a:p>
            <a:r>
              <a:rPr lang="nl-BE" dirty="0"/>
              <a:t>The concept</a:t>
            </a:r>
            <a:endParaRPr lang="en-GB" dirty="0"/>
          </a:p>
        </p:txBody>
      </p:sp>
      <p:sp>
        <p:nvSpPr>
          <p:cNvPr id="6" name="Lightning Bolt 5">
            <a:extLst>
              <a:ext uri="{FF2B5EF4-FFF2-40B4-BE49-F238E27FC236}">
                <a16:creationId xmlns:a16="http://schemas.microsoft.com/office/drawing/2014/main" id="{96DCD9ED-5D21-44BB-8370-95AFC6A2D941}"/>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A1F0F804-85E3-4F96-86A5-F950E0CDB935}"/>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Lightning Bolt 7">
            <a:extLst>
              <a:ext uri="{FF2B5EF4-FFF2-40B4-BE49-F238E27FC236}">
                <a16:creationId xmlns:a16="http://schemas.microsoft.com/office/drawing/2014/main" id="{4E60D228-7B29-4942-AEFF-745DC3427CC5}"/>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Lightning Bolt 8">
            <a:extLst>
              <a:ext uri="{FF2B5EF4-FFF2-40B4-BE49-F238E27FC236}">
                <a16:creationId xmlns:a16="http://schemas.microsoft.com/office/drawing/2014/main" id="{2840A377-98C8-4833-8E49-703AF1869A8E}"/>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329C3355-9B18-42F3-81E4-57B484B7823D}"/>
              </a:ext>
            </a:extLst>
          </p:cNvPr>
          <p:cNvSpPr>
            <a:spLocks noGrp="1"/>
          </p:cNvSpPr>
          <p:nvPr>
            <p:ph type="sldNum" sz="quarter" idx="16"/>
          </p:nvPr>
        </p:nvSpPr>
        <p:spPr/>
        <p:txBody>
          <a:bodyPr/>
          <a:lstStyle/>
          <a:p>
            <a:fld id="{763F2D79-C75E-42E1-AD06-AE3EAB2BE1D7}" type="slidenum">
              <a:rPr lang="nl-BE" smtClean="0"/>
              <a:pPr/>
              <a:t>2</a:t>
            </a:fld>
            <a:endParaRPr lang="nl-BE" sz="1200" dirty="0"/>
          </a:p>
        </p:txBody>
      </p:sp>
    </p:spTree>
    <p:extLst>
      <p:ext uri="{BB962C8B-B14F-4D97-AF65-F5344CB8AC3E}">
        <p14:creationId xmlns:p14="http://schemas.microsoft.com/office/powerpoint/2010/main" val="2692106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4B8559D-0550-4BE2-9E0E-20B36A148D88}"/>
              </a:ext>
            </a:extLst>
          </p:cNvPr>
          <p:cNvPicPr>
            <a:picLocks noChangeAspect="1"/>
          </p:cNvPicPr>
          <p:nvPr/>
        </p:nvPicPr>
        <p:blipFill>
          <a:blip r:embed="rId3"/>
          <a:stretch>
            <a:fillRect/>
          </a:stretch>
        </p:blipFill>
        <p:spPr>
          <a:xfrm>
            <a:off x="6978752" y="2472737"/>
            <a:ext cx="3276851" cy="3376615"/>
          </a:xfrm>
          <a:prstGeom prst="rect">
            <a:avLst/>
          </a:prstGeom>
        </p:spPr>
      </p:pic>
      <p:pic>
        <p:nvPicPr>
          <p:cNvPr id="2" name="Picture 1">
            <a:extLst>
              <a:ext uri="{FF2B5EF4-FFF2-40B4-BE49-F238E27FC236}">
                <a16:creationId xmlns:a16="http://schemas.microsoft.com/office/drawing/2014/main" id="{CA4E58A4-715B-4400-BD0F-69374E38F6CB}"/>
              </a:ext>
            </a:extLst>
          </p:cNvPr>
          <p:cNvPicPr>
            <a:picLocks noChangeAspect="1"/>
          </p:cNvPicPr>
          <p:nvPr/>
        </p:nvPicPr>
        <p:blipFill>
          <a:blip r:embed="rId4"/>
          <a:stretch>
            <a:fillRect/>
          </a:stretch>
        </p:blipFill>
        <p:spPr>
          <a:xfrm>
            <a:off x="0" y="2596858"/>
            <a:ext cx="5995379" cy="1787713"/>
          </a:xfrm>
          <a:prstGeom prst="rect">
            <a:avLst/>
          </a:prstGeom>
        </p:spPr>
      </p:pic>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sp>
        <p:nvSpPr>
          <p:cNvPr id="6" name="TextBox 5">
            <a:extLst>
              <a:ext uri="{FF2B5EF4-FFF2-40B4-BE49-F238E27FC236}">
                <a16:creationId xmlns:a16="http://schemas.microsoft.com/office/drawing/2014/main" id="{C0499403-7637-4056-BDD7-0BB5FF8F3373}"/>
              </a:ext>
            </a:extLst>
          </p:cNvPr>
          <p:cNvSpPr txBox="1"/>
          <p:nvPr/>
        </p:nvSpPr>
        <p:spPr>
          <a:xfrm>
            <a:off x="9042185" y="1663802"/>
            <a:ext cx="498855" cy="369332"/>
          </a:xfrm>
          <a:prstGeom prst="rect">
            <a:avLst/>
          </a:prstGeom>
          <a:noFill/>
          <a:ln>
            <a:solidFill>
              <a:srgbClr val="F04C25"/>
            </a:solidFill>
          </a:ln>
        </p:spPr>
        <p:txBody>
          <a:bodyPr wrap="none" rtlCol="0">
            <a:spAutoFit/>
          </a:bodyPr>
          <a:lstStyle/>
          <a:p>
            <a:r>
              <a:rPr lang="nl-BE" dirty="0">
                <a:solidFill>
                  <a:srgbClr val="F04C25"/>
                </a:solidFill>
              </a:rPr>
              <a:t>TO</a:t>
            </a:r>
            <a:endParaRPr lang="en-GB" dirty="0">
              <a:solidFill>
                <a:srgbClr val="F04C25"/>
              </a:solidFill>
            </a:endParaRPr>
          </a:p>
        </p:txBody>
      </p:sp>
      <p:sp>
        <p:nvSpPr>
          <p:cNvPr id="9" name="TextBox 8">
            <a:extLst>
              <a:ext uri="{FF2B5EF4-FFF2-40B4-BE49-F238E27FC236}">
                <a16:creationId xmlns:a16="http://schemas.microsoft.com/office/drawing/2014/main" id="{D8226E24-7674-4EEE-9AC7-36FCB8EEE8DF}"/>
              </a:ext>
            </a:extLst>
          </p:cNvPr>
          <p:cNvSpPr txBox="1"/>
          <p:nvPr/>
        </p:nvSpPr>
        <p:spPr>
          <a:xfrm>
            <a:off x="980887" y="1732576"/>
            <a:ext cx="841897" cy="369332"/>
          </a:xfrm>
          <a:prstGeom prst="rect">
            <a:avLst/>
          </a:prstGeom>
          <a:noFill/>
          <a:ln>
            <a:solidFill>
              <a:srgbClr val="F04C25"/>
            </a:solidFill>
          </a:ln>
        </p:spPr>
        <p:txBody>
          <a:bodyPr wrap="none" rtlCol="0">
            <a:spAutoFit/>
          </a:bodyPr>
          <a:lstStyle/>
          <a:p>
            <a:r>
              <a:rPr lang="nl-BE" dirty="0">
                <a:solidFill>
                  <a:srgbClr val="F04C25"/>
                </a:solidFill>
              </a:rPr>
              <a:t>FROM</a:t>
            </a:r>
            <a:endParaRPr lang="en-GB" dirty="0">
              <a:solidFill>
                <a:srgbClr val="F04C25"/>
              </a:solidFill>
            </a:endParaRPr>
          </a:p>
        </p:txBody>
      </p:sp>
      <p:cxnSp>
        <p:nvCxnSpPr>
          <p:cNvPr id="8" name="Straight Arrow Connector 7">
            <a:extLst>
              <a:ext uri="{FF2B5EF4-FFF2-40B4-BE49-F238E27FC236}">
                <a16:creationId xmlns:a16="http://schemas.microsoft.com/office/drawing/2014/main" id="{8181B99E-99A5-4876-BF7E-B5DD809BE151}"/>
              </a:ext>
            </a:extLst>
          </p:cNvPr>
          <p:cNvCxnSpPr/>
          <p:nvPr/>
        </p:nvCxnSpPr>
        <p:spPr>
          <a:xfrm>
            <a:off x="4808205" y="1867621"/>
            <a:ext cx="16002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08A59B3-3B1A-4B89-B513-33419D97AC4C}"/>
              </a:ext>
            </a:extLst>
          </p:cNvPr>
          <p:cNvSpPr/>
          <p:nvPr/>
        </p:nvSpPr>
        <p:spPr>
          <a:xfrm>
            <a:off x="324851" y="3283603"/>
            <a:ext cx="5763127" cy="650723"/>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B9BB9B0-94BC-49CA-B95D-0CE31D2B95DA}"/>
              </a:ext>
            </a:extLst>
          </p:cNvPr>
          <p:cNvSpPr/>
          <p:nvPr/>
        </p:nvSpPr>
        <p:spPr>
          <a:xfrm>
            <a:off x="7397219" y="3710570"/>
            <a:ext cx="2906508" cy="450474"/>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1501E686-4B45-44D3-98F4-A750DA9AF761}"/>
              </a:ext>
            </a:extLst>
          </p:cNvPr>
          <p:cNvSpPr>
            <a:spLocks noGrp="1"/>
          </p:cNvSpPr>
          <p:nvPr>
            <p:ph type="sldNum" sz="quarter" idx="16"/>
          </p:nvPr>
        </p:nvSpPr>
        <p:spPr/>
        <p:txBody>
          <a:bodyPr/>
          <a:lstStyle/>
          <a:p>
            <a:fld id="{763F2D79-C75E-42E1-AD06-AE3EAB2BE1D7}" type="slidenum">
              <a:rPr lang="nl-BE" smtClean="0"/>
              <a:pPr/>
              <a:t>20</a:t>
            </a:fld>
            <a:endParaRPr lang="nl-BE" sz="1200" dirty="0"/>
          </a:p>
        </p:txBody>
      </p:sp>
    </p:spTree>
    <p:extLst>
      <p:ext uri="{BB962C8B-B14F-4D97-AF65-F5344CB8AC3E}">
        <p14:creationId xmlns:p14="http://schemas.microsoft.com/office/powerpoint/2010/main" val="3828353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A91C6B-B9E1-4357-BEC5-5B3E87FA2BF4}"/>
              </a:ext>
            </a:extLst>
          </p:cNvPr>
          <p:cNvPicPr>
            <a:picLocks noChangeAspect="1"/>
          </p:cNvPicPr>
          <p:nvPr/>
        </p:nvPicPr>
        <p:blipFill>
          <a:blip r:embed="rId3"/>
          <a:stretch>
            <a:fillRect/>
          </a:stretch>
        </p:blipFill>
        <p:spPr>
          <a:xfrm>
            <a:off x="6408405" y="2299495"/>
            <a:ext cx="6265270" cy="4585451"/>
          </a:xfrm>
          <a:prstGeom prst="rect">
            <a:avLst/>
          </a:prstGeom>
        </p:spPr>
      </p:pic>
      <p:pic>
        <p:nvPicPr>
          <p:cNvPr id="4" name="Picture 3">
            <a:extLst>
              <a:ext uri="{FF2B5EF4-FFF2-40B4-BE49-F238E27FC236}">
                <a16:creationId xmlns:a16="http://schemas.microsoft.com/office/drawing/2014/main" id="{1CEDA678-B157-45F4-BB54-36AC26E3345C}"/>
              </a:ext>
            </a:extLst>
          </p:cNvPr>
          <p:cNvPicPr>
            <a:picLocks noChangeAspect="1"/>
          </p:cNvPicPr>
          <p:nvPr/>
        </p:nvPicPr>
        <p:blipFill>
          <a:blip r:embed="rId4"/>
          <a:stretch>
            <a:fillRect/>
          </a:stretch>
        </p:blipFill>
        <p:spPr>
          <a:xfrm>
            <a:off x="36095" y="2272549"/>
            <a:ext cx="6255816" cy="2975613"/>
          </a:xfrm>
          <a:prstGeom prst="rect">
            <a:avLst/>
          </a:prstGeom>
        </p:spPr>
      </p:pic>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sp>
        <p:nvSpPr>
          <p:cNvPr id="6" name="TextBox 5">
            <a:extLst>
              <a:ext uri="{FF2B5EF4-FFF2-40B4-BE49-F238E27FC236}">
                <a16:creationId xmlns:a16="http://schemas.microsoft.com/office/drawing/2014/main" id="{C0499403-7637-4056-BDD7-0BB5FF8F3373}"/>
              </a:ext>
            </a:extLst>
          </p:cNvPr>
          <p:cNvSpPr txBox="1"/>
          <p:nvPr/>
        </p:nvSpPr>
        <p:spPr>
          <a:xfrm>
            <a:off x="9042185" y="1663802"/>
            <a:ext cx="498855" cy="369332"/>
          </a:xfrm>
          <a:prstGeom prst="rect">
            <a:avLst/>
          </a:prstGeom>
          <a:noFill/>
          <a:ln>
            <a:solidFill>
              <a:srgbClr val="F04C25"/>
            </a:solidFill>
          </a:ln>
        </p:spPr>
        <p:txBody>
          <a:bodyPr wrap="none" rtlCol="0">
            <a:spAutoFit/>
          </a:bodyPr>
          <a:lstStyle/>
          <a:p>
            <a:r>
              <a:rPr lang="nl-BE" dirty="0">
                <a:solidFill>
                  <a:srgbClr val="F04C25"/>
                </a:solidFill>
              </a:rPr>
              <a:t>TO</a:t>
            </a:r>
            <a:endParaRPr lang="en-GB" dirty="0">
              <a:solidFill>
                <a:srgbClr val="F04C25"/>
              </a:solidFill>
            </a:endParaRPr>
          </a:p>
        </p:txBody>
      </p:sp>
      <p:sp>
        <p:nvSpPr>
          <p:cNvPr id="9" name="TextBox 8">
            <a:extLst>
              <a:ext uri="{FF2B5EF4-FFF2-40B4-BE49-F238E27FC236}">
                <a16:creationId xmlns:a16="http://schemas.microsoft.com/office/drawing/2014/main" id="{D8226E24-7674-4EEE-9AC7-36FCB8EEE8DF}"/>
              </a:ext>
            </a:extLst>
          </p:cNvPr>
          <p:cNvSpPr txBox="1"/>
          <p:nvPr/>
        </p:nvSpPr>
        <p:spPr>
          <a:xfrm>
            <a:off x="980887" y="1732576"/>
            <a:ext cx="841897" cy="369332"/>
          </a:xfrm>
          <a:prstGeom prst="rect">
            <a:avLst/>
          </a:prstGeom>
          <a:noFill/>
          <a:ln>
            <a:solidFill>
              <a:srgbClr val="F04C25"/>
            </a:solidFill>
          </a:ln>
        </p:spPr>
        <p:txBody>
          <a:bodyPr wrap="none" rtlCol="0">
            <a:spAutoFit/>
          </a:bodyPr>
          <a:lstStyle/>
          <a:p>
            <a:r>
              <a:rPr lang="nl-BE" dirty="0">
                <a:solidFill>
                  <a:srgbClr val="F04C25"/>
                </a:solidFill>
              </a:rPr>
              <a:t>FROM</a:t>
            </a:r>
            <a:endParaRPr lang="en-GB" dirty="0">
              <a:solidFill>
                <a:srgbClr val="F04C25"/>
              </a:solidFill>
            </a:endParaRPr>
          </a:p>
        </p:txBody>
      </p:sp>
      <p:cxnSp>
        <p:nvCxnSpPr>
          <p:cNvPr id="8" name="Straight Arrow Connector 7">
            <a:extLst>
              <a:ext uri="{FF2B5EF4-FFF2-40B4-BE49-F238E27FC236}">
                <a16:creationId xmlns:a16="http://schemas.microsoft.com/office/drawing/2014/main" id="{8181B99E-99A5-4876-BF7E-B5DD809BE151}"/>
              </a:ext>
            </a:extLst>
          </p:cNvPr>
          <p:cNvCxnSpPr/>
          <p:nvPr/>
        </p:nvCxnSpPr>
        <p:spPr>
          <a:xfrm>
            <a:off x="4808205" y="1867621"/>
            <a:ext cx="16002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08A59B3-3B1A-4B89-B513-33419D97AC4C}"/>
              </a:ext>
            </a:extLst>
          </p:cNvPr>
          <p:cNvSpPr/>
          <p:nvPr/>
        </p:nvSpPr>
        <p:spPr>
          <a:xfrm>
            <a:off x="493294" y="3898231"/>
            <a:ext cx="2478506" cy="474309"/>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B9BB9B0-94BC-49CA-B95D-0CE31D2B95DA}"/>
              </a:ext>
            </a:extLst>
          </p:cNvPr>
          <p:cNvSpPr/>
          <p:nvPr/>
        </p:nvSpPr>
        <p:spPr>
          <a:xfrm>
            <a:off x="7163924" y="4487780"/>
            <a:ext cx="2906508" cy="450474"/>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B3C4BA9D-2D77-49F1-ACBA-345DEF4D5B91}"/>
              </a:ext>
            </a:extLst>
          </p:cNvPr>
          <p:cNvSpPr>
            <a:spLocks noGrp="1"/>
          </p:cNvSpPr>
          <p:nvPr>
            <p:ph type="sldNum" sz="quarter" idx="16"/>
          </p:nvPr>
        </p:nvSpPr>
        <p:spPr/>
        <p:txBody>
          <a:bodyPr/>
          <a:lstStyle/>
          <a:p>
            <a:fld id="{763F2D79-C75E-42E1-AD06-AE3EAB2BE1D7}" type="slidenum">
              <a:rPr lang="nl-BE" smtClean="0"/>
              <a:pPr/>
              <a:t>21</a:t>
            </a:fld>
            <a:endParaRPr lang="nl-BE" sz="1200" dirty="0"/>
          </a:p>
        </p:txBody>
      </p:sp>
    </p:spTree>
    <p:extLst>
      <p:ext uri="{BB962C8B-B14F-4D97-AF65-F5344CB8AC3E}">
        <p14:creationId xmlns:p14="http://schemas.microsoft.com/office/powerpoint/2010/main" val="2487270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54CE1C-C1D1-4C87-99C7-40ADC28CC87A}"/>
              </a:ext>
            </a:extLst>
          </p:cNvPr>
          <p:cNvPicPr>
            <a:picLocks noChangeAspect="1"/>
          </p:cNvPicPr>
          <p:nvPr/>
        </p:nvPicPr>
        <p:blipFill>
          <a:blip r:embed="rId3"/>
          <a:stretch>
            <a:fillRect/>
          </a:stretch>
        </p:blipFill>
        <p:spPr>
          <a:xfrm>
            <a:off x="6615046" y="2272549"/>
            <a:ext cx="5917220" cy="4264600"/>
          </a:xfrm>
          <a:prstGeom prst="rect">
            <a:avLst/>
          </a:prstGeom>
        </p:spPr>
      </p:pic>
      <p:pic>
        <p:nvPicPr>
          <p:cNvPr id="2" name="Picture 1">
            <a:extLst>
              <a:ext uri="{FF2B5EF4-FFF2-40B4-BE49-F238E27FC236}">
                <a16:creationId xmlns:a16="http://schemas.microsoft.com/office/drawing/2014/main" id="{54FC2350-286B-4820-A40B-4E92F52EC5A7}"/>
              </a:ext>
            </a:extLst>
          </p:cNvPr>
          <p:cNvPicPr>
            <a:picLocks noChangeAspect="1"/>
          </p:cNvPicPr>
          <p:nvPr/>
        </p:nvPicPr>
        <p:blipFill>
          <a:blip r:embed="rId4"/>
          <a:stretch>
            <a:fillRect/>
          </a:stretch>
        </p:blipFill>
        <p:spPr>
          <a:xfrm>
            <a:off x="0" y="2272549"/>
            <a:ext cx="6359444" cy="4311614"/>
          </a:xfrm>
          <a:prstGeom prst="rect">
            <a:avLst/>
          </a:prstGeom>
        </p:spPr>
      </p:pic>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RatingController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sp>
        <p:nvSpPr>
          <p:cNvPr id="6" name="TextBox 5">
            <a:extLst>
              <a:ext uri="{FF2B5EF4-FFF2-40B4-BE49-F238E27FC236}">
                <a16:creationId xmlns:a16="http://schemas.microsoft.com/office/drawing/2014/main" id="{C0499403-7637-4056-BDD7-0BB5FF8F3373}"/>
              </a:ext>
            </a:extLst>
          </p:cNvPr>
          <p:cNvSpPr txBox="1"/>
          <p:nvPr/>
        </p:nvSpPr>
        <p:spPr>
          <a:xfrm>
            <a:off x="9042185" y="1663802"/>
            <a:ext cx="498855" cy="369332"/>
          </a:xfrm>
          <a:prstGeom prst="rect">
            <a:avLst/>
          </a:prstGeom>
          <a:noFill/>
          <a:ln>
            <a:solidFill>
              <a:srgbClr val="F04C25"/>
            </a:solidFill>
          </a:ln>
        </p:spPr>
        <p:txBody>
          <a:bodyPr wrap="none" rtlCol="0">
            <a:spAutoFit/>
          </a:bodyPr>
          <a:lstStyle/>
          <a:p>
            <a:r>
              <a:rPr lang="nl-BE" dirty="0">
                <a:solidFill>
                  <a:srgbClr val="F04C25"/>
                </a:solidFill>
              </a:rPr>
              <a:t>TO</a:t>
            </a:r>
            <a:endParaRPr lang="en-GB" dirty="0">
              <a:solidFill>
                <a:srgbClr val="F04C25"/>
              </a:solidFill>
            </a:endParaRPr>
          </a:p>
        </p:txBody>
      </p:sp>
      <p:sp>
        <p:nvSpPr>
          <p:cNvPr id="9" name="TextBox 8">
            <a:extLst>
              <a:ext uri="{FF2B5EF4-FFF2-40B4-BE49-F238E27FC236}">
                <a16:creationId xmlns:a16="http://schemas.microsoft.com/office/drawing/2014/main" id="{D8226E24-7674-4EEE-9AC7-36FCB8EEE8DF}"/>
              </a:ext>
            </a:extLst>
          </p:cNvPr>
          <p:cNvSpPr txBox="1"/>
          <p:nvPr/>
        </p:nvSpPr>
        <p:spPr>
          <a:xfrm>
            <a:off x="980887" y="1732576"/>
            <a:ext cx="841897" cy="369332"/>
          </a:xfrm>
          <a:prstGeom prst="rect">
            <a:avLst/>
          </a:prstGeom>
          <a:noFill/>
          <a:ln>
            <a:solidFill>
              <a:srgbClr val="F04C25"/>
            </a:solidFill>
          </a:ln>
        </p:spPr>
        <p:txBody>
          <a:bodyPr wrap="none" rtlCol="0">
            <a:spAutoFit/>
          </a:bodyPr>
          <a:lstStyle/>
          <a:p>
            <a:r>
              <a:rPr lang="nl-BE" dirty="0">
                <a:solidFill>
                  <a:srgbClr val="F04C25"/>
                </a:solidFill>
              </a:rPr>
              <a:t>FROM</a:t>
            </a:r>
            <a:endParaRPr lang="en-GB" dirty="0">
              <a:solidFill>
                <a:srgbClr val="F04C25"/>
              </a:solidFill>
            </a:endParaRPr>
          </a:p>
        </p:txBody>
      </p:sp>
      <p:cxnSp>
        <p:nvCxnSpPr>
          <p:cNvPr id="8" name="Straight Arrow Connector 7">
            <a:extLst>
              <a:ext uri="{FF2B5EF4-FFF2-40B4-BE49-F238E27FC236}">
                <a16:creationId xmlns:a16="http://schemas.microsoft.com/office/drawing/2014/main" id="{8181B99E-99A5-4876-BF7E-B5DD809BE151}"/>
              </a:ext>
            </a:extLst>
          </p:cNvPr>
          <p:cNvCxnSpPr/>
          <p:nvPr/>
        </p:nvCxnSpPr>
        <p:spPr>
          <a:xfrm>
            <a:off x="4880809" y="1859811"/>
            <a:ext cx="16002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08A59B3-3B1A-4B89-B513-33419D97AC4C}"/>
              </a:ext>
            </a:extLst>
          </p:cNvPr>
          <p:cNvSpPr/>
          <p:nvPr/>
        </p:nvSpPr>
        <p:spPr>
          <a:xfrm>
            <a:off x="583531" y="4250625"/>
            <a:ext cx="2478506" cy="474309"/>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6B9BB9B0-94BC-49CA-B95D-0CE31D2B95DA}"/>
              </a:ext>
            </a:extLst>
          </p:cNvPr>
          <p:cNvSpPr/>
          <p:nvPr/>
        </p:nvSpPr>
        <p:spPr>
          <a:xfrm>
            <a:off x="7175955" y="4090737"/>
            <a:ext cx="3014792" cy="457202"/>
          </a:xfrm>
          <a:prstGeom prst="rect">
            <a:avLst/>
          </a:prstGeom>
          <a:no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F605200B-0E62-4EDC-99C4-9A1043A9898F}"/>
              </a:ext>
            </a:extLst>
          </p:cNvPr>
          <p:cNvSpPr>
            <a:spLocks noGrp="1"/>
          </p:cNvSpPr>
          <p:nvPr>
            <p:ph type="sldNum" sz="quarter" idx="16"/>
          </p:nvPr>
        </p:nvSpPr>
        <p:spPr/>
        <p:txBody>
          <a:bodyPr/>
          <a:lstStyle/>
          <a:p>
            <a:fld id="{763F2D79-C75E-42E1-AD06-AE3EAB2BE1D7}" type="slidenum">
              <a:rPr lang="nl-BE" smtClean="0"/>
              <a:pPr/>
              <a:t>22</a:t>
            </a:fld>
            <a:endParaRPr lang="nl-BE" sz="1200" dirty="0"/>
          </a:p>
        </p:txBody>
      </p:sp>
    </p:spTree>
    <p:extLst>
      <p:ext uri="{BB962C8B-B14F-4D97-AF65-F5344CB8AC3E}">
        <p14:creationId xmlns:p14="http://schemas.microsoft.com/office/powerpoint/2010/main" val="2994632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0E54EB-8682-413C-92E6-10AC6FE1D8FB}"/>
              </a:ext>
            </a:extLst>
          </p:cNvPr>
          <p:cNvSpPr>
            <a:spLocks noGrp="1"/>
          </p:cNvSpPr>
          <p:nvPr>
            <p:ph type="body" sz="quarter" idx="17"/>
          </p:nvPr>
        </p:nvSpPr>
        <p:spPr/>
        <p:txBody>
          <a:bodyPr/>
          <a:lstStyle/>
          <a:p>
            <a:endParaRPr lang="nl-BE" dirty="0"/>
          </a:p>
          <a:p>
            <a:endParaRPr lang="nl-BE" dirty="0"/>
          </a:p>
          <a:p>
            <a:r>
              <a:rPr lang="nl-BE" dirty="0" err="1"/>
              <a:t>All</a:t>
            </a:r>
            <a:r>
              <a:rPr lang="nl-BE" dirty="0"/>
              <a:t> actions </a:t>
            </a:r>
            <a:r>
              <a:rPr lang="nl-BE" dirty="0" err="1"/>
              <a:t>should</a:t>
            </a:r>
            <a:r>
              <a:rPr lang="nl-BE" dirty="0"/>
              <a:t> </a:t>
            </a:r>
            <a:r>
              <a:rPr lang="nl-BE" dirty="0" err="1"/>
              <a:t>work</a:t>
            </a:r>
            <a:r>
              <a:rPr lang="nl-BE" dirty="0"/>
              <a:t> </a:t>
            </a:r>
            <a:r>
              <a:rPr lang="nl-BE" dirty="0" err="1"/>
              <a:t>identically</a:t>
            </a:r>
            <a:r>
              <a:rPr lang="nl-BE" dirty="0"/>
              <a:t>.  The </a:t>
            </a:r>
            <a:r>
              <a:rPr lang="nl-BE" dirty="0" err="1"/>
              <a:t>main</a:t>
            </a:r>
            <a:r>
              <a:rPr lang="nl-BE" dirty="0"/>
              <a:t> </a:t>
            </a:r>
            <a:r>
              <a:rPr lang="nl-BE" dirty="0" err="1"/>
              <a:t>difference</a:t>
            </a:r>
            <a:r>
              <a:rPr lang="nl-BE" dirty="0"/>
              <a:t> is </a:t>
            </a:r>
            <a:r>
              <a:rPr lang="nl-BE" dirty="0" err="1"/>
              <a:t>now</a:t>
            </a:r>
            <a:r>
              <a:rPr lang="nl-BE" dirty="0"/>
              <a:t> </a:t>
            </a:r>
            <a:r>
              <a:rPr lang="nl-BE" dirty="0" err="1"/>
              <a:t>that</a:t>
            </a:r>
            <a:r>
              <a:rPr lang="nl-BE" dirty="0"/>
              <a:t> </a:t>
            </a:r>
            <a:r>
              <a:rPr lang="nl-BE" dirty="0" err="1"/>
              <a:t>the</a:t>
            </a:r>
            <a:r>
              <a:rPr lang="nl-BE" dirty="0"/>
              <a:t> controller calls </a:t>
            </a:r>
            <a:r>
              <a:rPr lang="nl-BE" dirty="0" err="1"/>
              <a:t>the</a:t>
            </a:r>
            <a:r>
              <a:rPr lang="nl-BE" dirty="0"/>
              <a:t> </a:t>
            </a:r>
            <a:r>
              <a:rPr lang="nl-BE" dirty="0" err="1"/>
              <a:t>Repository</a:t>
            </a:r>
            <a:r>
              <a:rPr lang="nl-BE" dirty="0"/>
              <a:t> </a:t>
            </a:r>
            <a:r>
              <a:rPr lang="nl-BE" dirty="0" err="1"/>
              <a:t>for</a:t>
            </a:r>
            <a:r>
              <a:rPr lang="nl-BE" dirty="0"/>
              <a:t> </a:t>
            </a:r>
            <a:r>
              <a:rPr lang="nl-BE" dirty="0" err="1"/>
              <a:t>all</a:t>
            </a:r>
            <a:r>
              <a:rPr lang="nl-BE" dirty="0"/>
              <a:t> data transactions.</a:t>
            </a:r>
            <a:endParaRPr lang="en-GB" dirty="0"/>
          </a:p>
        </p:txBody>
      </p:sp>
      <p:sp>
        <p:nvSpPr>
          <p:cNvPr id="3" name="Title 2">
            <a:extLst>
              <a:ext uri="{FF2B5EF4-FFF2-40B4-BE49-F238E27FC236}">
                <a16:creationId xmlns:a16="http://schemas.microsoft.com/office/drawing/2014/main" id="{9D09BC2A-7E0A-4AD4-BBBA-F0EE7B7150A1}"/>
              </a:ext>
            </a:extLst>
          </p:cNvPr>
          <p:cNvSpPr>
            <a:spLocks noGrp="1"/>
          </p:cNvSpPr>
          <p:nvPr>
            <p:ph type="title"/>
          </p:nvPr>
        </p:nvSpPr>
        <p:spPr/>
        <p:txBody>
          <a:bodyPr/>
          <a:lstStyle/>
          <a:p>
            <a:r>
              <a:rPr lang="nl-BE" dirty="0"/>
              <a:t>Test </a:t>
            </a:r>
            <a:r>
              <a:rPr lang="nl-BE" dirty="0" err="1"/>
              <a:t>AllRatings</a:t>
            </a:r>
            <a:endParaRPr lang="en-GB" dirty="0"/>
          </a:p>
        </p:txBody>
      </p:sp>
      <p:pic>
        <p:nvPicPr>
          <p:cNvPr id="4" name="Picture 3">
            <a:extLst>
              <a:ext uri="{FF2B5EF4-FFF2-40B4-BE49-F238E27FC236}">
                <a16:creationId xmlns:a16="http://schemas.microsoft.com/office/drawing/2014/main" id="{28E49A6C-EC0B-4B67-BD81-8B2FFDA507E7}"/>
              </a:ext>
            </a:extLst>
          </p:cNvPr>
          <p:cNvPicPr>
            <a:picLocks noChangeAspect="1"/>
          </p:cNvPicPr>
          <p:nvPr/>
        </p:nvPicPr>
        <p:blipFill rotWithShape="1">
          <a:blip r:embed="rId2"/>
          <a:srcRect l="2305"/>
          <a:stretch/>
        </p:blipFill>
        <p:spPr>
          <a:xfrm>
            <a:off x="741399" y="3569465"/>
            <a:ext cx="3477175" cy="2381250"/>
          </a:xfrm>
          <a:prstGeom prst="rect">
            <a:avLst/>
          </a:prstGeom>
          <a:ln w="3175">
            <a:solidFill>
              <a:schemeClr val="tx1"/>
            </a:solidFill>
          </a:ln>
        </p:spPr>
      </p:pic>
      <p:sp>
        <p:nvSpPr>
          <p:cNvPr id="5" name="Slide Number Placeholder 4">
            <a:extLst>
              <a:ext uri="{FF2B5EF4-FFF2-40B4-BE49-F238E27FC236}">
                <a16:creationId xmlns:a16="http://schemas.microsoft.com/office/drawing/2014/main" id="{2D7583AA-28CA-49BC-9E92-92F1789D230C}"/>
              </a:ext>
            </a:extLst>
          </p:cNvPr>
          <p:cNvSpPr>
            <a:spLocks noGrp="1"/>
          </p:cNvSpPr>
          <p:nvPr>
            <p:ph type="sldNum" sz="quarter" idx="16"/>
          </p:nvPr>
        </p:nvSpPr>
        <p:spPr/>
        <p:txBody>
          <a:bodyPr/>
          <a:lstStyle/>
          <a:p>
            <a:fld id="{763F2D79-C75E-42E1-AD06-AE3EAB2BE1D7}" type="slidenum">
              <a:rPr lang="nl-BE" smtClean="0"/>
              <a:pPr/>
              <a:t>23</a:t>
            </a:fld>
            <a:endParaRPr lang="nl-BE" sz="1200" dirty="0"/>
          </a:p>
        </p:txBody>
      </p:sp>
    </p:spTree>
    <p:extLst>
      <p:ext uri="{BB962C8B-B14F-4D97-AF65-F5344CB8AC3E}">
        <p14:creationId xmlns:p14="http://schemas.microsoft.com/office/powerpoint/2010/main" val="3570408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CD4A2C-3CC6-46E3-9EFF-B798E9E5F555}"/>
              </a:ext>
            </a:extLst>
          </p:cNvPr>
          <p:cNvPicPr>
            <a:picLocks noChangeAspect="1"/>
          </p:cNvPicPr>
          <p:nvPr/>
        </p:nvPicPr>
        <p:blipFill>
          <a:blip r:embed="rId2"/>
          <a:stretch>
            <a:fillRect/>
          </a:stretch>
        </p:blipFill>
        <p:spPr>
          <a:xfrm>
            <a:off x="1147512" y="3165546"/>
            <a:ext cx="4110288" cy="3494486"/>
          </a:xfrm>
          <a:prstGeom prst="rect">
            <a:avLst/>
          </a:prstGeom>
        </p:spPr>
      </p:pic>
      <p:sp>
        <p:nvSpPr>
          <p:cNvPr id="2" name="Text Placeholder 1">
            <a:extLst>
              <a:ext uri="{FF2B5EF4-FFF2-40B4-BE49-F238E27FC236}">
                <a16:creationId xmlns:a16="http://schemas.microsoft.com/office/drawing/2014/main" id="{CF1757D3-B021-4AE1-97FC-3E547A33B381}"/>
              </a:ext>
            </a:extLst>
          </p:cNvPr>
          <p:cNvSpPr>
            <a:spLocks noGrp="1"/>
          </p:cNvSpPr>
          <p:nvPr>
            <p:ph type="body" sz="quarter" idx="17"/>
          </p:nvPr>
        </p:nvSpPr>
        <p:spPr/>
        <p:txBody>
          <a:bodyPr/>
          <a:lstStyle/>
          <a:p>
            <a:pPr lvl="1"/>
            <a:r>
              <a:rPr lang="nl-BE" dirty="0" err="1"/>
              <a:t>Add</a:t>
            </a:r>
            <a:r>
              <a:rPr lang="nl-BE" dirty="0"/>
              <a:t> new item | Class ‘</a:t>
            </a:r>
            <a:r>
              <a:rPr lang="nl-BE" dirty="0" err="1"/>
              <a:t>MovieRepository</a:t>
            </a:r>
            <a:r>
              <a:rPr lang="nl-BE" dirty="0"/>
              <a:t>’</a:t>
            </a:r>
            <a:br>
              <a:rPr lang="nl-BE" dirty="0"/>
            </a:br>
            <a:endParaRPr lang="nl-BE" dirty="0"/>
          </a:p>
          <a:p>
            <a:pPr lvl="1"/>
            <a:r>
              <a:rPr lang="nl-BE" dirty="0" err="1"/>
              <a:t>Implement</a:t>
            </a:r>
            <a:r>
              <a:rPr lang="nl-BE" dirty="0"/>
              <a:t> </a:t>
            </a:r>
            <a:r>
              <a:rPr lang="nl-BE" dirty="0" err="1"/>
              <a:t>the</a:t>
            </a:r>
            <a:r>
              <a:rPr lang="nl-BE" dirty="0"/>
              <a:t> </a:t>
            </a:r>
            <a:r>
              <a:rPr lang="nl-BE" dirty="0" err="1"/>
              <a:t>IRepository</a:t>
            </a:r>
            <a:r>
              <a:rPr lang="nl-BE" dirty="0"/>
              <a:t> interface </a:t>
            </a:r>
            <a:r>
              <a:rPr lang="nl-BE" dirty="0" err="1"/>
              <a:t>for</a:t>
            </a:r>
            <a:r>
              <a:rPr lang="nl-BE" dirty="0"/>
              <a:t> a Movie </a:t>
            </a:r>
            <a:r>
              <a:rPr lang="nl-BE" dirty="0" err="1"/>
              <a:t>entity</a:t>
            </a:r>
            <a:endParaRPr lang="en-GB" dirty="0"/>
          </a:p>
          <a:p>
            <a:endParaRPr lang="nl-BE" dirty="0"/>
          </a:p>
          <a:p>
            <a:pPr marL="0" lvl="1" indent="0">
              <a:buNone/>
            </a:pPr>
            <a:endParaRPr lang="nl-BE" dirty="0"/>
          </a:p>
          <a:p>
            <a:pPr marL="360000" lvl="2" indent="0">
              <a:buNone/>
            </a:pPr>
            <a:endParaRPr lang="en-GB" dirty="0"/>
          </a:p>
        </p:txBody>
      </p:sp>
      <p:sp>
        <p:nvSpPr>
          <p:cNvPr id="3" name="Title 2">
            <a:extLst>
              <a:ext uri="{FF2B5EF4-FFF2-40B4-BE49-F238E27FC236}">
                <a16:creationId xmlns:a16="http://schemas.microsoft.com/office/drawing/2014/main" id="{179053FB-0613-4B3E-8149-F35008AE61D2}"/>
              </a:ext>
            </a:extLst>
          </p:cNvPr>
          <p:cNvSpPr>
            <a:spLocks noGrp="1"/>
          </p:cNvSpPr>
          <p:nvPr>
            <p:ph type="title"/>
          </p:nvPr>
        </p:nvSpPr>
        <p:spPr/>
        <p:txBody>
          <a:bodyPr/>
          <a:lstStyle/>
          <a:p>
            <a:r>
              <a:rPr lang="nl-BE" dirty="0" err="1"/>
              <a:t>Create</a:t>
            </a:r>
            <a:r>
              <a:rPr lang="nl-BE" dirty="0"/>
              <a:t> </a:t>
            </a:r>
            <a:r>
              <a:rPr lang="nl-BE" dirty="0" err="1"/>
              <a:t>MovieRepository</a:t>
            </a:r>
            <a:r>
              <a:rPr lang="nl-BE" dirty="0"/>
              <a:t> class in DAL</a:t>
            </a:r>
            <a:endParaRPr lang="en-GB" dirty="0"/>
          </a:p>
        </p:txBody>
      </p:sp>
      <p:sp>
        <p:nvSpPr>
          <p:cNvPr id="6" name="Rectangle 5">
            <a:extLst>
              <a:ext uri="{FF2B5EF4-FFF2-40B4-BE49-F238E27FC236}">
                <a16:creationId xmlns:a16="http://schemas.microsoft.com/office/drawing/2014/main" id="{420D7C95-F187-4B31-8CC5-BAC21DE6851F}"/>
              </a:ext>
            </a:extLst>
          </p:cNvPr>
          <p:cNvSpPr/>
          <p:nvPr/>
        </p:nvSpPr>
        <p:spPr>
          <a:xfrm>
            <a:off x="2021305" y="3165546"/>
            <a:ext cx="3236495" cy="275486"/>
          </a:xfrm>
          <a:prstGeom prst="rect">
            <a:avLst/>
          </a:prstGeom>
          <a:noFill/>
          <a:ln w="28575">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C820062-C0EF-4B03-BA20-3AF8AD4C76A4}"/>
              </a:ext>
            </a:extLst>
          </p:cNvPr>
          <p:cNvPicPr>
            <a:picLocks noChangeAspect="1"/>
          </p:cNvPicPr>
          <p:nvPr/>
        </p:nvPicPr>
        <p:blipFill>
          <a:blip r:embed="rId3"/>
          <a:stretch>
            <a:fillRect/>
          </a:stretch>
        </p:blipFill>
        <p:spPr>
          <a:xfrm>
            <a:off x="7529262" y="1544804"/>
            <a:ext cx="2114550" cy="904875"/>
          </a:xfrm>
          <a:prstGeom prst="rect">
            <a:avLst/>
          </a:prstGeom>
        </p:spPr>
      </p:pic>
      <p:sp>
        <p:nvSpPr>
          <p:cNvPr id="4" name="Slide Number Placeholder 3">
            <a:extLst>
              <a:ext uri="{FF2B5EF4-FFF2-40B4-BE49-F238E27FC236}">
                <a16:creationId xmlns:a16="http://schemas.microsoft.com/office/drawing/2014/main" id="{A1F3C566-8D7A-4460-AC9B-A89840355310}"/>
              </a:ext>
            </a:extLst>
          </p:cNvPr>
          <p:cNvSpPr>
            <a:spLocks noGrp="1"/>
          </p:cNvSpPr>
          <p:nvPr>
            <p:ph type="sldNum" sz="quarter" idx="16"/>
          </p:nvPr>
        </p:nvSpPr>
        <p:spPr/>
        <p:txBody>
          <a:bodyPr/>
          <a:lstStyle/>
          <a:p>
            <a:fld id="{763F2D79-C75E-42E1-AD06-AE3EAB2BE1D7}" type="slidenum">
              <a:rPr lang="nl-BE" smtClean="0"/>
              <a:pPr/>
              <a:t>24</a:t>
            </a:fld>
            <a:endParaRPr lang="nl-BE" sz="1200" dirty="0"/>
          </a:p>
        </p:txBody>
      </p:sp>
    </p:spTree>
    <p:extLst>
      <p:ext uri="{BB962C8B-B14F-4D97-AF65-F5344CB8AC3E}">
        <p14:creationId xmlns:p14="http://schemas.microsoft.com/office/powerpoint/2010/main" val="1067487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0933DE-76F6-41AD-A02D-4E6C33D0EC0A}"/>
              </a:ext>
            </a:extLst>
          </p:cNvPr>
          <p:cNvSpPr>
            <a:spLocks noGrp="1"/>
          </p:cNvSpPr>
          <p:nvPr>
            <p:ph type="body" sz="quarter" idx="17"/>
          </p:nvPr>
        </p:nvSpPr>
        <p:spPr/>
        <p:txBody>
          <a:bodyPr>
            <a:noAutofit/>
          </a:bodyPr>
          <a:lstStyle/>
          <a:p>
            <a:r>
              <a:rPr lang="nl-BE" dirty="0"/>
              <a:t>First step is </a:t>
            </a:r>
            <a:r>
              <a:rPr lang="nl-BE" dirty="0" err="1"/>
              <a:t>to</a:t>
            </a:r>
            <a:r>
              <a:rPr lang="nl-BE" dirty="0"/>
              <a:t> make </a:t>
            </a:r>
            <a:r>
              <a:rPr lang="nl-BE" dirty="0" err="1"/>
              <a:t>sure</a:t>
            </a:r>
            <a:r>
              <a:rPr lang="nl-BE" dirty="0"/>
              <a:t> </a:t>
            </a:r>
            <a:r>
              <a:rPr lang="nl-BE" dirty="0" err="1"/>
              <a:t>the</a:t>
            </a:r>
            <a:r>
              <a:rPr lang="nl-BE" dirty="0"/>
              <a:t> </a:t>
            </a:r>
            <a:r>
              <a:rPr lang="nl-BE" dirty="0" err="1"/>
              <a:t>Repository</a:t>
            </a:r>
            <a:r>
              <a:rPr lang="nl-BE" dirty="0"/>
              <a:t> </a:t>
            </a:r>
            <a:r>
              <a:rPr lang="nl-BE" dirty="0" err="1"/>
              <a:t>can</a:t>
            </a:r>
            <a:r>
              <a:rPr lang="nl-BE" dirty="0"/>
              <a:t> access</a:t>
            </a:r>
            <a:r>
              <a:rPr lang="en-GB" dirty="0"/>
              <a:t> the database context (</a:t>
            </a:r>
            <a:r>
              <a:rPr lang="en-GB" dirty="0" err="1">
                <a:solidFill>
                  <a:schemeClr val="tx1"/>
                </a:solidFill>
              </a:rPr>
              <a:t>MovieContext</a:t>
            </a:r>
            <a:r>
              <a:rPr lang="en-GB" dirty="0"/>
              <a:t>).  This </a:t>
            </a:r>
            <a:r>
              <a:rPr lang="en-GB" dirty="0" err="1"/>
              <a:t>DbContext</a:t>
            </a:r>
            <a:r>
              <a:rPr lang="en-GB" dirty="0"/>
              <a:t> is defined in a class variable (_context), and the constructor expects the calling object to pass in an instance of the context.</a:t>
            </a:r>
            <a:br>
              <a:rPr lang="en-GB" dirty="0"/>
            </a:br>
            <a:br>
              <a:rPr lang="en-GB" dirty="0"/>
            </a:br>
            <a:br>
              <a:rPr lang="en-GB" dirty="0"/>
            </a:br>
            <a:br>
              <a:rPr lang="en-GB" dirty="0"/>
            </a:br>
            <a:br>
              <a:rPr lang="en-GB" dirty="0"/>
            </a:br>
            <a:br>
              <a:rPr lang="en-GB" dirty="0"/>
            </a:br>
            <a:br>
              <a:rPr lang="en-GB" dirty="0"/>
            </a:br>
            <a:br>
              <a:rPr lang="en-GB" dirty="0"/>
            </a:br>
            <a:endParaRPr lang="en-GB" dirty="0"/>
          </a:p>
          <a:p>
            <a:br>
              <a:rPr lang="en-GB" dirty="0"/>
            </a:br>
            <a:endParaRPr lang="en-GB" dirty="0"/>
          </a:p>
        </p:txBody>
      </p:sp>
      <p:sp>
        <p:nvSpPr>
          <p:cNvPr id="3" name="Title 2">
            <a:extLst>
              <a:ext uri="{FF2B5EF4-FFF2-40B4-BE49-F238E27FC236}">
                <a16:creationId xmlns:a16="http://schemas.microsoft.com/office/drawing/2014/main" id="{56DE30C8-9038-4B06-9243-8EEE54F88946}"/>
              </a:ext>
            </a:extLst>
          </p:cNvPr>
          <p:cNvSpPr>
            <a:spLocks noGrp="1"/>
          </p:cNvSpPr>
          <p:nvPr>
            <p:ph type="title"/>
          </p:nvPr>
        </p:nvSpPr>
        <p:spPr/>
        <p:txBody>
          <a:bodyPr/>
          <a:lstStyle/>
          <a:p>
            <a:r>
              <a:rPr lang="nl-BE" dirty="0" err="1"/>
              <a:t>MovieRepository</a:t>
            </a:r>
            <a:r>
              <a:rPr lang="nl-BE" dirty="0"/>
              <a:t> class</a:t>
            </a:r>
            <a:endParaRPr lang="en-GB" dirty="0"/>
          </a:p>
        </p:txBody>
      </p:sp>
      <p:pic>
        <p:nvPicPr>
          <p:cNvPr id="5" name="Picture 4">
            <a:extLst>
              <a:ext uri="{FF2B5EF4-FFF2-40B4-BE49-F238E27FC236}">
                <a16:creationId xmlns:a16="http://schemas.microsoft.com/office/drawing/2014/main" id="{C174F1A3-85F2-41B0-A93D-4925D5166CE7}"/>
              </a:ext>
            </a:extLst>
          </p:cNvPr>
          <p:cNvPicPr>
            <a:picLocks noChangeAspect="1"/>
          </p:cNvPicPr>
          <p:nvPr/>
        </p:nvPicPr>
        <p:blipFill>
          <a:blip r:embed="rId3"/>
          <a:stretch>
            <a:fillRect/>
          </a:stretch>
        </p:blipFill>
        <p:spPr>
          <a:xfrm>
            <a:off x="713371" y="3893817"/>
            <a:ext cx="4291766" cy="2041489"/>
          </a:xfrm>
          <a:prstGeom prst="rect">
            <a:avLst/>
          </a:prstGeom>
        </p:spPr>
      </p:pic>
      <p:sp>
        <p:nvSpPr>
          <p:cNvPr id="4" name="Slide Number Placeholder 3">
            <a:extLst>
              <a:ext uri="{FF2B5EF4-FFF2-40B4-BE49-F238E27FC236}">
                <a16:creationId xmlns:a16="http://schemas.microsoft.com/office/drawing/2014/main" id="{5DBC59F6-7D00-4327-BCFD-F95F903F91DA}"/>
              </a:ext>
            </a:extLst>
          </p:cNvPr>
          <p:cNvSpPr>
            <a:spLocks noGrp="1"/>
          </p:cNvSpPr>
          <p:nvPr>
            <p:ph type="sldNum" sz="quarter" idx="16"/>
          </p:nvPr>
        </p:nvSpPr>
        <p:spPr/>
        <p:txBody>
          <a:bodyPr/>
          <a:lstStyle/>
          <a:p>
            <a:fld id="{763F2D79-C75E-42E1-AD06-AE3EAB2BE1D7}" type="slidenum">
              <a:rPr lang="nl-BE" smtClean="0"/>
              <a:pPr/>
              <a:t>25</a:t>
            </a:fld>
            <a:endParaRPr lang="nl-BE" sz="1200" dirty="0"/>
          </a:p>
        </p:txBody>
      </p:sp>
    </p:spTree>
    <p:extLst>
      <p:ext uri="{BB962C8B-B14F-4D97-AF65-F5344CB8AC3E}">
        <p14:creationId xmlns:p14="http://schemas.microsoft.com/office/powerpoint/2010/main" val="1235447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B37D6E-7C0E-42C4-AE13-D3AE3D9F837D}"/>
              </a:ext>
            </a:extLst>
          </p:cNvPr>
          <p:cNvSpPr>
            <a:spLocks noGrp="1"/>
          </p:cNvSpPr>
          <p:nvPr>
            <p:ph type="body" sz="quarter" idx="17"/>
          </p:nvPr>
        </p:nvSpPr>
        <p:spPr/>
        <p:txBody>
          <a:bodyPr/>
          <a:lstStyle/>
          <a:p>
            <a:r>
              <a:rPr lang="nl-BE" dirty="0"/>
              <a:t>N</a:t>
            </a:r>
            <a:r>
              <a:rPr lang="en-GB" dirty="0" err="1"/>
              <a:t>ext</a:t>
            </a:r>
            <a:r>
              <a:rPr lang="en-GB" dirty="0"/>
              <a:t> step is to write the necessary CRUD transactions.</a:t>
            </a:r>
          </a:p>
        </p:txBody>
      </p:sp>
      <p:sp>
        <p:nvSpPr>
          <p:cNvPr id="3" name="Title 2">
            <a:extLst>
              <a:ext uri="{FF2B5EF4-FFF2-40B4-BE49-F238E27FC236}">
                <a16:creationId xmlns:a16="http://schemas.microsoft.com/office/drawing/2014/main" id="{4AE0A6D3-FDC6-40AD-9B34-C949621AAF61}"/>
              </a:ext>
            </a:extLst>
          </p:cNvPr>
          <p:cNvSpPr>
            <a:spLocks noGrp="1"/>
          </p:cNvSpPr>
          <p:nvPr>
            <p:ph type="title"/>
          </p:nvPr>
        </p:nvSpPr>
        <p:spPr/>
        <p:txBody>
          <a:bodyPr/>
          <a:lstStyle/>
          <a:p>
            <a:r>
              <a:rPr lang="nl-BE" dirty="0" err="1"/>
              <a:t>MovieRepository</a:t>
            </a:r>
            <a:r>
              <a:rPr lang="nl-BE" dirty="0"/>
              <a:t> class</a:t>
            </a:r>
            <a:endParaRPr lang="en-GB" dirty="0"/>
          </a:p>
        </p:txBody>
      </p:sp>
      <p:pic>
        <p:nvPicPr>
          <p:cNvPr id="5" name="Picture 4">
            <a:extLst>
              <a:ext uri="{FF2B5EF4-FFF2-40B4-BE49-F238E27FC236}">
                <a16:creationId xmlns:a16="http://schemas.microsoft.com/office/drawing/2014/main" id="{E2D8DFBB-CF9B-42D1-9661-23DC6DE35D47}"/>
              </a:ext>
            </a:extLst>
          </p:cNvPr>
          <p:cNvPicPr>
            <a:picLocks noChangeAspect="1"/>
          </p:cNvPicPr>
          <p:nvPr/>
        </p:nvPicPr>
        <p:blipFill>
          <a:blip r:embed="rId2"/>
          <a:stretch>
            <a:fillRect/>
          </a:stretch>
        </p:blipFill>
        <p:spPr>
          <a:xfrm>
            <a:off x="421106" y="3757502"/>
            <a:ext cx="5917560" cy="2234823"/>
          </a:xfrm>
          <a:prstGeom prst="rect">
            <a:avLst/>
          </a:prstGeom>
        </p:spPr>
      </p:pic>
      <p:pic>
        <p:nvPicPr>
          <p:cNvPr id="6" name="Picture 5">
            <a:extLst>
              <a:ext uri="{FF2B5EF4-FFF2-40B4-BE49-F238E27FC236}">
                <a16:creationId xmlns:a16="http://schemas.microsoft.com/office/drawing/2014/main" id="{C9247400-8630-43F0-80FD-EEFD0A23DD11}"/>
              </a:ext>
            </a:extLst>
          </p:cNvPr>
          <p:cNvPicPr>
            <a:picLocks noChangeAspect="1"/>
          </p:cNvPicPr>
          <p:nvPr/>
        </p:nvPicPr>
        <p:blipFill>
          <a:blip r:embed="rId3"/>
          <a:stretch>
            <a:fillRect/>
          </a:stretch>
        </p:blipFill>
        <p:spPr>
          <a:xfrm>
            <a:off x="7092947" y="2673086"/>
            <a:ext cx="4589133" cy="3319239"/>
          </a:xfrm>
          <a:prstGeom prst="rect">
            <a:avLst/>
          </a:prstGeom>
        </p:spPr>
      </p:pic>
      <p:pic>
        <p:nvPicPr>
          <p:cNvPr id="7" name="Picture 6">
            <a:extLst>
              <a:ext uri="{FF2B5EF4-FFF2-40B4-BE49-F238E27FC236}">
                <a16:creationId xmlns:a16="http://schemas.microsoft.com/office/drawing/2014/main" id="{4664E5BF-BAEB-440D-93BD-46C023AE15F7}"/>
              </a:ext>
            </a:extLst>
          </p:cNvPr>
          <p:cNvPicPr>
            <a:picLocks noChangeAspect="1"/>
          </p:cNvPicPr>
          <p:nvPr/>
        </p:nvPicPr>
        <p:blipFill>
          <a:blip r:embed="rId4"/>
          <a:stretch>
            <a:fillRect/>
          </a:stretch>
        </p:blipFill>
        <p:spPr>
          <a:xfrm>
            <a:off x="529390" y="2673086"/>
            <a:ext cx="3826041" cy="766602"/>
          </a:xfrm>
          <a:prstGeom prst="rect">
            <a:avLst/>
          </a:prstGeom>
        </p:spPr>
      </p:pic>
      <p:sp>
        <p:nvSpPr>
          <p:cNvPr id="4" name="Slide Number Placeholder 3">
            <a:extLst>
              <a:ext uri="{FF2B5EF4-FFF2-40B4-BE49-F238E27FC236}">
                <a16:creationId xmlns:a16="http://schemas.microsoft.com/office/drawing/2014/main" id="{75DF1DB0-987C-4E56-B4CB-C9EA30D8A8FC}"/>
              </a:ext>
            </a:extLst>
          </p:cNvPr>
          <p:cNvSpPr>
            <a:spLocks noGrp="1"/>
          </p:cNvSpPr>
          <p:nvPr>
            <p:ph type="sldNum" sz="quarter" idx="16"/>
          </p:nvPr>
        </p:nvSpPr>
        <p:spPr/>
        <p:txBody>
          <a:bodyPr/>
          <a:lstStyle/>
          <a:p>
            <a:fld id="{763F2D79-C75E-42E1-AD06-AE3EAB2BE1D7}" type="slidenum">
              <a:rPr lang="nl-BE" smtClean="0"/>
              <a:pPr/>
              <a:t>26</a:t>
            </a:fld>
            <a:endParaRPr lang="nl-BE" sz="1200" dirty="0"/>
          </a:p>
        </p:txBody>
      </p:sp>
    </p:spTree>
    <p:extLst>
      <p:ext uri="{BB962C8B-B14F-4D97-AF65-F5344CB8AC3E}">
        <p14:creationId xmlns:p14="http://schemas.microsoft.com/office/powerpoint/2010/main" val="1050161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0A458A-8D60-4AFF-A7C9-45A8B0E35B4D}"/>
              </a:ext>
            </a:extLst>
          </p:cNvPr>
          <p:cNvSpPr>
            <a:spLocks noGrp="1"/>
          </p:cNvSpPr>
          <p:nvPr>
            <p:ph type="body" sz="quarter" idx="17"/>
          </p:nvPr>
        </p:nvSpPr>
        <p:spPr/>
        <p:txBody>
          <a:bodyPr>
            <a:normAutofit/>
          </a:bodyPr>
          <a:lstStyle/>
          <a:p>
            <a:pPr lvl="1"/>
            <a:r>
              <a:rPr lang="nl-BE" sz="2400" dirty="0" err="1"/>
              <a:t>Since</a:t>
            </a:r>
            <a:r>
              <a:rPr lang="nl-BE" sz="2400" dirty="0"/>
              <a:t> </a:t>
            </a:r>
            <a:r>
              <a:rPr lang="nl-BE" sz="2400" dirty="0" err="1"/>
              <a:t>only</a:t>
            </a:r>
            <a:r>
              <a:rPr lang="nl-BE" sz="2400" dirty="0"/>
              <a:t> </a:t>
            </a:r>
            <a:r>
              <a:rPr lang="nl-BE" sz="2400" dirty="0" err="1"/>
              <a:t>the</a:t>
            </a:r>
            <a:r>
              <a:rPr lang="nl-BE" sz="2400" dirty="0"/>
              <a:t> </a:t>
            </a:r>
            <a:r>
              <a:rPr lang="nl-BE" sz="2400" dirty="0" err="1"/>
              <a:t>MovieRepository</a:t>
            </a:r>
            <a:r>
              <a:rPr lang="nl-BE" sz="2400" dirty="0"/>
              <a:t> </a:t>
            </a:r>
            <a:r>
              <a:rPr lang="nl-BE" sz="2400" dirty="0" err="1"/>
              <a:t>interacts</a:t>
            </a:r>
            <a:r>
              <a:rPr lang="nl-BE" sz="2400" dirty="0"/>
              <a:t> </a:t>
            </a:r>
            <a:r>
              <a:rPr lang="nl-BE" sz="2400" dirty="0" err="1"/>
              <a:t>with</a:t>
            </a:r>
            <a:r>
              <a:rPr lang="nl-BE" sz="2400" dirty="0"/>
              <a:t> </a:t>
            </a:r>
            <a:r>
              <a:rPr lang="nl-BE" sz="2400" dirty="0" err="1"/>
              <a:t>the</a:t>
            </a:r>
            <a:r>
              <a:rPr lang="nl-BE" sz="2400" dirty="0"/>
              <a:t> database via EF, </a:t>
            </a:r>
            <a:r>
              <a:rPr lang="nl-BE" sz="2400" dirty="0" err="1"/>
              <a:t>you</a:t>
            </a:r>
            <a:r>
              <a:rPr lang="nl-BE" sz="2400" dirty="0"/>
              <a:t> must delete </a:t>
            </a:r>
            <a:r>
              <a:rPr lang="nl-BE" sz="2400" dirty="0" err="1"/>
              <a:t>the</a:t>
            </a:r>
            <a:r>
              <a:rPr lang="nl-BE" sz="2400" dirty="0"/>
              <a:t> EF-</a:t>
            </a:r>
            <a:r>
              <a:rPr lang="nl-BE" sz="2400" dirty="0" err="1"/>
              <a:t>reference</a:t>
            </a:r>
            <a:r>
              <a:rPr lang="nl-BE" sz="2400" dirty="0"/>
              <a:t>.  </a:t>
            </a:r>
            <a:r>
              <a:rPr lang="nl-BE" sz="2400" dirty="0" err="1"/>
              <a:t>Instead</a:t>
            </a:r>
            <a:r>
              <a:rPr lang="nl-BE" sz="2400" dirty="0"/>
              <a:t>, </a:t>
            </a:r>
            <a:r>
              <a:rPr lang="nl-BE" sz="2400" dirty="0" err="1"/>
              <a:t>you</a:t>
            </a:r>
            <a:r>
              <a:rPr lang="nl-BE" sz="2400" dirty="0"/>
              <a:t> </a:t>
            </a:r>
            <a:r>
              <a:rPr lang="nl-BE" sz="2400" dirty="0" err="1"/>
              <a:t>add</a:t>
            </a:r>
            <a:r>
              <a:rPr lang="nl-BE" sz="2400" dirty="0"/>
              <a:t> </a:t>
            </a:r>
            <a:r>
              <a:rPr lang="nl-BE" sz="2400" dirty="0" err="1"/>
              <a:t>the</a:t>
            </a:r>
            <a:r>
              <a:rPr lang="nl-BE" sz="2400" dirty="0"/>
              <a:t> DAL.</a:t>
            </a:r>
          </a:p>
          <a:p>
            <a:br>
              <a:rPr lang="en-US" altLang="en-US" sz="2400" dirty="0">
                <a:solidFill>
                  <a:srgbClr val="171717"/>
                </a:solidFill>
                <a:latin typeface="Segoe UI" panose="020B0502040204020203" pitchFamily="34" charset="0"/>
                <a:cs typeface="Segoe UI" panose="020B0502040204020203" pitchFamily="34" charset="0"/>
              </a:rPr>
            </a:br>
            <a:br>
              <a:rPr lang="en-US" altLang="en-US" sz="2400" dirty="0">
                <a:solidFill>
                  <a:srgbClr val="171717"/>
                </a:solidFill>
                <a:latin typeface="Segoe UI" panose="020B0502040204020203" pitchFamily="34" charset="0"/>
                <a:cs typeface="Segoe UI" panose="020B0502040204020203" pitchFamily="34" charset="0"/>
              </a:rPr>
            </a:br>
            <a:endParaRPr lang="en-US" altLang="en-US" sz="2400" dirty="0">
              <a:solidFill>
                <a:srgbClr val="171717"/>
              </a:solidFill>
              <a:latin typeface="Segoe UI" panose="020B0502040204020203" pitchFamily="34" charset="0"/>
              <a:cs typeface="Segoe UI" panose="020B0502040204020203" pitchFamily="34" charset="0"/>
            </a:endParaRPr>
          </a:p>
          <a:p>
            <a:pPr lvl="1"/>
            <a:r>
              <a:rPr lang="en-US" altLang="en-US" sz="2400" dirty="0"/>
              <a:t>Furthermore, the controller now declares a class variable for an object that implements the </a:t>
            </a:r>
            <a:r>
              <a:rPr lang="en-US" altLang="en-US" sz="2400" dirty="0" err="1"/>
              <a:t>IRepository</a:t>
            </a:r>
            <a:r>
              <a:rPr lang="en-US" altLang="en-US" sz="2400" dirty="0"/>
              <a:t>&lt;Movie&gt; interface instead of the </a:t>
            </a:r>
            <a:r>
              <a:rPr lang="en-US" altLang="en-US" sz="2400" dirty="0" err="1"/>
              <a:t>MovieContext</a:t>
            </a:r>
            <a:r>
              <a:rPr lang="en-US" altLang="en-US" sz="2400" dirty="0"/>
              <a:t> class.  In the constructor the </a:t>
            </a:r>
            <a:r>
              <a:rPr lang="en-US" altLang="en-US" sz="2400" dirty="0" err="1"/>
              <a:t>MovieContext</a:t>
            </a:r>
            <a:r>
              <a:rPr lang="en-US" altLang="en-US" sz="2400" dirty="0"/>
              <a:t> is passed to the repository object.</a:t>
            </a:r>
            <a:br>
              <a:rPr lang="en-US" altLang="en-US" sz="2400" dirty="0"/>
            </a:br>
            <a:r>
              <a:rPr lang="en-US" altLang="en-US" sz="2400" dirty="0"/>
              <a:t>  </a:t>
            </a:r>
          </a:p>
          <a:p>
            <a:endParaRPr lang="nl-BE" sz="2400" dirty="0"/>
          </a:p>
        </p:txBody>
      </p:sp>
      <p:sp>
        <p:nvSpPr>
          <p:cNvPr id="3" name="Title 2">
            <a:extLst>
              <a:ext uri="{FF2B5EF4-FFF2-40B4-BE49-F238E27FC236}">
                <a16:creationId xmlns:a16="http://schemas.microsoft.com/office/drawing/2014/main" id="{FB75728D-556F-4F1E-82D2-C5E43C132C1E}"/>
              </a:ext>
            </a:extLst>
          </p:cNvPr>
          <p:cNvSpPr>
            <a:spLocks noGrp="1"/>
          </p:cNvSpPr>
          <p:nvPr>
            <p:ph type="title"/>
          </p:nvPr>
        </p:nvSpPr>
        <p:spPr/>
        <p:txBody>
          <a:bodyPr/>
          <a:lstStyle/>
          <a:p>
            <a:r>
              <a:rPr lang="nl-BE" dirty="0"/>
              <a:t>Change </a:t>
            </a:r>
            <a:r>
              <a:rPr lang="nl-BE" dirty="0" err="1"/>
              <a:t>the</a:t>
            </a:r>
            <a:r>
              <a:rPr lang="nl-BE" dirty="0"/>
              <a:t> </a:t>
            </a:r>
            <a:r>
              <a:rPr lang="nl-BE" dirty="0" err="1"/>
              <a:t>MovieController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10" name="Picture 9">
            <a:extLst>
              <a:ext uri="{FF2B5EF4-FFF2-40B4-BE49-F238E27FC236}">
                <a16:creationId xmlns:a16="http://schemas.microsoft.com/office/drawing/2014/main" id="{E62615F2-8C2B-4DE0-B24C-0A3AE1EE5A7D}"/>
              </a:ext>
            </a:extLst>
          </p:cNvPr>
          <p:cNvPicPr>
            <a:picLocks noChangeAspect="1"/>
          </p:cNvPicPr>
          <p:nvPr/>
        </p:nvPicPr>
        <p:blipFill>
          <a:blip r:embed="rId3"/>
          <a:stretch>
            <a:fillRect/>
          </a:stretch>
        </p:blipFill>
        <p:spPr>
          <a:xfrm>
            <a:off x="1091365" y="2664242"/>
            <a:ext cx="4210050" cy="542925"/>
          </a:xfrm>
          <a:prstGeom prst="rect">
            <a:avLst/>
          </a:prstGeom>
        </p:spPr>
      </p:pic>
      <p:pic>
        <p:nvPicPr>
          <p:cNvPr id="4" name="Picture 3">
            <a:extLst>
              <a:ext uri="{FF2B5EF4-FFF2-40B4-BE49-F238E27FC236}">
                <a16:creationId xmlns:a16="http://schemas.microsoft.com/office/drawing/2014/main" id="{7F429511-33EF-4321-AF3A-87739A8A9265}"/>
              </a:ext>
            </a:extLst>
          </p:cNvPr>
          <p:cNvPicPr>
            <a:picLocks noChangeAspect="1"/>
          </p:cNvPicPr>
          <p:nvPr/>
        </p:nvPicPr>
        <p:blipFill>
          <a:blip r:embed="rId4"/>
          <a:stretch>
            <a:fillRect/>
          </a:stretch>
        </p:blipFill>
        <p:spPr>
          <a:xfrm>
            <a:off x="926681" y="4637386"/>
            <a:ext cx="5381625" cy="1714500"/>
          </a:xfrm>
          <a:prstGeom prst="rect">
            <a:avLst/>
          </a:prstGeom>
        </p:spPr>
      </p:pic>
      <p:sp>
        <p:nvSpPr>
          <p:cNvPr id="5" name="Slide Number Placeholder 4">
            <a:extLst>
              <a:ext uri="{FF2B5EF4-FFF2-40B4-BE49-F238E27FC236}">
                <a16:creationId xmlns:a16="http://schemas.microsoft.com/office/drawing/2014/main" id="{12AEA53C-65B3-4702-B7D1-CB9078B5E428}"/>
              </a:ext>
            </a:extLst>
          </p:cNvPr>
          <p:cNvSpPr>
            <a:spLocks noGrp="1"/>
          </p:cNvSpPr>
          <p:nvPr>
            <p:ph type="sldNum" sz="quarter" idx="16"/>
          </p:nvPr>
        </p:nvSpPr>
        <p:spPr/>
        <p:txBody>
          <a:bodyPr/>
          <a:lstStyle/>
          <a:p>
            <a:fld id="{763F2D79-C75E-42E1-AD06-AE3EAB2BE1D7}" type="slidenum">
              <a:rPr lang="nl-BE" smtClean="0"/>
              <a:pPr/>
              <a:t>27</a:t>
            </a:fld>
            <a:endParaRPr lang="nl-BE" sz="1200" dirty="0"/>
          </a:p>
        </p:txBody>
      </p:sp>
    </p:spTree>
    <p:extLst>
      <p:ext uri="{BB962C8B-B14F-4D97-AF65-F5344CB8AC3E}">
        <p14:creationId xmlns:p14="http://schemas.microsoft.com/office/powerpoint/2010/main" val="2271481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1D37A5-BBE8-4AE2-95C4-76B9A1CEEFBC}"/>
              </a:ext>
            </a:extLst>
          </p:cNvPr>
          <p:cNvSpPr>
            <a:spLocks noGrp="1"/>
          </p:cNvSpPr>
          <p:nvPr>
            <p:ph type="body" sz="quarter" idx="17"/>
          </p:nvPr>
        </p:nvSpPr>
        <p:spPr/>
        <p:txBody>
          <a:bodyPr/>
          <a:lstStyle/>
          <a:p>
            <a:r>
              <a:rPr lang="nl-BE" dirty="0"/>
              <a:t>Is </a:t>
            </a:r>
            <a:r>
              <a:rPr lang="nl-BE" dirty="0" err="1"/>
              <a:t>only</a:t>
            </a:r>
            <a:r>
              <a:rPr lang="nl-BE" dirty="0"/>
              <a:t> </a:t>
            </a:r>
            <a:r>
              <a:rPr lang="nl-BE" dirty="0" err="1"/>
              <a:t>instantiating</a:t>
            </a:r>
            <a:r>
              <a:rPr lang="nl-BE" dirty="0"/>
              <a:t> </a:t>
            </a:r>
            <a:r>
              <a:rPr lang="nl-BE" dirty="0" err="1"/>
              <a:t>the</a:t>
            </a:r>
            <a:r>
              <a:rPr lang="nl-BE" dirty="0"/>
              <a:t> </a:t>
            </a:r>
            <a:r>
              <a:rPr lang="nl-BE" dirty="0" err="1"/>
              <a:t>MovieRepository</a:t>
            </a:r>
            <a:r>
              <a:rPr lang="nl-BE" dirty="0"/>
              <a:t> </a:t>
            </a:r>
            <a:r>
              <a:rPr lang="nl-BE" dirty="0" err="1"/>
              <a:t>enough</a:t>
            </a:r>
            <a:r>
              <a:rPr lang="nl-BE" dirty="0"/>
              <a:t>?</a:t>
            </a:r>
          </a:p>
          <a:p>
            <a:pPr lvl="1"/>
            <a:r>
              <a:rPr lang="nl-BE" dirty="0"/>
              <a:t>No</a:t>
            </a:r>
          </a:p>
          <a:p>
            <a:pPr lvl="1"/>
            <a:r>
              <a:rPr lang="nl-BE" dirty="0"/>
              <a:t>In </a:t>
            </a:r>
            <a:r>
              <a:rPr lang="nl-BE" dirty="0" err="1"/>
              <a:t>the</a:t>
            </a:r>
            <a:r>
              <a:rPr lang="nl-BE" dirty="0"/>
              <a:t> controller </a:t>
            </a:r>
            <a:r>
              <a:rPr lang="nl-BE" dirty="0" err="1"/>
              <a:t>the</a:t>
            </a:r>
            <a:r>
              <a:rPr lang="nl-BE" dirty="0"/>
              <a:t> </a:t>
            </a:r>
            <a:r>
              <a:rPr lang="nl-BE" dirty="0" err="1"/>
              <a:t>RatingsRepository</a:t>
            </a:r>
            <a:r>
              <a:rPr lang="nl-BE" dirty="0"/>
              <a:t> is </a:t>
            </a:r>
            <a:r>
              <a:rPr lang="nl-BE" dirty="0" err="1"/>
              <a:t>needed</a:t>
            </a:r>
            <a:r>
              <a:rPr lang="nl-BE" dirty="0"/>
              <a:t>!</a:t>
            </a:r>
            <a:endParaRPr lang="en-GB" dirty="0"/>
          </a:p>
        </p:txBody>
      </p:sp>
      <p:sp>
        <p:nvSpPr>
          <p:cNvPr id="3" name="Title 2">
            <a:extLst>
              <a:ext uri="{FF2B5EF4-FFF2-40B4-BE49-F238E27FC236}">
                <a16:creationId xmlns:a16="http://schemas.microsoft.com/office/drawing/2014/main" id="{EE5D7C58-A1AE-4C9D-86E7-70D1D1CA38C8}"/>
              </a:ext>
            </a:extLst>
          </p:cNvPr>
          <p:cNvSpPr>
            <a:spLocks noGrp="1"/>
          </p:cNvSpPr>
          <p:nvPr>
            <p:ph type="title"/>
          </p:nvPr>
        </p:nvSpPr>
        <p:spPr/>
        <p:txBody>
          <a:bodyPr/>
          <a:lstStyle/>
          <a:p>
            <a:r>
              <a:rPr lang="nl-BE" dirty="0"/>
              <a:t>Change </a:t>
            </a:r>
            <a:r>
              <a:rPr lang="nl-BE" dirty="0" err="1"/>
              <a:t>the</a:t>
            </a:r>
            <a:r>
              <a:rPr lang="nl-BE" dirty="0"/>
              <a:t> </a:t>
            </a:r>
            <a:r>
              <a:rPr lang="nl-BE" dirty="0" err="1"/>
              <a:t>MovieController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AF5E0462-A2F0-4176-9470-4938BCD8264F}"/>
              </a:ext>
            </a:extLst>
          </p:cNvPr>
          <p:cNvPicPr>
            <a:picLocks noChangeAspect="1"/>
          </p:cNvPicPr>
          <p:nvPr/>
        </p:nvPicPr>
        <p:blipFill>
          <a:blip r:embed="rId2"/>
          <a:stretch>
            <a:fillRect/>
          </a:stretch>
        </p:blipFill>
        <p:spPr>
          <a:xfrm>
            <a:off x="1016520" y="3334001"/>
            <a:ext cx="7925772" cy="2344903"/>
          </a:xfrm>
          <a:prstGeom prst="rect">
            <a:avLst/>
          </a:prstGeom>
        </p:spPr>
      </p:pic>
      <p:sp>
        <p:nvSpPr>
          <p:cNvPr id="5" name="Rectangle 4">
            <a:extLst>
              <a:ext uri="{FF2B5EF4-FFF2-40B4-BE49-F238E27FC236}">
                <a16:creationId xmlns:a16="http://schemas.microsoft.com/office/drawing/2014/main" id="{30DADE64-F6FB-4861-A4A1-4A7FE170094A}"/>
              </a:ext>
            </a:extLst>
          </p:cNvPr>
          <p:cNvSpPr/>
          <p:nvPr/>
        </p:nvSpPr>
        <p:spPr>
          <a:xfrm>
            <a:off x="4083842" y="4933199"/>
            <a:ext cx="4024313" cy="5173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a:extLst>
              <a:ext uri="{FF2B5EF4-FFF2-40B4-BE49-F238E27FC236}">
                <a16:creationId xmlns:a16="http://schemas.microsoft.com/office/drawing/2014/main" id="{B38799B7-72CC-4B79-B6EA-1899BB02ADE3}"/>
              </a:ext>
            </a:extLst>
          </p:cNvPr>
          <p:cNvSpPr>
            <a:spLocks noGrp="1"/>
          </p:cNvSpPr>
          <p:nvPr>
            <p:ph type="sldNum" sz="quarter" idx="16"/>
          </p:nvPr>
        </p:nvSpPr>
        <p:spPr/>
        <p:txBody>
          <a:bodyPr/>
          <a:lstStyle/>
          <a:p>
            <a:fld id="{763F2D79-C75E-42E1-AD06-AE3EAB2BE1D7}" type="slidenum">
              <a:rPr lang="nl-BE" smtClean="0"/>
              <a:pPr/>
              <a:t>28</a:t>
            </a:fld>
            <a:endParaRPr lang="nl-BE" sz="1200" dirty="0"/>
          </a:p>
        </p:txBody>
      </p:sp>
    </p:spTree>
    <p:extLst>
      <p:ext uri="{BB962C8B-B14F-4D97-AF65-F5344CB8AC3E}">
        <p14:creationId xmlns:p14="http://schemas.microsoft.com/office/powerpoint/2010/main" val="4133310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B9B363-BF7F-4020-B3F7-BA0797E849A7}"/>
              </a:ext>
            </a:extLst>
          </p:cNvPr>
          <p:cNvSpPr>
            <a:spLocks noGrp="1"/>
          </p:cNvSpPr>
          <p:nvPr>
            <p:ph type="body" sz="quarter" idx="17"/>
          </p:nvPr>
        </p:nvSpPr>
        <p:spPr/>
        <p:txBody>
          <a:bodyPr/>
          <a:lstStyle/>
          <a:p>
            <a:r>
              <a:rPr lang="en-US" altLang="en-US" dirty="0"/>
              <a:t>So the controller now declares 2 class variables.  One  for an object that implements the </a:t>
            </a:r>
            <a:r>
              <a:rPr lang="en-US" altLang="en-US" dirty="0" err="1"/>
              <a:t>IRepository</a:t>
            </a:r>
            <a:r>
              <a:rPr lang="en-US" altLang="en-US" dirty="0"/>
              <a:t>&lt;Movie&gt; interface and another one that implements the </a:t>
            </a:r>
            <a:r>
              <a:rPr lang="en-US" altLang="en-US" dirty="0" err="1"/>
              <a:t>IRepository</a:t>
            </a:r>
            <a:r>
              <a:rPr lang="en-US" altLang="en-US" dirty="0"/>
              <a:t>&lt;Rating&gt; interface.  In the constructor the </a:t>
            </a:r>
            <a:r>
              <a:rPr lang="en-US" altLang="en-US" dirty="0" err="1"/>
              <a:t>MovieContext</a:t>
            </a:r>
            <a:r>
              <a:rPr lang="en-US" altLang="en-US" dirty="0"/>
              <a:t> is passed to each repository object.</a:t>
            </a:r>
            <a:br>
              <a:rPr lang="en-US" altLang="en-US" dirty="0"/>
            </a:br>
            <a:endParaRPr lang="en-GB" dirty="0"/>
          </a:p>
        </p:txBody>
      </p:sp>
      <p:sp>
        <p:nvSpPr>
          <p:cNvPr id="3" name="Title 2">
            <a:extLst>
              <a:ext uri="{FF2B5EF4-FFF2-40B4-BE49-F238E27FC236}">
                <a16:creationId xmlns:a16="http://schemas.microsoft.com/office/drawing/2014/main" id="{6121D8D1-AA2D-4572-826B-DD47849F9EA5}"/>
              </a:ext>
            </a:extLst>
          </p:cNvPr>
          <p:cNvSpPr>
            <a:spLocks noGrp="1"/>
          </p:cNvSpPr>
          <p:nvPr>
            <p:ph type="title"/>
          </p:nvPr>
        </p:nvSpPr>
        <p:spPr/>
        <p:txBody>
          <a:bodyPr/>
          <a:lstStyle/>
          <a:p>
            <a:r>
              <a:rPr lang="nl-BE" dirty="0"/>
              <a:t>Change </a:t>
            </a:r>
            <a:r>
              <a:rPr lang="nl-BE" dirty="0" err="1"/>
              <a:t>the</a:t>
            </a:r>
            <a:r>
              <a:rPr lang="nl-BE" dirty="0"/>
              <a:t> </a:t>
            </a:r>
            <a:r>
              <a:rPr lang="nl-BE" dirty="0" err="1"/>
              <a:t>MovieController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DFCCB1CA-42E6-4BBA-8808-86D27068C8F1}"/>
              </a:ext>
            </a:extLst>
          </p:cNvPr>
          <p:cNvPicPr>
            <a:picLocks noChangeAspect="1"/>
          </p:cNvPicPr>
          <p:nvPr/>
        </p:nvPicPr>
        <p:blipFill>
          <a:blip r:embed="rId2"/>
          <a:stretch>
            <a:fillRect/>
          </a:stretch>
        </p:blipFill>
        <p:spPr>
          <a:xfrm>
            <a:off x="760998" y="3507956"/>
            <a:ext cx="5905500" cy="3114675"/>
          </a:xfrm>
          <a:prstGeom prst="rect">
            <a:avLst/>
          </a:prstGeom>
        </p:spPr>
      </p:pic>
      <p:sp>
        <p:nvSpPr>
          <p:cNvPr id="5" name="Slide Number Placeholder 4">
            <a:extLst>
              <a:ext uri="{FF2B5EF4-FFF2-40B4-BE49-F238E27FC236}">
                <a16:creationId xmlns:a16="http://schemas.microsoft.com/office/drawing/2014/main" id="{96AC7573-9455-4877-AB49-C116AFB98B49}"/>
              </a:ext>
            </a:extLst>
          </p:cNvPr>
          <p:cNvSpPr>
            <a:spLocks noGrp="1"/>
          </p:cNvSpPr>
          <p:nvPr>
            <p:ph type="sldNum" sz="quarter" idx="16"/>
          </p:nvPr>
        </p:nvSpPr>
        <p:spPr/>
        <p:txBody>
          <a:bodyPr/>
          <a:lstStyle/>
          <a:p>
            <a:fld id="{763F2D79-C75E-42E1-AD06-AE3EAB2BE1D7}" type="slidenum">
              <a:rPr lang="nl-BE" smtClean="0"/>
              <a:pPr/>
              <a:t>29</a:t>
            </a:fld>
            <a:endParaRPr lang="nl-BE" sz="1200" dirty="0"/>
          </a:p>
        </p:txBody>
      </p:sp>
    </p:spTree>
    <p:extLst>
      <p:ext uri="{BB962C8B-B14F-4D97-AF65-F5344CB8AC3E}">
        <p14:creationId xmlns:p14="http://schemas.microsoft.com/office/powerpoint/2010/main" val="3444638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ghtning Bolt 6">
            <a:extLst>
              <a:ext uri="{FF2B5EF4-FFF2-40B4-BE49-F238E27FC236}">
                <a16:creationId xmlns:a16="http://schemas.microsoft.com/office/drawing/2014/main" id="{B3DB8009-7664-41DE-B9F9-3647B1AF24BC}"/>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Lightning Bolt 7">
            <a:extLst>
              <a:ext uri="{FF2B5EF4-FFF2-40B4-BE49-F238E27FC236}">
                <a16:creationId xmlns:a16="http://schemas.microsoft.com/office/drawing/2014/main" id="{69314E27-A2B3-4A0F-9B90-D2926093013F}"/>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 Placeholder 24">
            <a:extLst>
              <a:ext uri="{FF2B5EF4-FFF2-40B4-BE49-F238E27FC236}">
                <a16:creationId xmlns:a16="http://schemas.microsoft.com/office/drawing/2014/main" id="{185C2CB3-5DE9-4AC9-A0A0-CF5A1E43CBF9}"/>
              </a:ext>
            </a:extLst>
          </p:cNvPr>
          <p:cNvSpPr>
            <a:spLocks noGrp="1"/>
          </p:cNvSpPr>
          <p:nvPr>
            <p:ph type="body" sz="quarter" idx="17"/>
          </p:nvPr>
        </p:nvSpPr>
        <p:spPr>
          <a:xfrm>
            <a:off x="0" y="1435748"/>
            <a:ext cx="6503437" cy="4886034"/>
          </a:xfrm>
        </p:spPr>
        <p:txBody>
          <a:bodyPr>
            <a:normAutofit/>
          </a:bodyPr>
          <a:lstStyle/>
          <a:p>
            <a:r>
              <a:rPr lang="nl-BE" sz="2400" dirty="0"/>
              <a:t>In </a:t>
            </a:r>
            <a:r>
              <a:rPr lang="nl-BE" sz="2400" dirty="0" err="1"/>
              <a:t>the</a:t>
            </a:r>
            <a:r>
              <a:rPr lang="nl-BE" sz="2400" dirty="0"/>
              <a:t> course ASP.NET MVC </a:t>
            </a:r>
            <a:r>
              <a:rPr lang="nl-BE" sz="2400" dirty="0" err="1"/>
              <a:t>you</a:t>
            </a:r>
            <a:r>
              <a:rPr lang="nl-BE" sz="2400" dirty="0"/>
              <a:t> </a:t>
            </a:r>
            <a:r>
              <a:rPr lang="nl-BE" sz="2400" dirty="0" err="1"/>
              <a:t>learned</a:t>
            </a:r>
            <a:r>
              <a:rPr lang="nl-BE" sz="2400" dirty="0"/>
              <a:t> </a:t>
            </a:r>
            <a:r>
              <a:rPr lang="nl-BE" sz="2400" dirty="0" err="1"/>
              <a:t>how</a:t>
            </a:r>
            <a:r>
              <a:rPr lang="nl-BE" sz="2400" dirty="0"/>
              <a:t> </a:t>
            </a:r>
            <a:r>
              <a:rPr lang="nl-BE" sz="2400" dirty="0" err="1"/>
              <a:t>to</a:t>
            </a:r>
            <a:r>
              <a:rPr lang="nl-BE" sz="2400" dirty="0"/>
              <a:t> </a:t>
            </a:r>
            <a:r>
              <a:rPr lang="nl-BE" sz="2400" dirty="0" err="1"/>
              <a:t>use</a:t>
            </a:r>
            <a:r>
              <a:rPr lang="nl-BE" sz="2400" dirty="0"/>
              <a:t> </a:t>
            </a:r>
            <a:r>
              <a:rPr lang="nl-BE" sz="2400" dirty="0" err="1"/>
              <a:t>Entity</a:t>
            </a:r>
            <a:r>
              <a:rPr lang="nl-BE" sz="2400" dirty="0"/>
              <a:t> Framework </a:t>
            </a:r>
            <a:r>
              <a:rPr lang="nl-BE" sz="2400" dirty="0" err="1"/>
              <a:t>to</a:t>
            </a:r>
            <a:r>
              <a:rPr lang="nl-BE" sz="2400" dirty="0"/>
              <a:t> manage </a:t>
            </a:r>
            <a:r>
              <a:rPr lang="nl-BE" sz="2400" dirty="0" err="1"/>
              <a:t>all</a:t>
            </a:r>
            <a:r>
              <a:rPr lang="nl-BE" sz="2400" dirty="0"/>
              <a:t> database transactions. </a:t>
            </a:r>
            <a:endParaRPr lang="en-GB" sz="2400" dirty="0"/>
          </a:p>
          <a:p>
            <a:r>
              <a:rPr lang="nl-BE" sz="2400" dirty="0"/>
              <a:t>T</a:t>
            </a:r>
            <a:r>
              <a:rPr lang="en-GB" sz="2400" dirty="0"/>
              <a:t>he </a:t>
            </a:r>
            <a:r>
              <a:rPr lang="en-GB" sz="2400" dirty="0" err="1"/>
              <a:t>DbContext</a:t>
            </a:r>
            <a:r>
              <a:rPr lang="en-GB" sz="2400" dirty="0"/>
              <a:t> was instantiated directly in the controller to gain access to the EF </a:t>
            </a:r>
            <a:r>
              <a:rPr lang="en-GB" sz="2400" dirty="0" err="1"/>
              <a:t>DbSets</a:t>
            </a:r>
            <a:r>
              <a:rPr lang="en-GB" sz="2400" dirty="0"/>
              <a:t>.</a:t>
            </a:r>
          </a:p>
          <a:p>
            <a:endParaRPr lang="nl-BE" sz="2400" dirty="0"/>
          </a:p>
          <a:p>
            <a:r>
              <a:rPr lang="nl-BE" sz="2400" dirty="0"/>
              <a:t>In </a:t>
            </a:r>
            <a:r>
              <a:rPr lang="nl-BE" sz="2400" dirty="0" err="1"/>
              <a:t>this</a:t>
            </a:r>
            <a:r>
              <a:rPr lang="nl-BE" sz="2400" dirty="0"/>
              <a:t> </a:t>
            </a:r>
            <a:r>
              <a:rPr lang="nl-BE" sz="2400" dirty="0" err="1"/>
              <a:t>chapter</a:t>
            </a:r>
            <a:r>
              <a:rPr lang="nl-BE" sz="2400" dirty="0"/>
              <a:t> we </a:t>
            </a:r>
            <a:r>
              <a:rPr lang="nl-BE" sz="2400" dirty="0" err="1"/>
              <a:t>create</a:t>
            </a:r>
            <a:r>
              <a:rPr lang="nl-BE" sz="2400" dirty="0"/>
              <a:t> </a:t>
            </a:r>
            <a:r>
              <a:rPr lang="nl-BE" sz="2400" dirty="0" err="1"/>
              <a:t>an</a:t>
            </a:r>
            <a:r>
              <a:rPr lang="nl-BE" sz="2400" dirty="0"/>
              <a:t> extra </a:t>
            </a:r>
            <a:r>
              <a:rPr lang="nl-BE" sz="2400" dirty="0" err="1"/>
              <a:t>layer</a:t>
            </a:r>
            <a:r>
              <a:rPr lang="nl-BE" sz="2400" dirty="0"/>
              <a:t> </a:t>
            </a:r>
            <a:r>
              <a:rPr lang="nl-BE" sz="2400" dirty="0" err="1"/>
              <a:t>called</a:t>
            </a:r>
            <a:r>
              <a:rPr lang="nl-BE" sz="2400" dirty="0"/>
              <a:t> a </a:t>
            </a:r>
            <a:r>
              <a:rPr lang="nl-BE" sz="2400" dirty="0" err="1"/>
              <a:t>Repository</a:t>
            </a:r>
            <a:r>
              <a:rPr lang="nl-BE" sz="2400" dirty="0"/>
              <a:t>.</a:t>
            </a:r>
            <a:br>
              <a:rPr lang="nl-BE" sz="2400" dirty="0"/>
            </a:br>
            <a:br>
              <a:rPr lang="nl-BE" sz="2400" dirty="0"/>
            </a:br>
            <a:r>
              <a:rPr lang="nl-BE" sz="2400" dirty="0"/>
              <a:t>Next </a:t>
            </a:r>
            <a:r>
              <a:rPr lang="nl-BE" sz="2400" dirty="0" err="1"/>
              <a:t>chapter</a:t>
            </a:r>
            <a:r>
              <a:rPr lang="nl-BE" sz="2400" dirty="0"/>
              <a:t> </a:t>
            </a:r>
            <a:r>
              <a:rPr lang="nl-BE" sz="2400" dirty="0" err="1"/>
              <a:t>the</a:t>
            </a:r>
            <a:r>
              <a:rPr lang="nl-BE" sz="2400" dirty="0"/>
              <a:t> Unit of </a:t>
            </a:r>
            <a:r>
              <a:rPr lang="nl-BE" sz="2400" dirty="0" err="1"/>
              <a:t>Work</a:t>
            </a:r>
            <a:r>
              <a:rPr lang="nl-BE" sz="2400" dirty="0"/>
              <a:t> </a:t>
            </a:r>
            <a:r>
              <a:rPr lang="nl-BE" sz="2400" dirty="0" err="1"/>
              <a:t>pattern</a:t>
            </a:r>
            <a:r>
              <a:rPr lang="nl-BE" sz="2400" dirty="0"/>
              <a:t> is </a:t>
            </a:r>
            <a:r>
              <a:rPr lang="nl-BE" sz="2400" dirty="0" err="1"/>
              <a:t>explained</a:t>
            </a:r>
            <a:r>
              <a:rPr lang="nl-BE" sz="2400" dirty="0"/>
              <a:t>. </a:t>
            </a:r>
          </a:p>
        </p:txBody>
      </p:sp>
      <p:sp>
        <p:nvSpPr>
          <p:cNvPr id="23" name="Title 22">
            <a:extLst>
              <a:ext uri="{FF2B5EF4-FFF2-40B4-BE49-F238E27FC236}">
                <a16:creationId xmlns:a16="http://schemas.microsoft.com/office/drawing/2014/main" id="{DF73D6B6-F4DB-4171-827B-107C95D6FBA7}"/>
              </a:ext>
            </a:extLst>
          </p:cNvPr>
          <p:cNvSpPr>
            <a:spLocks noGrp="1"/>
          </p:cNvSpPr>
          <p:nvPr>
            <p:ph type="title"/>
          </p:nvPr>
        </p:nvSpPr>
        <p:spPr/>
        <p:txBody>
          <a:bodyPr>
            <a:normAutofit/>
          </a:bodyPr>
          <a:lstStyle/>
          <a:p>
            <a:r>
              <a:rPr lang="nl-BE" dirty="0"/>
              <a:t>3 approaches </a:t>
            </a:r>
            <a:r>
              <a:rPr lang="nl-BE" dirty="0" err="1"/>
              <a:t>for</a:t>
            </a:r>
            <a:r>
              <a:rPr lang="nl-BE" dirty="0"/>
              <a:t> data access</a:t>
            </a:r>
            <a:endParaRPr lang="en-GB" dirty="0"/>
          </a:p>
        </p:txBody>
      </p:sp>
      <p:sp>
        <p:nvSpPr>
          <p:cNvPr id="13" name="Lightning Bolt 12">
            <a:extLst>
              <a:ext uri="{FF2B5EF4-FFF2-40B4-BE49-F238E27FC236}">
                <a16:creationId xmlns:a16="http://schemas.microsoft.com/office/drawing/2014/main" id="{962DA86B-7FBE-44EE-8197-332D96300734}"/>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Lightning Bolt 13">
            <a:extLst>
              <a:ext uri="{FF2B5EF4-FFF2-40B4-BE49-F238E27FC236}">
                <a16:creationId xmlns:a16="http://schemas.microsoft.com/office/drawing/2014/main" id="{29BD7D37-B443-442B-9A31-6B4385EAF22A}"/>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ghtning Bolt 17">
            <a:extLst>
              <a:ext uri="{FF2B5EF4-FFF2-40B4-BE49-F238E27FC236}">
                <a16:creationId xmlns:a16="http://schemas.microsoft.com/office/drawing/2014/main" id="{49455F86-F586-42FC-85AE-90AE276BF543}"/>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ghtning Bolt 18">
            <a:extLst>
              <a:ext uri="{FF2B5EF4-FFF2-40B4-BE49-F238E27FC236}">
                <a16:creationId xmlns:a16="http://schemas.microsoft.com/office/drawing/2014/main" id="{1D2087E2-084C-40D2-A167-0BABE9143C02}"/>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ghtning Bolt 20">
            <a:extLst>
              <a:ext uri="{FF2B5EF4-FFF2-40B4-BE49-F238E27FC236}">
                <a16:creationId xmlns:a16="http://schemas.microsoft.com/office/drawing/2014/main" id="{7D23570B-94E7-4D94-A532-28A28339ADA5}"/>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ghtning Bolt 21">
            <a:extLst>
              <a:ext uri="{FF2B5EF4-FFF2-40B4-BE49-F238E27FC236}">
                <a16:creationId xmlns:a16="http://schemas.microsoft.com/office/drawing/2014/main" id="{34A72DA1-5D0A-4582-8A43-555BA3207BFF}"/>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Lightning Bolt 25">
            <a:extLst>
              <a:ext uri="{FF2B5EF4-FFF2-40B4-BE49-F238E27FC236}">
                <a16:creationId xmlns:a16="http://schemas.microsoft.com/office/drawing/2014/main" id="{DDC0EBBF-C230-46E4-8553-569B5F28A940}"/>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Lightning Bolt 26">
            <a:extLst>
              <a:ext uri="{FF2B5EF4-FFF2-40B4-BE49-F238E27FC236}">
                <a16:creationId xmlns:a16="http://schemas.microsoft.com/office/drawing/2014/main" id="{5D0D07EB-143B-4A95-9CFC-1B949673D39B}"/>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a:extLst>
              <a:ext uri="{FF2B5EF4-FFF2-40B4-BE49-F238E27FC236}">
                <a16:creationId xmlns:a16="http://schemas.microsoft.com/office/drawing/2014/main" id="{307C566E-381A-45C7-A3FD-F59FF5A5CAC3}"/>
              </a:ext>
            </a:extLst>
          </p:cNvPr>
          <p:cNvPicPr>
            <a:picLocks noChangeAspect="1"/>
          </p:cNvPicPr>
          <p:nvPr/>
        </p:nvPicPr>
        <p:blipFill rotWithShape="1">
          <a:blip r:embed="rId2"/>
          <a:srcRect r="6259"/>
          <a:stretch/>
        </p:blipFill>
        <p:spPr>
          <a:xfrm>
            <a:off x="6089780" y="1581173"/>
            <a:ext cx="6102220" cy="5126356"/>
          </a:xfrm>
          <a:prstGeom prst="rect">
            <a:avLst/>
          </a:prstGeom>
        </p:spPr>
      </p:pic>
      <p:sp>
        <p:nvSpPr>
          <p:cNvPr id="30" name="Lightning Bolt 29">
            <a:extLst>
              <a:ext uri="{FF2B5EF4-FFF2-40B4-BE49-F238E27FC236}">
                <a16:creationId xmlns:a16="http://schemas.microsoft.com/office/drawing/2014/main" id="{E634BC5C-18E2-4B21-9222-80DE9C4217D6}"/>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Lightning Bolt 30">
            <a:extLst>
              <a:ext uri="{FF2B5EF4-FFF2-40B4-BE49-F238E27FC236}">
                <a16:creationId xmlns:a16="http://schemas.microsoft.com/office/drawing/2014/main" id="{366EB812-16DA-4B8D-B12B-C17D9A37A085}"/>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Lightning Bolt 31">
            <a:extLst>
              <a:ext uri="{FF2B5EF4-FFF2-40B4-BE49-F238E27FC236}">
                <a16:creationId xmlns:a16="http://schemas.microsoft.com/office/drawing/2014/main" id="{344C5F9A-52B2-4E94-ABA9-7329490DFF88}"/>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Lightning Bolt 32">
            <a:extLst>
              <a:ext uri="{FF2B5EF4-FFF2-40B4-BE49-F238E27FC236}">
                <a16:creationId xmlns:a16="http://schemas.microsoft.com/office/drawing/2014/main" id="{AB70695C-8ACD-4EF0-9D09-4635CCD1DAD8}"/>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1A3BE6DF-2890-45B5-86E1-8D3506C7EAF1}"/>
              </a:ext>
            </a:extLst>
          </p:cNvPr>
          <p:cNvSpPr>
            <a:spLocks noGrp="1"/>
          </p:cNvSpPr>
          <p:nvPr>
            <p:ph type="sldNum" sz="quarter" idx="16"/>
          </p:nvPr>
        </p:nvSpPr>
        <p:spPr/>
        <p:txBody>
          <a:bodyPr/>
          <a:lstStyle/>
          <a:p>
            <a:fld id="{763F2D79-C75E-42E1-AD06-AE3EAB2BE1D7}" type="slidenum">
              <a:rPr lang="nl-BE" smtClean="0"/>
              <a:pPr/>
              <a:t>3</a:t>
            </a:fld>
            <a:endParaRPr lang="nl-BE" sz="1200" dirty="0"/>
          </a:p>
        </p:txBody>
      </p:sp>
    </p:spTree>
    <p:extLst>
      <p:ext uri="{BB962C8B-B14F-4D97-AF65-F5344CB8AC3E}">
        <p14:creationId xmlns:p14="http://schemas.microsoft.com/office/powerpoint/2010/main" val="34963376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B9B363-BF7F-4020-B3F7-BA0797E849A7}"/>
              </a:ext>
            </a:extLst>
          </p:cNvPr>
          <p:cNvSpPr>
            <a:spLocks noGrp="1"/>
          </p:cNvSpPr>
          <p:nvPr>
            <p:ph type="body" sz="quarter" idx="17"/>
          </p:nvPr>
        </p:nvSpPr>
        <p:spPr/>
        <p:txBody>
          <a:bodyPr/>
          <a:lstStyle/>
          <a:p>
            <a:r>
              <a:rPr lang="nl-BE" dirty="0"/>
              <a:t>Next step is </a:t>
            </a:r>
            <a:r>
              <a:rPr lang="nl-BE" dirty="0" err="1"/>
              <a:t>to</a:t>
            </a:r>
            <a:r>
              <a:rPr lang="nl-BE" dirty="0"/>
              <a:t> call i</a:t>
            </a:r>
            <a:r>
              <a:rPr lang="en-GB" dirty="0"/>
              <a:t>n the CRUD methods the repositories instead of the database context.</a:t>
            </a:r>
          </a:p>
          <a:p>
            <a:br>
              <a:rPr lang="nl-BE" sz="2400" dirty="0"/>
            </a:br>
            <a:r>
              <a:rPr lang="nl-BE" sz="2400" dirty="0" err="1"/>
              <a:t>Notice</a:t>
            </a:r>
            <a:r>
              <a:rPr lang="nl-BE" sz="2400" dirty="0"/>
              <a:t> </a:t>
            </a:r>
            <a:r>
              <a:rPr lang="nl-BE" sz="2400" dirty="0" err="1"/>
              <a:t>that</a:t>
            </a:r>
            <a:r>
              <a:rPr lang="nl-BE" sz="2400" dirty="0"/>
              <a:t> on </a:t>
            </a:r>
            <a:r>
              <a:rPr lang="nl-BE" sz="2400" dirty="0" err="1"/>
              <a:t>the</a:t>
            </a:r>
            <a:r>
              <a:rPr lang="nl-BE" sz="2400" dirty="0"/>
              <a:t> </a:t>
            </a:r>
            <a:r>
              <a:rPr lang="nl-BE" sz="2400" dirty="0" err="1"/>
              <a:t>detailspage</a:t>
            </a:r>
            <a:r>
              <a:rPr lang="nl-BE" sz="2400" dirty="0"/>
              <a:t> of a movie </a:t>
            </a:r>
            <a:r>
              <a:rPr lang="nl-BE" sz="2400" dirty="0" err="1"/>
              <a:t>the</a:t>
            </a:r>
            <a:r>
              <a:rPr lang="nl-BE" sz="2400" dirty="0"/>
              <a:t> </a:t>
            </a:r>
            <a:r>
              <a:rPr lang="nl-BE" sz="2400" dirty="0" err="1"/>
              <a:t>entire</a:t>
            </a:r>
            <a:r>
              <a:rPr lang="nl-BE" sz="2400" dirty="0"/>
              <a:t> rating name </a:t>
            </a:r>
            <a:r>
              <a:rPr lang="nl-BE" sz="2400" dirty="0" err="1"/>
              <a:t>appears</a:t>
            </a:r>
            <a:r>
              <a:rPr lang="nl-BE" sz="2400" dirty="0"/>
              <a:t> </a:t>
            </a:r>
            <a:r>
              <a:rPr lang="nl-BE" sz="2400" dirty="0" err="1"/>
              <a:t>due</a:t>
            </a:r>
            <a:r>
              <a:rPr lang="nl-BE" sz="2400" dirty="0"/>
              <a:t> </a:t>
            </a:r>
            <a:r>
              <a:rPr lang="nl-BE" sz="2400" dirty="0" err="1"/>
              <a:t>to</a:t>
            </a:r>
            <a:r>
              <a:rPr lang="nl-BE" sz="2400" dirty="0"/>
              <a:t>  </a:t>
            </a:r>
            <a:r>
              <a:rPr lang="nl-BE" sz="2400" dirty="0" err="1"/>
              <a:t>the</a:t>
            </a:r>
            <a:r>
              <a:rPr lang="nl-BE" sz="2400" dirty="0"/>
              <a:t> EF </a:t>
            </a:r>
            <a:r>
              <a:rPr lang="nl-BE" sz="2400" dirty="0" err="1"/>
              <a:t>Eager</a:t>
            </a:r>
            <a:r>
              <a:rPr lang="nl-BE" sz="2400" dirty="0"/>
              <a:t> </a:t>
            </a:r>
            <a:r>
              <a:rPr lang="nl-BE" sz="2400" dirty="0" err="1"/>
              <a:t>Loading</a:t>
            </a:r>
            <a:r>
              <a:rPr lang="nl-BE" sz="2400" dirty="0"/>
              <a:t> </a:t>
            </a:r>
            <a:r>
              <a:rPr lang="nl-BE" sz="2400" dirty="0" err="1"/>
              <a:t>principle</a:t>
            </a:r>
            <a:r>
              <a:rPr lang="nl-BE" sz="2400" dirty="0"/>
              <a:t>.</a:t>
            </a:r>
            <a:br>
              <a:rPr lang="nl-BE" sz="2400" dirty="0"/>
            </a:br>
            <a:endParaRPr lang="nl-BE" sz="2400" dirty="0"/>
          </a:p>
          <a:p>
            <a:endParaRPr lang="en-GB" dirty="0"/>
          </a:p>
        </p:txBody>
      </p:sp>
      <p:sp>
        <p:nvSpPr>
          <p:cNvPr id="3" name="Title 2">
            <a:extLst>
              <a:ext uri="{FF2B5EF4-FFF2-40B4-BE49-F238E27FC236}">
                <a16:creationId xmlns:a16="http://schemas.microsoft.com/office/drawing/2014/main" id="{6121D8D1-AA2D-4572-826B-DD47849F9EA5}"/>
              </a:ext>
            </a:extLst>
          </p:cNvPr>
          <p:cNvSpPr>
            <a:spLocks noGrp="1"/>
          </p:cNvSpPr>
          <p:nvPr>
            <p:ph type="title"/>
          </p:nvPr>
        </p:nvSpPr>
        <p:spPr/>
        <p:txBody>
          <a:bodyPr/>
          <a:lstStyle/>
          <a:p>
            <a:r>
              <a:rPr lang="nl-BE" dirty="0"/>
              <a:t>Change </a:t>
            </a:r>
            <a:r>
              <a:rPr lang="nl-BE" dirty="0" err="1"/>
              <a:t>the</a:t>
            </a:r>
            <a:r>
              <a:rPr lang="nl-BE" dirty="0"/>
              <a:t> </a:t>
            </a:r>
            <a:r>
              <a:rPr lang="nl-BE" dirty="0" err="1"/>
              <a:t>MovieController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23923FE2-6D73-4A22-9FB6-D7B463662C8E}"/>
              </a:ext>
            </a:extLst>
          </p:cNvPr>
          <p:cNvPicPr>
            <a:picLocks noChangeAspect="1"/>
          </p:cNvPicPr>
          <p:nvPr/>
        </p:nvPicPr>
        <p:blipFill>
          <a:blip r:embed="rId3"/>
          <a:stretch>
            <a:fillRect/>
          </a:stretch>
        </p:blipFill>
        <p:spPr>
          <a:xfrm>
            <a:off x="916405" y="4176286"/>
            <a:ext cx="5600700" cy="1933575"/>
          </a:xfrm>
          <a:prstGeom prst="rect">
            <a:avLst/>
          </a:prstGeom>
        </p:spPr>
      </p:pic>
      <p:sp>
        <p:nvSpPr>
          <p:cNvPr id="5" name="Rectangle 4">
            <a:extLst>
              <a:ext uri="{FF2B5EF4-FFF2-40B4-BE49-F238E27FC236}">
                <a16:creationId xmlns:a16="http://schemas.microsoft.com/office/drawing/2014/main" id="{A52E0144-3333-4388-B7B3-991F525CDD42}"/>
              </a:ext>
            </a:extLst>
          </p:cNvPr>
          <p:cNvSpPr/>
          <p:nvPr/>
        </p:nvSpPr>
        <p:spPr>
          <a:xfrm>
            <a:off x="2129590" y="4818220"/>
            <a:ext cx="2923674" cy="3248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3639C8ED-BE3D-4E61-A484-72EFD5D2D025}"/>
              </a:ext>
            </a:extLst>
          </p:cNvPr>
          <p:cNvPicPr>
            <a:picLocks noChangeAspect="1"/>
          </p:cNvPicPr>
          <p:nvPr/>
        </p:nvPicPr>
        <p:blipFill>
          <a:blip r:embed="rId4"/>
          <a:stretch>
            <a:fillRect/>
          </a:stretch>
        </p:blipFill>
        <p:spPr>
          <a:xfrm>
            <a:off x="7433510" y="3893817"/>
            <a:ext cx="2924927" cy="2498514"/>
          </a:xfrm>
          <a:prstGeom prst="rect">
            <a:avLst/>
          </a:prstGeom>
          <a:ln w="3175">
            <a:solidFill>
              <a:schemeClr val="tx1"/>
            </a:solidFill>
          </a:ln>
        </p:spPr>
      </p:pic>
      <p:sp>
        <p:nvSpPr>
          <p:cNvPr id="7" name="Rectangle 6">
            <a:extLst>
              <a:ext uri="{FF2B5EF4-FFF2-40B4-BE49-F238E27FC236}">
                <a16:creationId xmlns:a16="http://schemas.microsoft.com/office/drawing/2014/main" id="{27698506-4C19-4DA3-9821-525817810F5C}"/>
              </a:ext>
            </a:extLst>
          </p:cNvPr>
          <p:cNvSpPr/>
          <p:nvPr/>
        </p:nvSpPr>
        <p:spPr>
          <a:xfrm>
            <a:off x="7194884" y="5971928"/>
            <a:ext cx="1913022" cy="6093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lide Number Placeholder 7">
            <a:extLst>
              <a:ext uri="{FF2B5EF4-FFF2-40B4-BE49-F238E27FC236}">
                <a16:creationId xmlns:a16="http://schemas.microsoft.com/office/drawing/2014/main" id="{52D44812-D12F-438E-83B2-1F7ED7400F90}"/>
              </a:ext>
            </a:extLst>
          </p:cNvPr>
          <p:cNvSpPr>
            <a:spLocks noGrp="1"/>
          </p:cNvSpPr>
          <p:nvPr>
            <p:ph type="sldNum" sz="quarter" idx="16"/>
          </p:nvPr>
        </p:nvSpPr>
        <p:spPr/>
        <p:txBody>
          <a:bodyPr/>
          <a:lstStyle/>
          <a:p>
            <a:fld id="{763F2D79-C75E-42E1-AD06-AE3EAB2BE1D7}" type="slidenum">
              <a:rPr lang="nl-BE" smtClean="0"/>
              <a:pPr/>
              <a:t>30</a:t>
            </a:fld>
            <a:endParaRPr lang="nl-BE" sz="1200" dirty="0"/>
          </a:p>
        </p:txBody>
      </p:sp>
    </p:spTree>
    <p:extLst>
      <p:ext uri="{BB962C8B-B14F-4D97-AF65-F5344CB8AC3E}">
        <p14:creationId xmlns:p14="http://schemas.microsoft.com/office/powerpoint/2010/main" val="1104983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B9B363-BF7F-4020-B3F7-BA0797E849A7}"/>
              </a:ext>
            </a:extLst>
          </p:cNvPr>
          <p:cNvSpPr>
            <a:spLocks noGrp="1"/>
          </p:cNvSpPr>
          <p:nvPr>
            <p:ph type="body" sz="quarter" idx="17"/>
          </p:nvPr>
        </p:nvSpPr>
        <p:spPr/>
        <p:txBody>
          <a:bodyPr/>
          <a:lstStyle/>
          <a:p>
            <a:r>
              <a:rPr lang="nl-BE" dirty="0" err="1"/>
              <a:t>Now</a:t>
            </a:r>
            <a:r>
              <a:rPr lang="nl-BE" dirty="0"/>
              <a:t> </a:t>
            </a:r>
            <a:r>
              <a:rPr lang="nl-BE" dirty="0" err="1"/>
              <a:t>this</a:t>
            </a:r>
            <a:r>
              <a:rPr lang="nl-BE" dirty="0"/>
              <a:t> EF </a:t>
            </a:r>
            <a:r>
              <a:rPr lang="nl-BE" dirty="0" err="1"/>
              <a:t>Eager</a:t>
            </a:r>
            <a:r>
              <a:rPr lang="nl-BE" dirty="0"/>
              <a:t> </a:t>
            </a:r>
            <a:r>
              <a:rPr lang="nl-BE" dirty="0" err="1"/>
              <a:t>Loading</a:t>
            </a:r>
            <a:r>
              <a:rPr lang="nl-BE" dirty="0"/>
              <a:t> must </a:t>
            </a:r>
            <a:r>
              <a:rPr lang="nl-BE" dirty="0" err="1"/>
              <a:t>be</a:t>
            </a:r>
            <a:r>
              <a:rPr lang="nl-BE" dirty="0"/>
              <a:t> </a:t>
            </a:r>
            <a:r>
              <a:rPr lang="nl-BE" dirty="0" err="1"/>
              <a:t>accomplished</a:t>
            </a:r>
            <a:r>
              <a:rPr lang="nl-BE" dirty="0"/>
              <a:t> in </a:t>
            </a:r>
            <a:r>
              <a:rPr lang="nl-BE" dirty="0" err="1"/>
              <a:t>the</a:t>
            </a:r>
            <a:r>
              <a:rPr lang="nl-BE" dirty="0"/>
              <a:t> </a:t>
            </a:r>
            <a:r>
              <a:rPr lang="nl-BE" dirty="0" err="1"/>
              <a:t>repository</a:t>
            </a:r>
            <a:r>
              <a:rPr lang="nl-BE" dirty="0"/>
              <a:t>.</a:t>
            </a:r>
            <a:endParaRPr lang="en-GB" dirty="0"/>
          </a:p>
        </p:txBody>
      </p:sp>
      <p:sp>
        <p:nvSpPr>
          <p:cNvPr id="3" name="Title 2">
            <a:extLst>
              <a:ext uri="{FF2B5EF4-FFF2-40B4-BE49-F238E27FC236}">
                <a16:creationId xmlns:a16="http://schemas.microsoft.com/office/drawing/2014/main" id="{6121D8D1-AA2D-4572-826B-DD47849F9EA5}"/>
              </a:ext>
            </a:extLst>
          </p:cNvPr>
          <p:cNvSpPr>
            <a:spLocks noGrp="1"/>
          </p:cNvSpPr>
          <p:nvPr>
            <p:ph type="title"/>
          </p:nvPr>
        </p:nvSpPr>
        <p:spPr/>
        <p:txBody>
          <a:bodyPr/>
          <a:lstStyle/>
          <a:p>
            <a:r>
              <a:rPr lang="nl-BE" dirty="0"/>
              <a:t>Change </a:t>
            </a:r>
            <a:r>
              <a:rPr lang="nl-BE" dirty="0" err="1"/>
              <a:t>the</a:t>
            </a:r>
            <a:r>
              <a:rPr lang="nl-BE" dirty="0"/>
              <a:t> </a:t>
            </a:r>
            <a:r>
              <a:rPr lang="nl-BE" dirty="0" err="1"/>
              <a:t>MovieController</a:t>
            </a:r>
            <a:r>
              <a:rPr lang="nl-BE" dirty="0"/>
              <a:t> </a:t>
            </a:r>
            <a:r>
              <a:rPr lang="nl-BE" dirty="0" err="1"/>
              <a:t>to</a:t>
            </a:r>
            <a:r>
              <a:rPr lang="nl-BE" dirty="0"/>
              <a:t> </a:t>
            </a:r>
            <a:r>
              <a:rPr lang="nl-BE" dirty="0" err="1"/>
              <a:t>use</a:t>
            </a:r>
            <a:r>
              <a:rPr lang="nl-BE" dirty="0"/>
              <a:t> </a:t>
            </a:r>
            <a:r>
              <a:rPr lang="nl-BE" dirty="0" err="1"/>
              <a:t>the</a:t>
            </a:r>
            <a:r>
              <a:rPr lang="nl-BE" dirty="0"/>
              <a:t> </a:t>
            </a:r>
            <a:r>
              <a:rPr lang="nl-BE" dirty="0" err="1"/>
              <a:t>repository</a:t>
            </a:r>
            <a:endParaRPr lang="en-GB" dirty="0"/>
          </a:p>
        </p:txBody>
      </p:sp>
      <p:pic>
        <p:nvPicPr>
          <p:cNvPr id="8" name="Picture 7">
            <a:extLst>
              <a:ext uri="{FF2B5EF4-FFF2-40B4-BE49-F238E27FC236}">
                <a16:creationId xmlns:a16="http://schemas.microsoft.com/office/drawing/2014/main" id="{56BF96E8-DF65-4867-B6F7-6F73E77E36FB}"/>
              </a:ext>
            </a:extLst>
          </p:cNvPr>
          <p:cNvPicPr>
            <a:picLocks noChangeAspect="1"/>
          </p:cNvPicPr>
          <p:nvPr/>
        </p:nvPicPr>
        <p:blipFill>
          <a:blip r:embed="rId2"/>
          <a:stretch>
            <a:fillRect/>
          </a:stretch>
        </p:blipFill>
        <p:spPr>
          <a:xfrm>
            <a:off x="838183" y="5276676"/>
            <a:ext cx="4299301" cy="1416141"/>
          </a:xfrm>
          <a:prstGeom prst="rect">
            <a:avLst/>
          </a:prstGeom>
        </p:spPr>
      </p:pic>
      <p:sp>
        <p:nvSpPr>
          <p:cNvPr id="9" name="TextBox 8">
            <a:extLst>
              <a:ext uri="{FF2B5EF4-FFF2-40B4-BE49-F238E27FC236}">
                <a16:creationId xmlns:a16="http://schemas.microsoft.com/office/drawing/2014/main" id="{914721DC-2F5D-4BCA-9B59-56A793E045DF}"/>
              </a:ext>
            </a:extLst>
          </p:cNvPr>
          <p:cNvSpPr txBox="1"/>
          <p:nvPr/>
        </p:nvSpPr>
        <p:spPr>
          <a:xfrm>
            <a:off x="693804" y="4876354"/>
            <a:ext cx="2507418" cy="369332"/>
          </a:xfrm>
          <a:prstGeom prst="rect">
            <a:avLst/>
          </a:prstGeom>
          <a:noFill/>
        </p:spPr>
        <p:txBody>
          <a:bodyPr wrap="none" rtlCol="0">
            <a:spAutoFit/>
          </a:bodyPr>
          <a:lstStyle/>
          <a:p>
            <a:r>
              <a:rPr lang="nl-BE" dirty="0"/>
              <a:t>In </a:t>
            </a:r>
            <a:r>
              <a:rPr lang="nl-BE" dirty="0" err="1"/>
              <a:t>the</a:t>
            </a:r>
            <a:r>
              <a:rPr lang="nl-BE" dirty="0"/>
              <a:t> </a:t>
            </a:r>
            <a:r>
              <a:rPr lang="nl-BE" dirty="0" err="1"/>
              <a:t>MovieController</a:t>
            </a:r>
            <a:r>
              <a:rPr lang="nl-BE" dirty="0"/>
              <a:t>:</a:t>
            </a:r>
            <a:endParaRPr lang="en-GB" dirty="0"/>
          </a:p>
        </p:txBody>
      </p:sp>
      <p:sp>
        <p:nvSpPr>
          <p:cNvPr id="10" name="TextBox 9">
            <a:extLst>
              <a:ext uri="{FF2B5EF4-FFF2-40B4-BE49-F238E27FC236}">
                <a16:creationId xmlns:a16="http://schemas.microsoft.com/office/drawing/2014/main" id="{73874EEF-38F8-4C33-9E61-C241E741F12D}"/>
              </a:ext>
            </a:extLst>
          </p:cNvPr>
          <p:cNvSpPr txBox="1"/>
          <p:nvPr/>
        </p:nvSpPr>
        <p:spPr>
          <a:xfrm>
            <a:off x="645714" y="2489708"/>
            <a:ext cx="2555508" cy="369332"/>
          </a:xfrm>
          <a:prstGeom prst="rect">
            <a:avLst/>
          </a:prstGeom>
          <a:noFill/>
        </p:spPr>
        <p:txBody>
          <a:bodyPr wrap="none" rtlCol="0">
            <a:spAutoFit/>
          </a:bodyPr>
          <a:lstStyle/>
          <a:p>
            <a:r>
              <a:rPr lang="nl-BE" dirty="0"/>
              <a:t>In </a:t>
            </a:r>
            <a:r>
              <a:rPr lang="nl-BE" dirty="0" err="1"/>
              <a:t>the</a:t>
            </a:r>
            <a:r>
              <a:rPr lang="nl-BE" dirty="0"/>
              <a:t> </a:t>
            </a:r>
            <a:r>
              <a:rPr lang="nl-BE" dirty="0" err="1"/>
              <a:t>MovieRepository</a:t>
            </a:r>
            <a:endParaRPr lang="en-GB" dirty="0"/>
          </a:p>
        </p:txBody>
      </p:sp>
      <p:pic>
        <p:nvPicPr>
          <p:cNvPr id="11" name="Picture 10">
            <a:extLst>
              <a:ext uri="{FF2B5EF4-FFF2-40B4-BE49-F238E27FC236}">
                <a16:creationId xmlns:a16="http://schemas.microsoft.com/office/drawing/2014/main" id="{01BDB08C-93A8-4682-BBE5-2B52B73F41C7}"/>
              </a:ext>
            </a:extLst>
          </p:cNvPr>
          <p:cNvPicPr>
            <a:picLocks noChangeAspect="1"/>
          </p:cNvPicPr>
          <p:nvPr/>
        </p:nvPicPr>
        <p:blipFill>
          <a:blip r:embed="rId3"/>
          <a:stretch>
            <a:fillRect/>
          </a:stretch>
        </p:blipFill>
        <p:spPr>
          <a:xfrm>
            <a:off x="645714" y="2884371"/>
            <a:ext cx="10013301" cy="1801670"/>
          </a:xfrm>
          <a:prstGeom prst="rect">
            <a:avLst/>
          </a:prstGeom>
        </p:spPr>
      </p:pic>
      <p:sp>
        <p:nvSpPr>
          <p:cNvPr id="4" name="Slide Number Placeholder 3">
            <a:extLst>
              <a:ext uri="{FF2B5EF4-FFF2-40B4-BE49-F238E27FC236}">
                <a16:creationId xmlns:a16="http://schemas.microsoft.com/office/drawing/2014/main" id="{0A357530-6C8D-4415-9360-54777F0FA18A}"/>
              </a:ext>
            </a:extLst>
          </p:cNvPr>
          <p:cNvSpPr>
            <a:spLocks noGrp="1"/>
          </p:cNvSpPr>
          <p:nvPr>
            <p:ph type="sldNum" sz="quarter" idx="16"/>
          </p:nvPr>
        </p:nvSpPr>
        <p:spPr/>
        <p:txBody>
          <a:bodyPr/>
          <a:lstStyle/>
          <a:p>
            <a:fld id="{763F2D79-C75E-42E1-AD06-AE3EAB2BE1D7}" type="slidenum">
              <a:rPr lang="nl-BE" smtClean="0"/>
              <a:pPr/>
              <a:t>31</a:t>
            </a:fld>
            <a:endParaRPr lang="nl-BE" sz="1200" dirty="0"/>
          </a:p>
        </p:txBody>
      </p:sp>
    </p:spTree>
    <p:extLst>
      <p:ext uri="{BB962C8B-B14F-4D97-AF65-F5344CB8AC3E}">
        <p14:creationId xmlns:p14="http://schemas.microsoft.com/office/powerpoint/2010/main" val="7353392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0E54EB-8682-413C-92E6-10AC6FE1D8FB}"/>
              </a:ext>
            </a:extLst>
          </p:cNvPr>
          <p:cNvSpPr>
            <a:spLocks noGrp="1"/>
          </p:cNvSpPr>
          <p:nvPr>
            <p:ph type="body" sz="quarter" idx="17"/>
          </p:nvPr>
        </p:nvSpPr>
        <p:spPr/>
        <p:txBody>
          <a:bodyPr/>
          <a:lstStyle/>
          <a:p>
            <a:r>
              <a:rPr lang="nl-BE" dirty="0" err="1"/>
              <a:t>All</a:t>
            </a:r>
            <a:r>
              <a:rPr lang="nl-BE" dirty="0"/>
              <a:t> </a:t>
            </a:r>
            <a:r>
              <a:rPr lang="nl-BE" dirty="0" err="1"/>
              <a:t>functions</a:t>
            </a:r>
            <a:r>
              <a:rPr lang="nl-BE" dirty="0"/>
              <a:t> </a:t>
            </a:r>
            <a:r>
              <a:rPr lang="nl-BE" dirty="0" err="1"/>
              <a:t>should</a:t>
            </a:r>
            <a:r>
              <a:rPr lang="nl-BE" dirty="0"/>
              <a:t> </a:t>
            </a:r>
            <a:r>
              <a:rPr lang="nl-BE" dirty="0" err="1"/>
              <a:t>work</a:t>
            </a:r>
            <a:r>
              <a:rPr lang="nl-BE" dirty="0"/>
              <a:t>.  The </a:t>
            </a:r>
            <a:r>
              <a:rPr lang="nl-BE" dirty="0" err="1"/>
              <a:t>main</a:t>
            </a:r>
            <a:r>
              <a:rPr lang="nl-BE" dirty="0"/>
              <a:t> </a:t>
            </a:r>
            <a:r>
              <a:rPr lang="nl-BE" dirty="0" err="1"/>
              <a:t>difference</a:t>
            </a:r>
            <a:r>
              <a:rPr lang="nl-BE" dirty="0"/>
              <a:t> is </a:t>
            </a:r>
            <a:r>
              <a:rPr lang="nl-BE" dirty="0" err="1"/>
              <a:t>now</a:t>
            </a:r>
            <a:r>
              <a:rPr lang="nl-BE" dirty="0"/>
              <a:t> </a:t>
            </a:r>
            <a:r>
              <a:rPr lang="nl-BE" dirty="0" err="1"/>
              <a:t>that</a:t>
            </a:r>
            <a:r>
              <a:rPr lang="nl-BE" dirty="0"/>
              <a:t> </a:t>
            </a:r>
            <a:r>
              <a:rPr lang="nl-BE" dirty="0" err="1"/>
              <a:t>the</a:t>
            </a:r>
            <a:r>
              <a:rPr lang="nl-BE" dirty="0"/>
              <a:t> </a:t>
            </a:r>
            <a:r>
              <a:rPr lang="nl-BE" dirty="0" err="1"/>
              <a:t>MoviesController</a:t>
            </a:r>
            <a:r>
              <a:rPr lang="nl-BE" dirty="0"/>
              <a:t> calls </a:t>
            </a:r>
            <a:r>
              <a:rPr lang="nl-BE" dirty="0" err="1"/>
              <a:t>both</a:t>
            </a:r>
            <a:r>
              <a:rPr lang="nl-BE" dirty="0"/>
              <a:t> </a:t>
            </a:r>
            <a:r>
              <a:rPr lang="nl-BE" dirty="0" err="1"/>
              <a:t>the</a:t>
            </a:r>
            <a:r>
              <a:rPr lang="nl-BE" dirty="0"/>
              <a:t> </a:t>
            </a:r>
            <a:r>
              <a:rPr lang="nl-BE" dirty="0" err="1"/>
              <a:t>Repositories</a:t>
            </a:r>
            <a:r>
              <a:rPr lang="nl-BE" dirty="0"/>
              <a:t> </a:t>
            </a:r>
            <a:r>
              <a:rPr lang="nl-BE" dirty="0" err="1"/>
              <a:t>for</a:t>
            </a:r>
            <a:r>
              <a:rPr lang="nl-BE" dirty="0"/>
              <a:t> </a:t>
            </a:r>
            <a:r>
              <a:rPr lang="nl-BE" dirty="0" err="1"/>
              <a:t>all</a:t>
            </a:r>
            <a:r>
              <a:rPr lang="nl-BE" dirty="0"/>
              <a:t> </a:t>
            </a:r>
            <a:r>
              <a:rPr lang="nl-BE" dirty="0" err="1"/>
              <a:t>the</a:t>
            </a:r>
            <a:r>
              <a:rPr lang="nl-BE" dirty="0"/>
              <a:t> data transactions.</a:t>
            </a:r>
            <a:endParaRPr lang="en-GB" dirty="0"/>
          </a:p>
        </p:txBody>
      </p:sp>
      <p:sp>
        <p:nvSpPr>
          <p:cNvPr id="3" name="Title 2">
            <a:extLst>
              <a:ext uri="{FF2B5EF4-FFF2-40B4-BE49-F238E27FC236}">
                <a16:creationId xmlns:a16="http://schemas.microsoft.com/office/drawing/2014/main" id="{9D09BC2A-7E0A-4AD4-BBBA-F0EE7B7150A1}"/>
              </a:ext>
            </a:extLst>
          </p:cNvPr>
          <p:cNvSpPr>
            <a:spLocks noGrp="1"/>
          </p:cNvSpPr>
          <p:nvPr>
            <p:ph type="title"/>
          </p:nvPr>
        </p:nvSpPr>
        <p:spPr/>
        <p:txBody>
          <a:bodyPr/>
          <a:lstStyle/>
          <a:p>
            <a:r>
              <a:rPr lang="nl-BE" dirty="0"/>
              <a:t>Test </a:t>
            </a:r>
            <a:r>
              <a:rPr lang="nl-BE" dirty="0" err="1"/>
              <a:t>AllMovies</a:t>
            </a:r>
            <a:endParaRPr lang="en-GB" dirty="0"/>
          </a:p>
        </p:txBody>
      </p:sp>
      <p:pic>
        <p:nvPicPr>
          <p:cNvPr id="5" name="Picture 4">
            <a:extLst>
              <a:ext uri="{FF2B5EF4-FFF2-40B4-BE49-F238E27FC236}">
                <a16:creationId xmlns:a16="http://schemas.microsoft.com/office/drawing/2014/main" id="{CE954D95-7042-4ECC-8C45-29ADF0DA87B9}"/>
              </a:ext>
            </a:extLst>
          </p:cNvPr>
          <p:cNvPicPr>
            <a:picLocks noChangeAspect="1"/>
          </p:cNvPicPr>
          <p:nvPr/>
        </p:nvPicPr>
        <p:blipFill>
          <a:blip r:embed="rId2"/>
          <a:stretch>
            <a:fillRect/>
          </a:stretch>
        </p:blipFill>
        <p:spPr>
          <a:xfrm>
            <a:off x="705304" y="3318474"/>
            <a:ext cx="3477175" cy="2501002"/>
          </a:xfrm>
          <a:prstGeom prst="rect">
            <a:avLst/>
          </a:prstGeom>
          <a:ln w="3175">
            <a:solidFill>
              <a:schemeClr val="tx1"/>
            </a:solidFill>
          </a:ln>
        </p:spPr>
      </p:pic>
      <p:sp>
        <p:nvSpPr>
          <p:cNvPr id="4" name="Slide Number Placeholder 3">
            <a:extLst>
              <a:ext uri="{FF2B5EF4-FFF2-40B4-BE49-F238E27FC236}">
                <a16:creationId xmlns:a16="http://schemas.microsoft.com/office/drawing/2014/main" id="{B90BF9B7-167C-4445-9FB3-1644FB350B45}"/>
              </a:ext>
            </a:extLst>
          </p:cNvPr>
          <p:cNvSpPr>
            <a:spLocks noGrp="1"/>
          </p:cNvSpPr>
          <p:nvPr>
            <p:ph type="sldNum" sz="quarter" idx="16"/>
          </p:nvPr>
        </p:nvSpPr>
        <p:spPr/>
        <p:txBody>
          <a:bodyPr/>
          <a:lstStyle/>
          <a:p>
            <a:fld id="{763F2D79-C75E-42E1-AD06-AE3EAB2BE1D7}" type="slidenum">
              <a:rPr lang="nl-BE" smtClean="0"/>
              <a:pPr/>
              <a:t>32</a:t>
            </a:fld>
            <a:endParaRPr lang="nl-BE" sz="1200" dirty="0"/>
          </a:p>
        </p:txBody>
      </p:sp>
    </p:spTree>
    <p:extLst>
      <p:ext uri="{BB962C8B-B14F-4D97-AF65-F5344CB8AC3E}">
        <p14:creationId xmlns:p14="http://schemas.microsoft.com/office/powerpoint/2010/main" val="5620291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FA8851-64FF-4850-BE80-70DDF478FBF0}"/>
              </a:ext>
            </a:extLst>
          </p:cNvPr>
          <p:cNvSpPr>
            <a:spLocks noGrp="1"/>
          </p:cNvSpPr>
          <p:nvPr>
            <p:ph type="body" sz="quarter" idx="17"/>
          </p:nvPr>
        </p:nvSpPr>
        <p:spPr/>
        <p:txBody>
          <a:bodyPr/>
          <a:lstStyle/>
          <a:p>
            <a:r>
              <a:rPr lang="nl-BE" dirty="0" err="1"/>
              <a:t>Instead</a:t>
            </a:r>
            <a:r>
              <a:rPr lang="nl-BE" dirty="0"/>
              <a:t> of </a:t>
            </a:r>
            <a:r>
              <a:rPr lang="nl-BE" dirty="0" err="1"/>
              <a:t>creating</a:t>
            </a:r>
            <a:r>
              <a:rPr lang="nl-BE" dirty="0"/>
              <a:t> </a:t>
            </a:r>
            <a:r>
              <a:rPr lang="nl-BE" dirty="0" err="1"/>
              <a:t>individual</a:t>
            </a:r>
            <a:r>
              <a:rPr lang="nl-BE" dirty="0"/>
              <a:t> </a:t>
            </a:r>
            <a:r>
              <a:rPr lang="nl-BE" dirty="0" err="1"/>
              <a:t>repositories</a:t>
            </a:r>
            <a:r>
              <a:rPr lang="nl-BE" dirty="0"/>
              <a:t> </a:t>
            </a:r>
            <a:r>
              <a:rPr lang="nl-BE" dirty="0" err="1"/>
              <a:t>for</a:t>
            </a:r>
            <a:r>
              <a:rPr lang="nl-BE" dirty="0"/>
              <a:t> </a:t>
            </a:r>
            <a:r>
              <a:rPr lang="nl-BE" dirty="0" err="1"/>
              <a:t>each</a:t>
            </a:r>
            <a:r>
              <a:rPr lang="nl-BE" dirty="0"/>
              <a:t> </a:t>
            </a:r>
            <a:r>
              <a:rPr lang="nl-BE" dirty="0" err="1"/>
              <a:t>entity</a:t>
            </a:r>
            <a:r>
              <a:rPr lang="nl-BE" dirty="0"/>
              <a:t> class, in </a:t>
            </a:r>
            <a:r>
              <a:rPr lang="nl-BE" dirty="0" err="1"/>
              <a:t>some</a:t>
            </a:r>
            <a:r>
              <a:rPr lang="nl-BE" dirty="0"/>
              <a:t> cases </a:t>
            </a:r>
            <a:r>
              <a:rPr lang="nl-BE" dirty="0" err="1"/>
              <a:t>developers</a:t>
            </a:r>
            <a:r>
              <a:rPr lang="nl-BE" dirty="0"/>
              <a:t> make </a:t>
            </a:r>
            <a:r>
              <a:rPr lang="nl-BE" dirty="0" err="1"/>
              <a:t>use</a:t>
            </a:r>
            <a:r>
              <a:rPr lang="nl-BE" dirty="0"/>
              <a:t> of a </a:t>
            </a:r>
            <a:r>
              <a:rPr lang="nl-BE" dirty="0" err="1"/>
              <a:t>so-called</a:t>
            </a:r>
            <a:r>
              <a:rPr lang="nl-BE" dirty="0"/>
              <a:t> </a:t>
            </a:r>
            <a:r>
              <a:rPr lang="nl-BE" dirty="0" err="1"/>
              <a:t>generic</a:t>
            </a:r>
            <a:r>
              <a:rPr lang="nl-BE" dirty="0"/>
              <a:t> </a:t>
            </a:r>
            <a:r>
              <a:rPr lang="nl-BE" dirty="0" err="1"/>
              <a:t>repository</a:t>
            </a:r>
            <a:r>
              <a:rPr lang="nl-BE" dirty="0"/>
              <a:t>. </a:t>
            </a:r>
            <a:br>
              <a:rPr lang="nl-BE" dirty="0"/>
            </a:br>
            <a:endParaRPr lang="nl-BE" dirty="0"/>
          </a:p>
          <a:p>
            <a:r>
              <a:rPr lang="en-GB" dirty="0"/>
              <a:t>A generic repository is a generic class, with basic CRUD methods in it (and of course other methods can be added as needed). This class and its member functions can be used for any entity of the database. </a:t>
            </a:r>
          </a:p>
          <a:p>
            <a:endParaRPr lang="en-GB" dirty="0"/>
          </a:p>
          <a:p>
            <a:r>
              <a:rPr lang="en-GB" dirty="0"/>
              <a:t>This means, if we have entities Movies and Ratings, this single generic repository class can be used for both of them.</a:t>
            </a:r>
            <a:br>
              <a:rPr lang="en-GB" dirty="0"/>
            </a:br>
            <a:endParaRPr lang="nl-BE" dirty="0"/>
          </a:p>
          <a:p>
            <a:endParaRPr lang="nl-BE" dirty="0"/>
          </a:p>
          <a:p>
            <a:endParaRPr lang="nl-BE" dirty="0"/>
          </a:p>
        </p:txBody>
      </p:sp>
      <p:sp>
        <p:nvSpPr>
          <p:cNvPr id="3" name="Title 2">
            <a:extLst>
              <a:ext uri="{FF2B5EF4-FFF2-40B4-BE49-F238E27FC236}">
                <a16:creationId xmlns:a16="http://schemas.microsoft.com/office/drawing/2014/main" id="{14D26A72-46E6-4024-84F4-ECBFBD81663F}"/>
              </a:ext>
            </a:extLst>
          </p:cNvPr>
          <p:cNvSpPr>
            <a:spLocks noGrp="1"/>
          </p:cNvSpPr>
          <p:nvPr>
            <p:ph type="title"/>
          </p:nvPr>
        </p:nvSpPr>
        <p:spPr/>
        <p:txBody>
          <a:bodyPr/>
          <a:lstStyle/>
          <a:p>
            <a:r>
              <a:rPr lang="nl-BE" dirty="0"/>
              <a:t>Concept of a </a:t>
            </a:r>
            <a:r>
              <a:rPr lang="nl-BE" dirty="0" err="1"/>
              <a:t>generic</a:t>
            </a:r>
            <a:r>
              <a:rPr lang="nl-BE" dirty="0"/>
              <a:t> </a:t>
            </a:r>
            <a:r>
              <a:rPr lang="nl-BE" dirty="0" err="1"/>
              <a:t>repository</a:t>
            </a:r>
            <a:endParaRPr lang="en-GB" dirty="0"/>
          </a:p>
        </p:txBody>
      </p:sp>
      <p:sp>
        <p:nvSpPr>
          <p:cNvPr id="4" name="Slide Number Placeholder 3">
            <a:extLst>
              <a:ext uri="{FF2B5EF4-FFF2-40B4-BE49-F238E27FC236}">
                <a16:creationId xmlns:a16="http://schemas.microsoft.com/office/drawing/2014/main" id="{E9E07F2C-C849-4182-B5ED-A80405906449}"/>
              </a:ext>
            </a:extLst>
          </p:cNvPr>
          <p:cNvSpPr>
            <a:spLocks noGrp="1"/>
          </p:cNvSpPr>
          <p:nvPr>
            <p:ph type="sldNum" sz="quarter" idx="16"/>
          </p:nvPr>
        </p:nvSpPr>
        <p:spPr/>
        <p:txBody>
          <a:bodyPr/>
          <a:lstStyle/>
          <a:p>
            <a:fld id="{763F2D79-C75E-42E1-AD06-AE3EAB2BE1D7}" type="slidenum">
              <a:rPr lang="nl-BE" smtClean="0"/>
              <a:pPr/>
              <a:t>33</a:t>
            </a:fld>
            <a:endParaRPr lang="nl-BE" sz="1200" dirty="0"/>
          </a:p>
        </p:txBody>
      </p:sp>
    </p:spTree>
    <p:extLst>
      <p:ext uri="{BB962C8B-B14F-4D97-AF65-F5344CB8AC3E}">
        <p14:creationId xmlns:p14="http://schemas.microsoft.com/office/powerpoint/2010/main" val="912438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C9B0B4-4713-45EC-A3DB-AC03B60C7B49}"/>
              </a:ext>
            </a:extLst>
          </p:cNvPr>
          <p:cNvSpPr>
            <a:spLocks noGrp="1"/>
          </p:cNvSpPr>
          <p:nvPr>
            <p:ph type="body" sz="quarter" idx="17"/>
          </p:nvPr>
        </p:nvSpPr>
        <p:spPr/>
        <p:txBody>
          <a:bodyPr>
            <a:normAutofit/>
          </a:bodyPr>
          <a:lstStyle/>
          <a:p>
            <a:r>
              <a:rPr lang="nl-BE" sz="2400" dirty="0"/>
              <a:t>First make a copy of </a:t>
            </a:r>
            <a:r>
              <a:rPr lang="nl-BE" sz="2400" dirty="0" err="1"/>
              <a:t>your</a:t>
            </a:r>
            <a:r>
              <a:rPr lang="nl-BE" sz="2400" dirty="0"/>
              <a:t> ASP.NET MVC demo </a:t>
            </a:r>
            <a:r>
              <a:rPr lang="nl-BE" sz="2400" dirty="0" err="1"/>
              <a:t>application</a:t>
            </a:r>
            <a:r>
              <a:rPr lang="nl-BE" sz="2400" dirty="0"/>
              <a:t> </a:t>
            </a:r>
            <a:r>
              <a:rPr lang="nl-BE" sz="2400" dirty="0" err="1"/>
              <a:t>so</a:t>
            </a:r>
            <a:r>
              <a:rPr lang="nl-BE" sz="2400" dirty="0"/>
              <a:t> far.</a:t>
            </a:r>
            <a:endParaRPr lang="en-GB" sz="2400" dirty="0"/>
          </a:p>
          <a:p>
            <a:endParaRPr lang="nl-BE" sz="2400" dirty="0"/>
          </a:p>
          <a:p>
            <a:r>
              <a:rPr lang="nl-BE" sz="2400" dirty="0" err="1"/>
              <a:t>Now</a:t>
            </a:r>
            <a:r>
              <a:rPr lang="nl-BE" sz="2400" dirty="0"/>
              <a:t> open </a:t>
            </a:r>
            <a:r>
              <a:rPr lang="nl-BE" sz="2400" dirty="0" err="1"/>
              <a:t>this</a:t>
            </a:r>
            <a:r>
              <a:rPr lang="nl-BE" sz="2400" dirty="0"/>
              <a:t> copy </a:t>
            </a:r>
            <a:r>
              <a:rPr lang="nl-BE" sz="2400" dirty="0" err="1"/>
              <a:t>and</a:t>
            </a:r>
            <a:r>
              <a:rPr lang="nl-BE" sz="2400" dirty="0"/>
              <a:t> in </a:t>
            </a:r>
            <a:r>
              <a:rPr lang="nl-BE" sz="2400" dirty="0" err="1"/>
              <a:t>the</a:t>
            </a:r>
            <a:r>
              <a:rPr lang="nl-BE" sz="2400" dirty="0"/>
              <a:t> DAL folder </a:t>
            </a:r>
            <a:r>
              <a:rPr lang="nl-BE" sz="2400" dirty="0" err="1"/>
              <a:t>create</a:t>
            </a:r>
            <a:r>
              <a:rPr lang="nl-BE" sz="2400" dirty="0"/>
              <a:t> a new class ‘</a:t>
            </a:r>
            <a:r>
              <a:rPr lang="nl-BE" sz="2400" dirty="0" err="1"/>
              <a:t>GenericRepository.cs</a:t>
            </a:r>
            <a:r>
              <a:rPr lang="nl-BE" sz="2400" dirty="0"/>
              <a:t>’</a:t>
            </a:r>
            <a:br>
              <a:rPr lang="nl-BE" sz="2400" dirty="0"/>
            </a:br>
            <a:endParaRPr lang="nl-BE" sz="2400" dirty="0"/>
          </a:p>
          <a:p>
            <a:pPr marL="0" lvl="1" indent="0">
              <a:buNone/>
            </a:pPr>
            <a:r>
              <a:rPr lang="nl-BE" sz="2400" dirty="0" err="1"/>
              <a:t>Implement</a:t>
            </a:r>
            <a:r>
              <a:rPr lang="nl-BE" sz="2400" dirty="0"/>
              <a:t> </a:t>
            </a:r>
            <a:r>
              <a:rPr lang="nl-BE" sz="2400" dirty="0" err="1"/>
              <a:t>the</a:t>
            </a:r>
            <a:r>
              <a:rPr lang="nl-BE" sz="2400" dirty="0"/>
              <a:t> </a:t>
            </a:r>
            <a:r>
              <a:rPr lang="nl-BE" sz="2400" dirty="0" err="1"/>
              <a:t>IRepository</a:t>
            </a:r>
            <a:r>
              <a:rPr lang="nl-BE" sz="2400" dirty="0"/>
              <a:t> interface </a:t>
            </a:r>
            <a:r>
              <a:rPr lang="nl-BE" sz="2400" dirty="0" err="1"/>
              <a:t>for</a:t>
            </a:r>
            <a:r>
              <a:rPr lang="nl-BE" sz="2400" dirty="0"/>
              <a:t> a &lt;T&gt; </a:t>
            </a:r>
            <a:r>
              <a:rPr lang="nl-BE" sz="2400" dirty="0" err="1"/>
              <a:t>entity</a:t>
            </a:r>
            <a:br>
              <a:rPr lang="nl-BE" sz="2400" dirty="0"/>
            </a:br>
            <a:endParaRPr lang="nl-BE" sz="2400" dirty="0"/>
          </a:p>
          <a:p>
            <a:pPr marL="0" lvl="1" indent="0">
              <a:buNone/>
            </a:pPr>
            <a:endParaRPr lang="nl-BE" sz="2400" dirty="0"/>
          </a:p>
          <a:p>
            <a:pPr marL="0" lvl="1" indent="0">
              <a:buNone/>
            </a:pPr>
            <a:r>
              <a:rPr lang="en-GB" sz="2400" dirty="0"/>
              <a:t>As a rule, the more types you can parameterize, the more flexible and reusable your code becomes. However, too much generalization can create code that is difficult for other developers to read or understand. Here the parameter passed is by constraint an Entity Class which is passed by reference.  </a:t>
            </a:r>
          </a:p>
          <a:p>
            <a:endParaRPr lang="nl-BE" sz="2400" dirty="0"/>
          </a:p>
          <a:p>
            <a:endParaRPr lang="nl-BE" sz="2400" dirty="0"/>
          </a:p>
        </p:txBody>
      </p:sp>
      <p:sp>
        <p:nvSpPr>
          <p:cNvPr id="3" name="Title 2">
            <a:extLst>
              <a:ext uri="{FF2B5EF4-FFF2-40B4-BE49-F238E27FC236}">
                <a16:creationId xmlns:a16="http://schemas.microsoft.com/office/drawing/2014/main" id="{A7D660F1-B190-4C49-9249-C4C2BE194A77}"/>
              </a:ext>
            </a:extLst>
          </p:cNvPr>
          <p:cNvSpPr>
            <a:spLocks noGrp="1"/>
          </p:cNvSpPr>
          <p:nvPr>
            <p:ph type="title"/>
          </p:nvPr>
        </p:nvSpPr>
        <p:spPr/>
        <p:txBody>
          <a:bodyPr/>
          <a:lstStyle/>
          <a:p>
            <a:r>
              <a:rPr lang="nl-BE" dirty="0" err="1"/>
              <a:t>Create</a:t>
            </a:r>
            <a:r>
              <a:rPr lang="nl-BE" dirty="0"/>
              <a:t> a </a:t>
            </a:r>
            <a:r>
              <a:rPr lang="nl-BE" dirty="0" err="1"/>
              <a:t>generic</a:t>
            </a:r>
            <a:r>
              <a:rPr lang="nl-BE" dirty="0"/>
              <a:t> </a:t>
            </a:r>
            <a:r>
              <a:rPr lang="nl-BE" dirty="0" err="1"/>
              <a:t>repository</a:t>
            </a:r>
            <a:endParaRPr lang="en-GB" dirty="0"/>
          </a:p>
        </p:txBody>
      </p:sp>
      <p:pic>
        <p:nvPicPr>
          <p:cNvPr id="5" name="Picture 4">
            <a:extLst>
              <a:ext uri="{FF2B5EF4-FFF2-40B4-BE49-F238E27FC236}">
                <a16:creationId xmlns:a16="http://schemas.microsoft.com/office/drawing/2014/main" id="{6090DC24-9EAF-41F8-9B33-9CF9FB939294}"/>
              </a:ext>
            </a:extLst>
          </p:cNvPr>
          <p:cNvPicPr>
            <a:picLocks noChangeAspect="1"/>
          </p:cNvPicPr>
          <p:nvPr/>
        </p:nvPicPr>
        <p:blipFill>
          <a:blip r:embed="rId2"/>
          <a:stretch>
            <a:fillRect/>
          </a:stretch>
        </p:blipFill>
        <p:spPr>
          <a:xfrm>
            <a:off x="655721" y="4007696"/>
            <a:ext cx="8175457" cy="310460"/>
          </a:xfrm>
          <a:prstGeom prst="rect">
            <a:avLst/>
          </a:prstGeom>
        </p:spPr>
      </p:pic>
      <p:sp>
        <p:nvSpPr>
          <p:cNvPr id="6" name="Rectangle 5">
            <a:extLst>
              <a:ext uri="{FF2B5EF4-FFF2-40B4-BE49-F238E27FC236}">
                <a16:creationId xmlns:a16="http://schemas.microsoft.com/office/drawing/2014/main" id="{BE352620-CF92-498A-988E-BDA2E3BE2191}"/>
              </a:ext>
            </a:extLst>
          </p:cNvPr>
          <p:cNvSpPr/>
          <p:nvPr/>
        </p:nvSpPr>
        <p:spPr>
          <a:xfrm>
            <a:off x="6845968" y="3893817"/>
            <a:ext cx="1985210" cy="5534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B490CFED-5557-4A0B-A9BD-1700AB4F7368}"/>
              </a:ext>
            </a:extLst>
          </p:cNvPr>
          <p:cNvSpPr>
            <a:spLocks noGrp="1"/>
          </p:cNvSpPr>
          <p:nvPr>
            <p:ph type="sldNum" sz="quarter" idx="16"/>
          </p:nvPr>
        </p:nvSpPr>
        <p:spPr/>
        <p:txBody>
          <a:bodyPr/>
          <a:lstStyle/>
          <a:p>
            <a:fld id="{763F2D79-C75E-42E1-AD06-AE3EAB2BE1D7}" type="slidenum">
              <a:rPr lang="nl-BE" smtClean="0"/>
              <a:pPr/>
              <a:t>34</a:t>
            </a:fld>
            <a:endParaRPr lang="nl-BE" sz="1200" dirty="0"/>
          </a:p>
        </p:txBody>
      </p:sp>
    </p:spTree>
    <p:extLst>
      <p:ext uri="{BB962C8B-B14F-4D97-AF65-F5344CB8AC3E}">
        <p14:creationId xmlns:p14="http://schemas.microsoft.com/office/powerpoint/2010/main" val="30680876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015649-9C48-4E6E-B87E-32D70B635BFF}"/>
              </a:ext>
            </a:extLst>
          </p:cNvPr>
          <p:cNvSpPr>
            <a:spLocks noGrp="1"/>
          </p:cNvSpPr>
          <p:nvPr>
            <p:ph type="body" sz="quarter" idx="17"/>
          </p:nvPr>
        </p:nvSpPr>
        <p:spPr/>
        <p:txBody>
          <a:bodyPr/>
          <a:lstStyle/>
          <a:p>
            <a:r>
              <a:rPr lang="nl-BE" dirty="0"/>
              <a:t>First step is </a:t>
            </a:r>
            <a:r>
              <a:rPr lang="nl-BE" dirty="0" err="1"/>
              <a:t>to</a:t>
            </a:r>
            <a:r>
              <a:rPr lang="nl-BE" dirty="0"/>
              <a:t> make </a:t>
            </a:r>
            <a:r>
              <a:rPr lang="nl-BE" dirty="0" err="1"/>
              <a:t>sure</a:t>
            </a:r>
            <a:r>
              <a:rPr lang="nl-BE" dirty="0"/>
              <a:t> </a:t>
            </a:r>
            <a:r>
              <a:rPr lang="nl-BE" dirty="0" err="1"/>
              <a:t>the</a:t>
            </a:r>
            <a:r>
              <a:rPr lang="nl-BE" dirty="0"/>
              <a:t> </a:t>
            </a:r>
            <a:r>
              <a:rPr lang="nl-BE" dirty="0" err="1"/>
              <a:t>Repository</a:t>
            </a:r>
            <a:r>
              <a:rPr lang="nl-BE" dirty="0"/>
              <a:t> </a:t>
            </a:r>
            <a:r>
              <a:rPr lang="nl-BE" dirty="0" err="1"/>
              <a:t>can</a:t>
            </a:r>
            <a:r>
              <a:rPr lang="nl-BE" dirty="0"/>
              <a:t> access</a:t>
            </a:r>
            <a:r>
              <a:rPr lang="en-GB" dirty="0"/>
              <a:t> the database context (</a:t>
            </a:r>
            <a:r>
              <a:rPr lang="en-GB" dirty="0" err="1">
                <a:solidFill>
                  <a:schemeClr val="tx1"/>
                </a:solidFill>
              </a:rPr>
              <a:t>MovieContext</a:t>
            </a:r>
            <a:r>
              <a:rPr lang="en-GB" dirty="0"/>
              <a:t>).  This </a:t>
            </a:r>
            <a:r>
              <a:rPr lang="en-GB" dirty="0" err="1"/>
              <a:t>DbContext</a:t>
            </a:r>
            <a:r>
              <a:rPr lang="en-GB" dirty="0"/>
              <a:t> is defined in a class variable (_context), and the constructor expects the calling object to pass in an instance of the context.</a:t>
            </a:r>
          </a:p>
          <a:p>
            <a:endParaRPr lang="en-GB" dirty="0"/>
          </a:p>
        </p:txBody>
      </p:sp>
      <p:sp>
        <p:nvSpPr>
          <p:cNvPr id="3" name="Title 2">
            <a:extLst>
              <a:ext uri="{FF2B5EF4-FFF2-40B4-BE49-F238E27FC236}">
                <a16:creationId xmlns:a16="http://schemas.microsoft.com/office/drawing/2014/main" id="{55AD06F7-98A7-4F2F-8872-671E267BAEB8}"/>
              </a:ext>
            </a:extLst>
          </p:cNvPr>
          <p:cNvSpPr>
            <a:spLocks noGrp="1"/>
          </p:cNvSpPr>
          <p:nvPr>
            <p:ph type="title"/>
          </p:nvPr>
        </p:nvSpPr>
        <p:spPr/>
        <p:txBody>
          <a:bodyPr/>
          <a:lstStyle/>
          <a:p>
            <a:r>
              <a:rPr lang="nl-BE" dirty="0" err="1"/>
              <a:t>Create</a:t>
            </a:r>
            <a:r>
              <a:rPr lang="nl-BE" dirty="0"/>
              <a:t> a </a:t>
            </a:r>
            <a:r>
              <a:rPr lang="nl-BE" dirty="0" err="1"/>
              <a:t>generic</a:t>
            </a:r>
            <a:r>
              <a:rPr lang="nl-BE" dirty="0"/>
              <a:t> </a:t>
            </a:r>
            <a:r>
              <a:rPr lang="nl-BE" dirty="0" err="1"/>
              <a:t>repository</a:t>
            </a:r>
            <a:endParaRPr lang="en-GB" dirty="0"/>
          </a:p>
        </p:txBody>
      </p:sp>
      <p:pic>
        <p:nvPicPr>
          <p:cNvPr id="5" name="Picture 4">
            <a:extLst>
              <a:ext uri="{FF2B5EF4-FFF2-40B4-BE49-F238E27FC236}">
                <a16:creationId xmlns:a16="http://schemas.microsoft.com/office/drawing/2014/main" id="{8D83464F-6DA8-4940-B1BC-C3CF260DBEF3}"/>
              </a:ext>
            </a:extLst>
          </p:cNvPr>
          <p:cNvPicPr>
            <a:picLocks noChangeAspect="1"/>
          </p:cNvPicPr>
          <p:nvPr/>
        </p:nvPicPr>
        <p:blipFill>
          <a:blip r:embed="rId2"/>
          <a:stretch>
            <a:fillRect/>
          </a:stretch>
        </p:blipFill>
        <p:spPr>
          <a:xfrm>
            <a:off x="698582" y="3617090"/>
            <a:ext cx="7346885" cy="2146035"/>
          </a:xfrm>
          <a:prstGeom prst="rect">
            <a:avLst/>
          </a:prstGeom>
        </p:spPr>
      </p:pic>
      <p:sp>
        <p:nvSpPr>
          <p:cNvPr id="4" name="Slide Number Placeholder 3">
            <a:extLst>
              <a:ext uri="{FF2B5EF4-FFF2-40B4-BE49-F238E27FC236}">
                <a16:creationId xmlns:a16="http://schemas.microsoft.com/office/drawing/2014/main" id="{95B65687-F76B-49E6-8F25-692DE3C3580F}"/>
              </a:ext>
            </a:extLst>
          </p:cNvPr>
          <p:cNvSpPr>
            <a:spLocks noGrp="1"/>
          </p:cNvSpPr>
          <p:nvPr>
            <p:ph type="sldNum" sz="quarter" idx="16"/>
          </p:nvPr>
        </p:nvSpPr>
        <p:spPr/>
        <p:txBody>
          <a:bodyPr/>
          <a:lstStyle/>
          <a:p>
            <a:fld id="{763F2D79-C75E-42E1-AD06-AE3EAB2BE1D7}" type="slidenum">
              <a:rPr lang="nl-BE" smtClean="0"/>
              <a:pPr/>
              <a:t>35</a:t>
            </a:fld>
            <a:endParaRPr lang="nl-BE" sz="1200" dirty="0"/>
          </a:p>
        </p:txBody>
      </p:sp>
    </p:spTree>
    <p:extLst>
      <p:ext uri="{BB962C8B-B14F-4D97-AF65-F5344CB8AC3E}">
        <p14:creationId xmlns:p14="http://schemas.microsoft.com/office/powerpoint/2010/main" val="3369556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FF457F-0979-448E-8DD4-CE9D99F01122}"/>
              </a:ext>
            </a:extLst>
          </p:cNvPr>
          <p:cNvSpPr>
            <a:spLocks noGrp="1"/>
          </p:cNvSpPr>
          <p:nvPr>
            <p:ph type="body" sz="quarter" idx="17"/>
          </p:nvPr>
        </p:nvSpPr>
        <p:spPr/>
        <p:txBody>
          <a:bodyPr/>
          <a:lstStyle/>
          <a:p>
            <a:r>
              <a:rPr lang="nl-BE" dirty="0"/>
              <a:t>In </a:t>
            </a:r>
            <a:r>
              <a:rPr lang="nl-BE" dirty="0" err="1"/>
              <a:t>every</a:t>
            </a:r>
            <a:r>
              <a:rPr lang="nl-BE" dirty="0"/>
              <a:t> CRUD </a:t>
            </a:r>
            <a:r>
              <a:rPr lang="nl-BE" dirty="0" err="1"/>
              <a:t>method</a:t>
            </a:r>
            <a:r>
              <a:rPr lang="nl-BE" dirty="0"/>
              <a:t> </a:t>
            </a:r>
            <a:r>
              <a:rPr lang="nl-BE" dirty="0" err="1"/>
              <a:t>the</a:t>
            </a:r>
            <a:r>
              <a:rPr lang="nl-BE" dirty="0"/>
              <a:t> </a:t>
            </a:r>
            <a:r>
              <a:rPr lang="nl-BE" dirty="0" err="1"/>
              <a:t>DbSet</a:t>
            </a:r>
            <a:r>
              <a:rPr lang="nl-BE" dirty="0"/>
              <a:t> of </a:t>
            </a:r>
            <a:r>
              <a:rPr lang="nl-BE" dirty="0" err="1"/>
              <a:t>the</a:t>
            </a:r>
            <a:r>
              <a:rPr lang="nl-BE" dirty="0"/>
              <a:t> T </a:t>
            </a:r>
            <a:r>
              <a:rPr lang="nl-BE" dirty="0" err="1"/>
              <a:t>entity</a:t>
            </a:r>
            <a:r>
              <a:rPr lang="nl-BE" dirty="0"/>
              <a:t> is </a:t>
            </a:r>
            <a:r>
              <a:rPr lang="nl-BE" dirty="0" err="1"/>
              <a:t>needed</a:t>
            </a:r>
            <a:r>
              <a:rPr lang="nl-BE" dirty="0"/>
              <a:t>.</a:t>
            </a:r>
            <a:br>
              <a:rPr lang="nl-BE" dirty="0"/>
            </a:br>
            <a:br>
              <a:rPr lang="en-GB" dirty="0"/>
            </a:br>
            <a:r>
              <a:rPr lang="en-GB" dirty="0"/>
              <a:t>This </a:t>
            </a:r>
            <a:r>
              <a:rPr lang="en-GB" dirty="0" err="1"/>
              <a:t>DbSet</a:t>
            </a:r>
            <a:r>
              <a:rPr lang="en-GB" dirty="0"/>
              <a:t>&lt;T&gt; is defined in a class variable “table” that gets initialized in the constructor.</a:t>
            </a:r>
            <a:endParaRPr lang="nl-BE" dirty="0"/>
          </a:p>
          <a:p>
            <a:endParaRPr lang="nl-BE" dirty="0"/>
          </a:p>
          <a:p>
            <a:endParaRPr lang="en-GB" dirty="0"/>
          </a:p>
        </p:txBody>
      </p:sp>
      <p:sp>
        <p:nvSpPr>
          <p:cNvPr id="3" name="Title 2">
            <a:extLst>
              <a:ext uri="{FF2B5EF4-FFF2-40B4-BE49-F238E27FC236}">
                <a16:creationId xmlns:a16="http://schemas.microsoft.com/office/drawing/2014/main" id="{28D3857D-F8A1-4476-A7AA-D4352409B3DD}"/>
              </a:ext>
            </a:extLst>
          </p:cNvPr>
          <p:cNvSpPr>
            <a:spLocks noGrp="1"/>
          </p:cNvSpPr>
          <p:nvPr>
            <p:ph type="title"/>
          </p:nvPr>
        </p:nvSpPr>
        <p:spPr/>
        <p:txBody>
          <a:bodyPr/>
          <a:lstStyle/>
          <a:p>
            <a:r>
              <a:rPr lang="nl-BE" dirty="0" err="1"/>
              <a:t>Create</a:t>
            </a:r>
            <a:r>
              <a:rPr lang="nl-BE" dirty="0"/>
              <a:t> a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3D3D1893-5CAE-429E-AA34-E1969F68C344}"/>
              </a:ext>
            </a:extLst>
          </p:cNvPr>
          <p:cNvPicPr>
            <a:picLocks noChangeAspect="1"/>
          </p:cNvPicPr>
          <p:nvPr/>
        </p:nvPicPr>
        <p:blipFill>
          <a:blip r:embed="rId2"/>
          <a:stretch>
            <a:fillRect/>
          </a:stretch>
        </p:blipFill>
        <p:spPr>
          <a:xfrm>
            <a:off x="723147" y="3631532"/>
            <a:ext cx="6486525" cy="2362200"/>
          </a:xfrm>
          <a:prstGeom prst="rect">
            <a:avLst/>
          </a:prstGeom>
        </p:spPr>
      </p:pic>
      <p:sp>
        <p:nvSpPr>
          <p:cNvPr id="5" name="Slide Number Placeholder 4">
            <a:extLst>
              <a:ext uri="{FF2B5EF4-FFF2-40B4-BE49-F238E27FC236}">
                <a16:creationId xmlns:a16="http://schemas.microsoft.com/office/drawing/2014/main" id="{D70B95CB-7B29-4E2C-8CC6-C8EE436D0A48}"/>
              </a:ext>
            </a:extLst>
          </p:cNvPr>
          <p:cNvSpPr>
            <a:spLocks noGrp="1"/>
          </p:cNvSpPr>
          <p:nvPr>
            <p:ph type="sldNum" sz="quarter" idx="16"/>
          </p:nvPr>
        </p:nvSpPr>
        <p:spPr/>
        <p:txBody>
          <a:bodyPr/>
          <a:lstStyle/>
          <a:p>
            <a:fld id="{763F2D79-C75E-42E1-AD06-AE3EAB2BE1D7}" type="slidenum">
              <a:rPr lang="nl-BE" smtClean="0"/>
              <a:pPr/>
              <a:t>36</a:t>
            </a:fld>
            <a:endParaRPr lang="nl-BE" sz="1200" dirty="0"/>
          </a:p>
        </p:txBody>
      </p:sp>
    </p:spTree>
    <p:extLst>
      <p:ext uri="{BB962C8B-B14F-4D97-AF65-F5344CB8AC3E}">
        <p14:creationId xmlns:p14="http://schemas.microsoft.com/office/powerpoint/2010/main" val="2747078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3CBCD4-65A1-4535-8538-C21558D9F3E9}"/>
              </a:ext>
            </a:extLst>
          </p:cNvPr>
          <p:cNvSpPr>
            <a:spLocks noGrp="1"/>
          </p:cNvSpPr>
          <p:nvPr>
            <p:ph type="title"/>
          </p:nvPr>
        </p:nvSpPr>
        <p:spPr/>
        <p:txBody>
          <a:bodyPr/>
          <a:lstStyle/>
          <a:p>
            <a:r>
              <a:rPr lang="nl-BE" dirty="0" err="1"/>
              <a:t>Create</a:t>
            </a:r>
            <a:r>
              <a:rPr lang="nl-BE" dirty="0"/>
              <a:t> a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4A8A901F-82A4-47B8-B64B-C72507E17BE5}"/>
              </a:ext>
            </a:extLst>
          </p:cNvPr>
          <p:cNvPicPr>
            <a:picLocks noChangeAspect="1"/>
          </p:cNvPicPr>
          <p:nvPr/>
        </p:nvPicPr>
        <p:blipFill rotWithShape="1">
          <a:blip r:embed="rId2"/>
          <a:srcRect b="34161"/>
          <a:stretch/>
        </p:blipFill>
        <p:spPr>
          <a:xfrm>
            <a:off x="397793" y="2174457"/>
            <a:ext cx="3190875" cy="2000501"/>
          </a:xfrm>
          <a:prstGeom prst="rect">
            <a:avLst/>
          </a:prstGeom>
        </p:spPr>
      </p:pic>
      <p:pic>
        <p:nvPicPr>
          <p:cNvPr id="5" name="Picture 4">
            <a:extLst>
              <a:ext uri="{FF2B5EF4-FFF2-40B4-BE49-F238E27FC236}">
                <a16:creationId xmlns:a16="http://schemas.microsoft.com/office/drawing/2014/main" id="{659F7E7E-4216-48A1-8268-F94610FFE153}"/>
              </a:ext>
            </a:extLst>
          </p:cNvPr>
          <p:cNvPicPr>
            <a:picLocks noChangeAspect="1"/>
          </p:cNvPicPr>
          <p:nvPr/>
        </p:nvPicPr>
        <p:blipFill>
          <a:blip r:embed="rId3"/>
          <a:stretch>
            <a:fillRect/>
          </a:stretch>
        </p:blipFill>
        <p:spPr>
          <a:xfrm>
            <a:off x="4291263" y="2090236"/>
            <a:ext cx="4696326" cy="4438384"/>
          </a:xfrm>
          <a:prstGeom prst="rect">
            <a:avLst/>
          </a:prstGeom>
        </p:spPr>
      </p:pic>
      <p:sp>
        <p:nvSpPr>
          <p:cNvPr id="2" name="Slide Number Placeholder 1">
            <a:extLst>
              <a:ext uri="{FF2B5EF4-FFF2-40B4-BE49-F238E27FC236}">
                <a16:creationId xmlns:a16="http://schemas.microsoft.com/office/drawing/2014/main" id="{467A071D-26F7-4F16-A308-5B82552C16EF}"/>
              </a:ext>
            </a:extLst>
          </p:cNvPr>
          <p:cNvSpPr>
            <a:spLocks noGrp="1"/>
          </p:cNvSpPr>
          <p:nvPr>
            <p:ph type="sldNum" sz="quarter" idx="16"/>
          </p:nvPr>
        </p:nvSpPr>
        <p:spPr/>
        <p:txBody>
          <a:bodyPr/>
          <a:lstStyle/>
          <a:p>
            <a:fld id="{763F2D79-C75E-42E1-AD06-AE3EAB2BE1D7}" type="slidenum">
              <a:rPr lang="nl-BE" smtClean="0"/>
              <a:pPr/>
              <a:t>37</a:t>
            </a:fld>
            <a:endParaRPr lang="nl-BE" sz="1200" dirty="0"/>
          </a:p>
        </p:txBody>
      </p:sp>
    </p:spTree>
    <p:extLst>
      <p:ext uri="{BB962C8B-B14F-4D97-AF65-F5344CB8AC3E}">
        <p14:creationId xmlns:p14="http://schemas.microsoft.com/office/powerpoint/2010/main" val="339898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3CBCD4-65A1-4535-8538-C21558D9F3E9}"/>
              </a:ext>
            </a:extLst>
          </p:cNvPr>
          <p:cNvSpPr>
            <a:spLocks noGrp="1"/>
          </p:cNvSpPr>
          <p:nvPr>
            <p:ph type="title"/>
          </p:nvPr>
        </p:nvSpPr>
        <p:spPr/>
        <p:txBody>
          <a:bodyPr/>
          <a:lstStyle/>
          <a:p>
            <a:r>
              <a:rPr lang="nl-BE" dirty="0" err="1"/>
              <a:t>Create</a:t>
            </a:r>
            <a:r>
              <a:rPr lang="nl-BE" dirty="0"/>
              <a:t> a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4A8A901F-82A4-47B8-B64B-C72507E17BE5}"/>
              </a:ext>
            </a:extLst>
          </p:cNvPr>
          <p:cNvPicPr>
            <a:picLocks noChangeAspect="1"/>
          </p:cNvPicPr>
          <p:nvPr/>
        </p:nvPicPr>
        <p:blipFill rotWithShape="1">
          <a:blip r:embed="rId2"/>
          <a:srcRect b="31785"/>
          <a:stretch/>
        </p:blipFill>
        <p:spPr>
          <a:xfrm>
            <a:off x="397793" y="2174458"/>
            <a:ext cx="3190875" cy="2072690"/>
          </a:xfrm>
          <a:prstGeom prst="rect">
            <a:avLst/>
          </a:prstGeom>
        </p:spPr>
      </p:pic>
      <p:pic>
        <p:nvPicPr>
          <p:cNvPr id="5" name="Picture 4">
            <a:extLst>
              <a:ext uri="{FF2B5EF4-FFF2-40B4-BE49-F238E27FC236}">
                <a16:creationId xmlns:a16="http://schemas.microsoft.com/office/drawing/2014/main" id="{659F7E7E-4216-48A1-8268-F94610FFE153}"/>
              </a:ext>
            </a:extLst>
          </p:cNvPr>
          <p:cNvPicPr>
            <a:picLocks noChangeAspect="1"/>
          </p:cNvPicPr>
          <p:nvPr/>
        </p:nvPicPr>
        <p:blipFill>
          <a:blip r:embed="rId3"/>
          <a:stretch>
            <a:fillRect/>
          </a:stretch>
        </p:blipFill>
        <p:spPr>
          <a:xfrm>
            <a:off x="4291263" y="2090236"/>
            <a:ext cx="4696326" cy="4438384"/>
          </a:xfrm>
          <a:prstGeom prst="rect">
            <a:avLst/>
          </a:prstGeom>
        </p:spPr>
      </p:pic>
      <p:sp>
        <p:nvSpPr>
          <p:cNvPr id="6" name="Rectangle 5">
            <a:extLst>
              <a:ext uri="{FF2B5EF4-FFF2-40B4-BE49-F238E27FC236}">
                <a16:creationId xmlns:a16="http://schemas.microsoft.com/office/drawing/2014/main" id="{C1FAEAE9-C9F7-4358-9C98-40D488ECC208}"/>
              </a:ext>
            </a:extLst>
          </p:cNvPr>
          <p:cNvSpPr/>
          <p:nvPr/>
        </p:nvSpPr>
        <p:spPr>
          <a:xfrm>
            <a:off x="4186989" y="3080084"/>
            <a:ext cx="5053264" cy="11670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5D327FB-3F49-4AA2-B9DA-2F64367C2772}"/>
              </a:ext>
            </a:extLst>
          </p:cNvPr>
          <p:cNvPicPr>
            <a:picLocks noChangeAspect="1"/>
          </p:cNvPicPr>
          <p:nvPr/>
        </p:nvPicPr>
        <p:blipFill>
          <a:blip r:embed="rId4"/>
          <a:stretch>
            <a:fillRect/>
          </a:stretch>
        </p:blipFill>
        <p:spPr>
          <a:xfrm>
            <a:off x="650456" y="4444830"/>
            <a:ext cx="9763102" cy="1732163"/>
          </a:xfrm>
          <a:prstGeom prst="rect">
            <a:avLst/>
          </a:prstGeom>
          <a:ln>
            <a:solidFill>
              <a:schemeClr val="accent1"/>
            </a:solidFill>
          </a:ln>
        </p:spPr>
      </p:pic>
      <p:sp>
        <p:nvSpPr>
          <p:cNvPr id="2" name="Slide Number Placeholder 1">
            <a:extLst>
              <a:ext uri="{FF2B5EF4-FFF2-40B4-BE49-F238E27FC236}">
                <a16:creationId xmlns:a16="http://schemas.microsoft.com/office/drawing/2014/main" id="{73B6875B-6B58-4727-807E-4340CEEC3233}"/>
              </a:ext>
            </a:extLst>
          </p:cNvPr>
          <p:cNvSpPr>
            <a:spLocks noGrp="1"/>
          </p:cNvSpPr>
          <p:nvPr>
            <p:ph type="sldNum" sz="quarter" idx="16"/>
          </p:nvPr>
        </p:nvSpPr>
        <p:spPr/>
        <p:txBody>
          <a:bodyPr/>
          <a:lstStyle/>
          <a:p>
            <a:fld id="{763F2D79-C75E-42E1-AD06-AE3EAB2BE1D7}" type="slidenum">
              <a:rPr lang="nl-BE" smtClean="0"/>
              <a:pPr/>
              <a:t>38</a:t>
            </a:fld>
            <a:endParaRPr lang="nl-BE" sz="1200" dirty="0"/>
          </a:p>
        </p:txBody>
      </p:sp>
    </p:spTree>
    <p:extLst>
      <p:ext uri="{BB962C8B-B14F-4D97-AF65-F5344CB8AC3E}">
        <p14:creationId xmlns:p14="http://schemas.microsoft.com/office/powerpoint/2010/main" val="2301247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973308-2D1A-4924-9A97-E61A71A691D1}"/>
              </a:ext>
            </a:extLst>
          </p:cNvPr>
          <p:cNvSpPr>
            <a:spLocks noGrp="1"/>
          </p:cNvSpPr>
          <p:nvPr>
            <p:ph type="body" sz="quarter" idx="17"/>
          </p:nvPr>
        </p:nvSpPr>
        <p:spPr/>
        <p:txBody>
          <a:bodyPr/>
          <a:lstStyle/>
          <a:p>
            <a:pPr lvl="1"/>
            <a:r>
              <a:rPr lang="nl-BE" dirty="0"/>
              <a:t>Delete </a:t>
            </a:r>
            <a:r>
              <a:rPr lang="nl-BE" dirty="0" err="1"/>
              <a:t>the</a:t>
            </a:r>
            <a:r>
              <a:rPr lang="nl-BE" dirty="0"/>
              <a:t> </a:t>
            </a:r>
            <a:r>
              <a:rPr lang="nl-BE" dirty="0" err="1"/>
              <a:t>RatingRepository</a:t>
            </a:r>
            <a:r>
              <a:rPr lang="nl-BE" dirty="0"/>
              <a:t> </a:t>
            </a:r>
            <a:r>
              <a:rPr lang="nl-BE" dirty="0" err="1"/>
              <a:t>from</a:t>
            </a:r>
            <a:r>
              <a:rPr lang="nl-BE" dirty="0"/>
              <a:t> </a:t>
            </a:r>
            <a:r>
              <a:rPr lang="nl-BE" dirty="0" err="1"/>
              <a:t>the</a:t>
            </a:r>
            <a:r>
              <a:rPr lang="nl-BE" dirty="0"/>
              <a:t> DAL.</a:t>
            </a:r>
            <a:br>
              <a:rPr lang="nl-BE" dirty="0"/>
            </a:br>
            <a:endParaRPr lang="nl-BE" dirty="0"/>
          </a:p>
          <a:p>
            <a:pPr lvl="1"/>
            <a:r>
              <a:rPr lang="en-US" altLang="en-US" dirty="0"/>
              <a:t>Change the </a:t>
            </a:r>
            <a:r>
              <a:rPr lang="en-US" altLang="en-US" dirty="0" err="1"/>
              <a:t>RatingController</a:t>
            </a:r>
            <a:r>
              <a:rPr lang="en-US" altLang="en-US" dirty="0"/>
              <a:t> constructor to make sure the new </a:t>
            </a:r>
            <a:r>
              <a:rPr lang="en-US" altLang="en-US" dirty="0" err="1"/>
              <a:t>GenericRepository</a:t>
            </a:r>
            <a:r>
              <a:rPr lang="en-US" altLang="en-US" dirty="0"/>
              <a:t>&lt;Rating&gt; is used.</a:t>
            </a:r>
            <a:endParaRPr lang="nl-BE" dirty="0"/>
          </a:p>
          <a:p>
            <a:endParaRPr lang="nl-BE" dirty="0"/>
          </a:p>
          <a:p>
            <a:endParaRPr lang="nl-BE" dirty="0"/>
          </a:p>
        </p:txBody>
      </p:sp>
      <p:sp>
        <p:nvSpPr>
          <p:cNvPr id="3" name="Title 2">
            <a:extLst>
              <a:ext uri="{FF2B5EF4-FFF2-40B4-BE49-F238E27FC236}">
                <a16:creationId xmlns:a16="http://schemas.microsoft.com/office/drawing/2014/main" id="{8E01FDA0-C5DA-456D-BF45-2CC7DDD2C04B}"/>
              </a:ext>
            </a:extLst>
          </p:cNvPr>
          <p:cNvSpPr>
            <a:spLocks noGrp="1"/>
          </p:cNvSpPr>
          <p:nvPr>
            <p:ph type="title"/>
          </p:nvPr>
        </p:nvSpPr>
        <p:spPr/>
        <p:txBody>
          <a:bodyPr/>
          <a:lstStyle/>
          <a:p>
            <a:r>
              <a:rPr lang="nl-BE" dirty="0"/>
              <a:t>Let </a:t>
            </a:r>
            <a:r>
              <a:rPr lang="nl-BE" dirty="0" err="1"/>
              <a:t>the</a:t>
            </a:r>
            <a:r>
              <a:rPr lang="nl-BE" dirty="0"/>
              <a:t> </a:t>
            </a:r>
            <a:r>
              <a:rPr lang="nl-BE" dirty="0" err="1"/>
              <a:t>RatingController</a:t>
            </a:r>
            <a:r>
              <a:rPr lang="nl-BE" dirty="0"/>
              <a:t> </a:t>
            </a:r>
            <a:r>
              <a:rPr lang="nl-BE" dirty="0" err="1"/>
              <a:t>use</a:t>
            </a:r>
            <a:r>
              <a:rPr lang="nl-BE" dirty="0"/>
              <a:t> </a:t>
            </a:r>
            <a:r>
              <a:rPr lang="nl-BE" dirty="0" err="1"/>
              <a:t>the</a:t>
            </a:r>
            <a:r>
              <a:rPr lang="nl-BE" dirty="0"/>
              <a:t>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264DDC6D-79D5-4D5D-8D6F-3B9A6D381665}"/>
              </a:ext>
            </a:extLst>
          </p:cNvPr>
          <p:cNvPicPr>
            <a:picLocks noChangeAspect="1"/>
          </p:cNvPicPr>
          <p:nvPr/>
        </p:nvPicPr>
        <p:blipFill>
          <a:blip r:embed="rId2"/>
          <a:stretch>
            <a:fillRect/>
          </a:stretch>
        </p:blipFill>
        <p:spPr>
          <a:xfrm>
            <a:off x="1235492" y="3893817"/>
            <a:ext cx="6448425" cy="2133600"/>
          </a:xfrm>
          <a:prstGeom prst="rect">
            <a:avLst/>
          </a:prstGeom>
        </p:spPr>
      </p:pic>
      <p:sp>
        <p:nvSpPr>
          <p:cNvPr id="5" name="Rectangle 4">
            <a:extLst>
              <a:ext uri="{FF2B5EF4-FFF2-40B4-BE49-F238E27FC236}">
                <a16:creationId xmlns:a16="http://schemas.microsoft.com/office/drawing/2014/main" id="{73B1D3A6-117F-4A97-9CE6-071A1BAA85D3}"/>
              </a:ext>
            </a:extLst>
          </p:cNvPr>
          <p:cNvSpPr/>
          <p:nvPr/>
        </p:nvSpPr>
        <p:spPr>
          <a:xfrm>
            <a:off x="1684421" y="5462337"/>
            <a:ext cx="6208295" cy="2767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9AFC857-7123-45C3-BFF3-F621D84D79D9}"/>
              </a:ext>
            </a:extLst>
          </p:cNvPr>
          <p:cNvPicPr>
            <a:picLocks noChangeAspect="1"/>
          </p:cNvPicPr>
          <p:nvPr/>
        </p:nvPicPr>
        <p:blipFill>
          <a:blip r:embed="rId3"/>
          <a:stretch>
            <a:fillRect/>
          </a:stretch>
        </p:blipFill>
        <p:spPr>
          <a:xfrm>
            <a:off x="8044113" y="1729038"/>
            <a:ext cx="2552700" cy="704850"/>
          </a:xfrm>
          <a:prstGeom prst="rect">
            <a:avLst/>
          </a:prstGeom>
        </p:spPr>
      </p:pic>
      <p:sp>
        <p:nvSpPr>
          <p:cNvPr id="7" name="Slide Number Placeholder 6">
            <a:extLst>
              <a:ext uri="{FF2B5EF4-FFF2-40B4-BE49-F238E27FC236}">
                <a16:creationId xmlns:a16="http://schemas.microsoft.com/office/drawing/2014/main" id="{D3E40998-7D53-46AD-8E9D-732CC0B8E6A5}"/>
              </a:ext>
            </a:extLst>
          </p:cNvPr>
          <p:cNvSpPr>
            <a:spLocks noGrp="1"/>
          </p:cNvSpPr>
          <p:nvPr>
            <p:ph type="sldNum" sz="quarter" idx="16"/>
          </p:nvPr>
        </p:nvSpPr>
        <p:spPr/>
        <p:txBody>
          <a:bodyPr/>
          <a:lstStyle/>
          <a:p>
            <a:fld id="{763F2D79-C75E-42E1-AD06-AE3EAB2BE1D7}" type="slidenum">
              <a:rPr lang="nl-BE" smtClean="0"/>
              <a:pPr/>
              <a:t>39</a:t>
            </a:fld>
            <a:endParaRPr lang="nl-BE" sz="1200" dirty="0"/>
          </a:p>
        </p:txBody>
      </p:sp>
    </p:spTree>
    <p:extLst>
      <p:ext uri="{BB962C8B-B14F-4D97-AF65-F5344CB8AC3E}">
        <p14:creationId xmlns:p14="http://schemas.microsoft.com/office/powerpoint/2010/main" val="3410402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A3AD96A-7B98-4E83-A967-114066E46EFC}"/>
              </a:ext>
            </a:extLst>
          </p:cNvPr>
          <p:cNvSpPr>
            <a:spLocks noGrp="1"/>
          </p:cNvSpPr>
          <p:nvPr>
            <p:ph type="body" sz="quarter" idx="17"/>
          </p:nvPr>
        </p:nvSpPr>
        <p:spPr>
          <a:xfrm>
            <a:off x="0" y="1754154"/>
            <a:ext cx="5980922" cy="4741299"/>
          </a:xfrm>
        </p:spPr>
        <p:txBody>
          <a:bodyPr>
            <a:normAutofit/>
          </a:bodyPr>
          <a:lstStyle/>
          <a:p>
            <a:r>
              <a:rPr lang="nl-BE" sz="2400" dirty="0"/>
              <a:t>The </a:t>
            </a:r>
            <a:r>
              <a:rPr lang="nl-BE" sz="2400" dirty="0">
                <a:solidFill>
                  <a:schemeClr val="accent1">
                    <a:lumMod val="75000"/>
                  </a:schemeClr>
                </a:solidFill>
              </a:rPr>
              <a:t>controller</a:t>
            </a:r>
            <a:r>
              <a:rPr lang="nl-BE" sz="2400" dirty="0"/>
              <a:t> (</a:t>
            </a:r>
            <a:r>
              <a:rPr lang="nl-BE" sz="2400" dirty="0" err="1"/>
              <a:t>the</a:t>
            </a:r>
            <a:r>
              <a:rPr lang="nl-BE" sz="2400" dirty="0"/>
              <a:t> </a:t>
            </a:r>
            <a:r>
              <a:rPr lang="nl-BE" sz="2400" dirty="0" err="1"/>
              <a:t>application</a:t>
            </a:r>
            <a:r>
              <a:rPr lang="nl-BE" sz="2400" dirty="0"/>
              <a:t> </a:t>
            </a:r>
            <a:r>
              <a:rPr lang="nl-BE" sz="2400" dirty="0" err="1"/>
              <a:t>layer</a:t>
            </a:r>
            <a:r>
              <a:rPr lang="nl-BE" sz="2400" dirty="0"/>
              <a:t>) is </a:t>
            </a:r>
            <a:r>
              <a:rPr lang="nl-BE" sz="2400" dirty="0" err="1"/>
              <a:t>tightly</a:t>
            </a:r>
            <a:r>
              <a:rPr lang="nl-BE" sz="2400" dirty="0"/>
              <a:t> </a:t>
            </a:r>
            <a:r>
              <a:rPr lang="nl-BE" sz="2400" dirty="0" err="1"/>
              <a:t>coupled</a:t>
            </a:r>
            <a:r>
              <a:rPr lang="nl-BE" sz="2400" dirty="0"/>
              <a:t> </a:t>
            </a:r>
            <a:r>
              <a:rPr lang="nl-BE" sz="2400" dirty="0" err="1"/>
              <a:t>with</a:t>
            </a:r>
            <a:r>
              <a:rPr lang="nl-BE" sz="2400" dirty="0"/>
              <a:t> </a:t>
            </a:r>
            <a:r>
              <a:rPr lang="nl-BE" sz="2400" dirty="0" err="1"/>
              <a:t>the</a:t>
            </a:r>
            <a:r>
              <a:rPr lang="nl-BE" sz="2400" dirty="0"/>
              <a:t> </a:t>
            </a:r>
            <a:r>
              <a:rPr lang="nl-BE" sz="2400" dirty="0">
                <a:solidFill>
                  <a:srgbClr val="009CAB"/>
                </a:solidFill>
              </a:rPr>
              <a:t>DAL</a:t>
            </a:r>
            <a:r>
              <a:rPr lang="nl-BE" sz="2400" dirty="0"/>
              <a:t> (Data Access </a:t>
            </a:r>
            <a:r>
              <a:rPr lang="nl-BE" sz="2400" dirty="0" err="1"/>
              <a:t>Layer</a:t>
            </a:r>
            <a:r>
              <a:rPr lang="nl-BE" sz="2400" dirty="0"/>
              <a:t>)</a:t>
            </a:r>
            <a:br>
              <a:rPr lang="nl-BE" sz="2400" dirty="0"/>
            </a:br>
            <a:br>
              <a:rPr lang="nl-BE" sz="2400" dirty="0"/>
            </a:br>
            <a:r>
              <a:rPr lang="nl-BE" sz="2400" dirty="0" err="1"/>
              <a:t>Testing</a:t>
            </a:r>
            <a:r>
              <a:rPr lang="nl-BE" sz="2400" dirty="0"/>
              <a:t> </a:t>
            </a:r>
            <a:r>
              <a:rPr lang="nl-BE" sz="2400" dirty="0" err="1"/>
              <a:t>the</a:t>
            </a:r>
            <a:r>
              <a:rPr lang="nl-BE" sz="2400" dirty="0"/>
              <a:t> controller is more </a:t>
            </a:r>
            <a:r>
              <a:rPr lang="nl-BE" sz="2400" dirty="0" err="1"/>
              <a:t>difficult</a:t>
            </a:r>
            <a:r>
              <a:rPr lang="nl-BE" sz="2400" dirty="0"/>
              <a:t> </a:t>
            </a:r>
            <a:r>
              <a:rPr lang="nl-BE" sz="2400" dirty="0" err="1"/>
              <a:t>while</a:t>
            </a:r>
            <a:r>
              <a:rPr lang="nl-BE" sz="2400" dirty="0"/>
              <a:t> tests </a:t>
            </a:r>
            <a:r>
              <a:rPr lang="nl-BE" sz="2400" dirty="0" err="1"/>
              <a:t>differ</a:t>
            </a:r>
            <a:r>
              <a:rPr lang="nl-BE" sz="2400" dirty="0"/>
              <a:t> </a:t>
            </a:r>
            <a:r>
              <a:rPr lang="nl-BE" sz="2400" dirty="0" err="1"/>
              <a:t>depending</a:t>
            </a:r>
            <a:r>
              <a:rPr lang="nl-BE" sz="2400" dirty="0"/>
              <a:t> on </a:t>
            </a:r>
            <a:r>
              <a:rPr lang="nl-BE" sz="2400" dirty="0" err="1"/>
              <a:t>the</a:t>
            </a:r>
            <a:r>
              <a:rPr lang="nl-BE" sz="2400" dirty="0"/>
              <a:t> ORM </a:t>
            </a:r>
            <a:r>
              <a:rPr lang="nl-BE" sz="2400" dirty="0" err="1"/>
              <a:t>used</a:t>
            </a:r>
            <a:r>
              <a:rPr lang="nl-BE" sz="2400" dirty="0"/>
              <a:t>.</a:t>
            </a:r>
          </a:p>
          <a:p>
            <a:endParaRPr lang="nl-BE" sz="2400" dirty="0"/>
          </a:p>
          <a:p>
            <a:r>
              <a:rPr lang="nl-BE" sz="2400" dirty="0"/>
              <a:t>Hard </a:t>
            </a:r>
            <a:r>
              <a:rPr lang="nl-BE" sz="2400" dirty="0" err="1"/>
              <a:t>to</a:t>
            </a:r>
            <a:r>
              <a:rPr lang="nl-BE" sz="2400" dirty="0"/>
              <a:t> </a:t>
            </a:r>
            <a:r>
              <a:rPr lang="nl-BE" sz="2400" dirty="0" err="1"/>
              <a:t>extend</a:t>
            </a:r>
            <a:r>
              <a:rPr lang="nl-BE" sz="2400" dirty="0"/>
              <a:t> </a:t>
            </a:r>
            <a:r>
              <a:rPr lang="nl-BE" sz="2400" dirty="0" err="1"/>
              <a:t>the</a:t>
            </a:r>
            <a:r>
              <a:rPr lang="nl-BE" sz="2400" dirty="0"/>
              <a:t> model </a:t>
            </a:r>
            <a:r>
              <a:rPr lang="nl-BE" sz="2400" dirty="0" err="1"/>
              <a:t>entities</a:t>
            </a:r>
            <a:r>
              <a:rPr lang="nl-BE" sz="2400" dirty="0"/>
              <a:t>.</a:t>
            </a:r>
          </a:p>
          <a:p>
            <a:endParaRPr lang="nl-BE" sz="2400" dirty="0"/>
          </a:p>
          <a:p>
            <a:pPr lvl="1"/>
            <a:r>
              <a:rPr lang="nl-BE" sz="2400" dirty="0"/>
              <a:t>Course ASP.NET MVC</a:t>
            </a:r>
          </a:p>
          <a:p>
            <a:endParaRPr lang="nl-BE" sz="2400" dirty="0"/>
          </a:p>
          <a:p>
            <a:endParaRPr lang="en-GB" sz="2400" dirty="0"/>
          </a:p>
        </p:txBody>
      </p:sp>
      <p:sp>
        <p:nvSpPr>
          <p:cNvPr id="2" name="Title 1">
            <a:extLst>
              <a:ext uri="{FF2B5EF4-FFF2-40B4-BE49-F238E27FC236}">
                <a16:creationId xmlns:a16="http://schemas.microsoft.com/office/drawing/2014/main" id="{39D98DFC-5A7C-4F7D-8AC7-8607747C0B7C}"/>
              </a:ext>
            </a:extLst>
          </p:cNvPr>
          <p:cNvSpPr>
            <a:spLocks noGrp="1"/>
          </p:cNvSpPr>
          <p:nvPr>
            <p:ph type="title"/>
          </p:nvPr>
        </p:nvSpPr>
        <p:spPr/>
        <p:txBody>
          <a:bodyPr/>
          <a:lstStyle/>
          <a:p>
            <a:r>
              <a:rPr lang="nl-BE" dirty="0"/>
              <a:t>No </a:t>
            </a:r>
            <a:r>
              <a:rPr lang="nl-BE" dirty="0" err="1"/>
              <a:t>repository</a:t>
            </a:r>
            <a:endParaRPr lang="en-GB" dirty="0"/>
          </a:p>
        </p:txBody>
      </p:sp>
      <p:sp>
        <p:nvSpPr>
          <p:cNvPr id="6" name="Lightning Bolt 5">
            <a:extLst>
              <a:ext uri="{FF2B5EF4-FFF2-40B4-BE49-F238E27FC236}">
                <a16:creationId xmlns:a16="http://schemas.microsoft.com/office/drawing/2014/main" id="{4E922DA4-CABC-4A94-BE7E-8F5EB5924E42}"/>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F6584404-7234-48DF-BD37-E97A0D9E2494}"/>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F16598B1-90B5-4671-83B0-ACD27CF9F150}"/>
              </a:ext>
            </a:extLst>
          </p:cNvPr>
          <p:cNvGrpSpPr/>
          <p:nvPr/>
        </p:nvGrpSpPr>
        <p:grpSpPr>
          <a:xfrm>
            <a:off x="5234084" y="2028180"/>
            <a:ext cx="6724650" cy="3876003"/>
            <a:chOff x="5271407" y="2121486"/>
            <a:chExt cx="6724650" cy="3876003"/>
          </a:xfrm>
        </p:grpSpPr>
        <p:pic>
          <p:nvPicPr>
            <p:cNvPr id="4" name="Picture 3">
              <a:extLst>
                <a:ext uri="{FF2B5EF4-FFF2-40B4-BE49-F238E27FC236}">
                  <a16:creationId xmlns:a16="http://schemas.microsoft.com/office/drawing/2014/main" id="{1AB5BD79-2C18-4BA1-B553-2BE41CD6B22A}"/>
                </a:ext>
              </a:extLst>
            </p:cNvPr>
            <p:cNvPicPr>
              <a:picLocks noChangeAspect="1"/>
            </p:cNvPicPr>
            <p:nvPr/>
          </p:nvPicPr>
          <p:blipFill rotWithShape="1">
            <a:blip r:embed="rId2"/>
            <a:srcRect t="17459"/>
            <a:stretch/>
          </p:blipFill>
          <p:spPr>
            <a:xfrm>
              <a:off x="5271407" y="2121486"/>
              <a:ext cx="6724650" cy="3876003"/>
            </a:xfrm>
            <a:prstGeom prst="rect">
              <a:avLst/>
            </a:prstGeom>
          </p:spPr>
        </p:pic>
        <p:sp>
          <p:nvSpPr>
            <p:cNvPr id="9" name="Arrow: Right 8">
              <a:extLst>
                <a:ext uri="{FF2B5EF4-FFF2-40B4-BE49-F238E27FC236}">
                  <a16:creationId xmlns:a16="http://schemas.microsoft.com/office/drawing/2014/main" id="{57753D9A-D4B9-4EE2-BAA7-6DCF0817912E}"/>
                </a:ext>
              </a:extLst>
            </p:cNvPr>
            <p:cNvSpPr/>
            <p:nvPr/>
          </p:nvSpPr>
          <p:spPr>
            <a:xfrm>
              <a:off x="6484776" y="3127291"/>
              <a:ext cx="2099388" cy="466531"/>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400" b="1" dirty="0"/>
                <a:t>Get </a:t>
              </a:r>
              <a:r>
                <a:rPr lang="nl-BE" sz="1400" b="1" dirty="0" err="1"/>
                <a:t>all</a:t>
              </a:r>
              <a:r>
                <a:rPr lang="nl-BE" sz="1400" b="1" dirty="0"/>
                <a:t> </a:t>
              </a:r>
              <a:r>
                <a:rPr lang="nl-BE" sz="1400" b="1" dirty="0" err="1"/>
                <a:t>movies</a:t>
              </a:r>
              <a:endParaRPr lang="en-GB" sz="1400" b="1" dirty="0"/>
            </a:p>
          </p:txBody>
        </p:sp>
        <p:sp>
          <p:nvSpPr>
            <p:cNvPr id="10" name="Arrow: Right 9">
              <a:extLst>
                <a:ext uri="{FF2B5EF4-FFF2-40B4-BE49-F238E27FC236}">
                  <a16:creationId xmlns:a16="http://schemas.microsoft.com/office/drawing/2014/main" id="{4EAA2B51-E146-4FF5-87DC-05B7B5E31BAB}"/>
                </a:ext>
              </a:extLst>
            </p:cNvPr>
            <p:cNvSpPr/>
            <p:nvPr/>
          </p:nvSpPr>
          <p:spPr>
            <a:xfrm flipH="1">
              <a:off x="8724123" y="4560784"/>
              <a:ext cx="2167618" cy="506964"/>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400" b="1" dirty="0" err="1"/>
                <a:t>All</a:t>
              </a:r>
              <a:r>
                <a:rPr lang="nl-BE" sz="1400" b="1" dirty="0"/>
                <a:t> movie records</a:t>
              </a:r>
              <a:endParaRPr lang="en-GB" sz="1400" b="1" dirty="0"/>
            </a:p>
          </p:txBody>
        </p:sp>
        <p:sp>
          <p:nvSpPr>
            <p:cNvPr id="11" name="Arrow: Right 10">
              <a:extLst>
                <a:ext uri="{FF2B5EF4-FFF2-40B4-BE49-F238E27FC236}">
                  <a16:creationId xmlns:a16="http://schemas.microsoft.com/office/drawing/2014/main" id="{77CB009C-761B-4135-9B82-0DE998251923}"/>
                </a:ext>
              </a:extLst>
            </p:cNvPr>
            <p:cNvSpPr/>
            <p:nvPr/>
          </p:nvSpPr>
          <p:spPr>
            <a:xfrm flipH="1">
              <a:off x="6450661" y="5164476"/>
              <a:ext cx="2167618" cy="506964"/>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400" b="1" dirty="0"/>
                <a:t>Movie </a:t>
              </a:r>
              <a:r>
                <a:rPr lang="nl-BE" sz="1400" b="1" dirty="0" err="1"/>
                <a:t>entities</a:t>
              </a:r>
              <a:endParaRPr lang="en-GB" sz="1400" b="1" dirty="0"/>
            </a:p>
          </p:txBody>
        </p:sp>
        <p:sp>
          <p:nvSpPr>
            <p:cNvPr id="13" name="Arrow: Right 12">
              <a:extLst>
                <a:ext uri="{FF2B5EF4-FFF2-40B4-BE49-F238E27FC236}">
                  <a16:creationId xmlns:a16="http://schemas.microsoft.com/office/drawing/2014/main" id="{8F9695AD-A367-4D75-8C3D-AD090FBCF693}"/>
                </a:ext>
              </a:extLst>
            </p:cNvPr>
            <p:cNvSpPr/>
            <p:nvPr/>
          </p:nvSpPr>
          <p:spPr>
            <a:xfrm>
              <a:off x="8758238" y="3703182"/>
              <a:ext cx="2099388" cy="466531"/>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400" b="1" dirty="0"/>
                <a:t>Query </a:t>
              </a:r>
              <a:r>
                <a:rPr lang="nl-BE" sz="1400" b="1" dirty="0" err="1"/>
                <a:t>the</a:t>
              </a:r>
              <a:r>
                <a:rPr lang="nl-BE" sz="1400" b="1" dirty="0"/>
                <a:t> database</a:t>
              </a:r>
              <a:endParaRPr lang="en-GB" sz="1400" b="1" dirty="0"/>
            </a:p>
          </p:txBody>
        </p:sp>
      </p:grpSp>
      <p:sp>
        <p:nvSpPr>
          <p:cNvPr id="3" name="Slide Number Placeholder 2">
            <a:extLst>
              <a:ext uri="{FF2B5EF4-FFF2-40B4-BE49-F238E27FC236}">
                <a16:creationId xmlns:a16="http://schemas.microsoft.com/office/drawing/2014/main" id="{81371EAF-D789-43EA-882A-A6C810DD8859}"/>
              </a:ext>
            </a:extLst>
          </p:cNvPr>
          <p:cNvSpPr>
            <a:spLocks noGrp="1"/>
          </p:cNvSpPr>
          <p:nvPr>
            <p:ph type="sldNum" sz="quarter" idx="16"/>
          </p:nvPr>
        </p:nvSpPr>
        <p:spPr/>
        <p:txBody>
          <a:bodyPr/>
          <a:lstStyle/>
          <a:p>
            <a:fld id="{763F2D79-C75E-42E1-AD06-AE3EAB2BE1D7}" type="slidenum">
              <a:rPr lang="nl-BE" smtClean="0"/>
              <a:pPr/>
              <a:t>4</a:t>
            </a:fld>
            <a:endParaRPr lang="nl-BE" sz="1200" dirty="0"/>
          </a:p>
        </p:txBody>
      </p:sp>
    </p:spTree>
    <p:extLst>
      <p:ext uri="{BB962C8B-B14F-4D97-AF65-F5344CB8AC3E}">
        <p14:creationId xmlns:p14="http://schemas.microsoft.com/office/powerpoint/2010/main" val="17242590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7C61E0-7EAE-4551-B61E-568A1A5FE761}"/>
              </a:ext>
            </a:extLst>
          </p:cNvPr>
          <p:cNvSpPr>
            <a:spLocks noGrp="1"/>
          </p:cNvSpPr>
          <p:nvPr>
            <p:ph type="body" sz="quarter" idx="17"/>
          </p:nvPr>
        </p:nvSpPr>
        <p:spPr/>
        <p:txBody>
          <a:bodyPr/>
          <a:lstStyle/>
          <a:p>
            <a:pPr lvl="1"/>
            <a:r>
              <a:rPr lang="en-US" altLang="en-US" dirty="0"/>
              <a:t>Delete the </a:t>
            </a:r>
            <a:r>
              <a:rPr lang="en-US" altLang="en-US" dirty="0" err="1"/>
              <a:t>MovieRepository</a:t>
            </a:r>
            <a:r>
              <a:rPr lang="en-US" altLang="en-US" dirty="0"/>
              <a:t> from the DAL</a:t>
            </a:r>
          </a:p>
          <a:p>
            <a:endParaRPr lang="en-US" altLang="en-US" dirty="0"/>
          </a:p>
          <a:p>
            <a:pPr lvl="1"/>
            <a:r>
              <a:rPr lang="en-US" altLang="en-US" dirty="0"/>
              <a:t>Change the </a:t>
            </a:r>
            <a:r>
              <a:rPr lang="en-US" altLang="en-US" dirty="0" err="1"/>
              <a:t>MoviesController</a:t>
            </a:r>
            <a:r>
              <a:rPr lang="en-US" altLang="en-US" dirty="0"/>
              <a:t> constructor to make sure the new </a:t>
            </a:r>
            <a:r>
              <a:rPr lang="en-US" altLang="en-US" dirty="0" err="1"/>
              <a:t>GenericRepository</a:t>
            </a:r>
            <a:r>
              <a:rPr lang="en-US" altLang="en-US" dirty="0"/>
              <a:t>&lt;Rating&gt; and </a:t>
            </a:r>
            <a:r>
              <a:rPr lang="en-US" altLang="en-US" dirty="0" err="1"/>
              <a:t>GenericRepository</a:t>
            </a:r>
            <a:r>
              <a:rPr lang="en-US" altLang="en-US" dirty="0"/>
              <a:t>&lt;Movie&gt; are used.</a:t>
            </a:r>
            <a:endParaRPr lang="nl-BE" dirty="0"/>
          </a:p>
          <a:p>
            <a:endParaRPr lang="en-GB" dirty="0"/>
          </a:p>
        </p:txBody>
      </p:sp>
      <p:sp>
        <p:nvSpPr>
          <p:cNvPr id="3" name="Title 2">
            <a:extLst>
              <a:ext uri="{FF2B5EF4-FFF2-40B4-BE49-F238E27FC236}">
                <a16:creationId xmlns:a16="http://schemas.microsoft.com/office/drawing/2014/main" id="{E0FC6225-2507-4BFA-8C27-12AAE0D42E0B}"/>
              </a:ext>
            </a:extLst>
          </p:cNvPr>
          <p:cNvSpPr>
            <a:spLocks noGrp="1"/>
          </p:cNvSpPr>
          <p:nvPr>
            <p:ph type="title"/>
          </p:nvPr>
        </p:nvSpPr>
        <p:spPr/>
        <p:txBody>
          <a:bodyPr/>
          <a:lstStyle/>
          <a:p>
            <a:r>
              <a:rPr lang="nl-BE" dirty="0"/>
              <a:t>Let </a:t>
            </a:r>
            <a:r>
              <a:rPr lang="nl-BE" dirty="0" err="1"/>
              <a:t>the</a:t>
            </a:r>
            <a:r>
              <a:rPr lang="nl-BE" dirty="0"/>
              <a:t> </a:t>
            </a:r>
            <a:r>
              <a:rPr lang="nl-BE" dirty="0" err="1"/>
              <a:t>MovieController</a:t>
            </a:r>
            <a:r>
              <a:rPr lang="nl-BE" dirty="0"/>
              <a:t> </a:t>
            </a:r>
            <a:r>
              <a:rPr lang="nl-BE" dirty="0" err="1"/>
              <a:t>use</a:t>
            </a:r>
            <a:r>
              <a:rPr lang="nl-BE" dirty="0"/>
              <a:t> </a:t>
            </a:r>
            <a:r>
              <a:rPr lang="nl-BE" dirty="0" err="1"/>
              <a:t>the</a:t>
            </a:r>
            <a:r>
              <a:rPr lang="nl-BE" dirty="0"/>
              <a:t> </a:t>
            </a:r>
            <a:r>
              <a:rPr lang="nl-BE" dirty="0" err="1"/>
              <a:t>generic</a:t>
            </a:r>
            <a:r>
              <a:rPr lang="nl-BE" dirty="0"/>
              <a:t> </a:t>
            </a:r>
            <a:r>
              <a:rPr lang="nl-BE" dirty="0" err="1"/>
              <a:t>repository</a:t>
            </a:r>
            <a:endParaRPr lang="en-GB" dirty="0"/>
          </a:p>
        </p:txBody>
      </p:sp>
      <p:pic>
        <p:nvPicPr>
          <p:cNvPr id="5" name="Picture 4">
            <a:extLst>
              <a:ext uri="{FF2B5EF4-FFF2-40B4-BE49-F238E27FC236}">
                <a16:creationId xmlns:a16="http://schemas.microsoft.com/office/drawing/2014/main" id="{BFE6CD46-06D3-4B7A-AF0F-C9702B824785}"/>
              </a:ext>
            </a:extLst>
          </p:cNvPr>
          <p:cNvPicPr>
            <a:picLocks noChangeAspect="1"/>
          </p:cNvPicPr>
          <p:nvPr/>
        </p:nvPicPr>
        <p:blipFill>
          <a:blip r:embed="rId2"/>
          <a:stretch>
            <a:fillRect/>
          </a:stretch>
        </p:blipFill>
        <p:spPr>
          <a:xfrm>
            <a:off x="1082842" y="4002101"/>
            <a:ext cx="5831807" cy="2642813"/>
          </a:xfrm>
          <a:prstGeom prst="rect">
            <a:avLst/>
          </a:prstGeom>
        </p:spPr>
      </p:pic>
      <p:pic>
        <p:nvPicPr>
          <p:cNvPr id="6" name="Picture 5">
            <a:extLst>
              <a:ext uri="{FF2B5EF4-FFF2-40B4-BE49-F238E27FC236}">
                <a16:creationId xmlns:a16="http://schemas.microsoft.com/office/drawing/2014/main" id="{741CAFD3-0174-45D9-A8CB-0277B1CA9E0D}"/>
              </a:ext>
            </a:extLst>
          </p:cNvPr>
          <p:cNvPicPr>
            <a:picLocks noChangeAspect="1"/>
          </p:cNvPicPr>
          <p:nvPr/>
        </p:nvPicPr>
        <p:blipFill>
          <a:blip r:embed="rId3"/>
          <a:stretch>
            <a:fillRect/>
          </a:stretch>
        </p:blipFill>
        <p:spPr>
          <a:xfrm>
            <a:off x="8020551" y="1783932"/>
            <a:ext cx="2190750" cy="619125"/>
          </a:xfrm>
          <a:prstGeom prst="rect">
            <a:avLst/>
          </a:prstGeom>
        </p:spPr>
      </p:pic>
      <p:sp>
        <p:nvSpPr>
          <p:cNvPr id="4" name="Slide Number Placeholder 3">
            <a:extLst>
              <a:ext uri="{FF2B5EF4-FFF2-40B4-BE49-F238E27FC236}">
                <a16:creationId xmlns:a16="http://schemas.microsoft.com/office/drawing/2014/main" id="{F019902C-CF3F-4119-B23B-55268C82138C}"/>
              </a:ext>
            </a:extLst>
          </p:cNvPr>
          <p:cNvSpPr>
            <a:spLocks noGrp="1"/>
          </p:cNvSpPr>
          <p:nvPr>
            <p:ph type="sldNum" sz="quarter" idx="16"/>
          </p:nvPr>
        </p:nvSpPr>
        <p:spPr/>
        <p:txBody>
          <a:bodyPr/>
          <a:lstStyle/>
          <a:p>
            <a:fld id="{763F2D79-C75E-42E1-AD06-AE3EAB2BE1D7}" type="slidenum">
              <a:rPr lang="nl-BE" smtClean="0"/>
              <a:pPr/>
              <a:t>40</a:t>
            </a:fld>
            <a:endParaRPr lang="nl-BE" sz="1200" dirty="0"/>
          </a:p>
        </p:txBody>
      </p:sp>
    </p:spTree>
    <p:extLst>
      <p:ext uri="{BB962C8B-B14F-4D97-AF65-F5344CB8AC3E}">
        <p14:creationId xmlns:p14="http://schemas.microsoft.com/office/powerpoint/2010/main" val="27412443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0E54EB-8682-413C-92E6-10AC6FE1D8FB}"/>
              </a:ext>
            </a:extLst>
          </p:cNvPr>
          <p:cNvSpPr>
            <a:spLocks noGrp="1"/>
          </p:cNvSpPr>
          <p:nvPr>
            <p:ph type="body" sz="quarter" idx="17"/>
          </p:nvPr>
        </p:nvSpPr>
        <p:spPr/>
        <p:txBody>
          <a:bodyPr/>
          <a:lstStyle/>
          <a:p>
            <a:r>
              <a:rPr lang="nl-BE" dirty="0" err="1"/>
              <a:t>All</a:t>
            </a:r>
            <a:r>
              <a:rPr lang="nl-BE" dirty="0"/>
              <a:t> actions </a:t>
            </a:r>
            <a:r>
              <a:rPr lang="nl-BE" dirty="0" err="1"/>
              <a:t>should</a:t>
            </a:r>
            <a:r>
              <a:rPr lang="nl-BE" dirty="0"/>
              <a:t> </a:t>
            </a:r>
            <a:r>
              <a:rPr lang="nl-BE" dirty="0" err="1"/>
              <a:t>work</a:t>
            </a:r>
            <a:r>
              <a:rPr lang="nl-BE" dirty="0"/>
              <a:t> </a:t>
            </a:r>
            <a:r>
              <a:rPr lang="nl-BE" dirty="0" err="1"/>
              <a:t>identically</a:t>
            </a:r>
            <a:r>
              <a:rPr lang="nl-BE" dirty="0"/>
              <a:t>.  The </a:t>
            </a:r>
            <a:r>
              <a:rPr lang="nl-BE" dirty="0" err="1"/>
              <a:t>main</a:t>
            </a:r>
            <a:r>
              <a:rPr lang="nl-BE" dirty="0"/>
              <a:t> </a:t>
            </a:r>
            <a:r>
              <a:rPr lang="nl-BE" dirty="0" err="1"/>
              <a:t>difference</a:t>
            </a:r>
            <a:r>
              <a:rPr lang="nl-BE" dirty="0"/>
              <a:t> is </a:t>
            </a:r>
            <a:r>
              <a:rPr lang="nl-BE" dirty="0" err="1"/>
              <a:t>now</a:t>
            </a:r>
            <a:r>
              <a:rPr lang="nl-BE" dirty="0"/>
              <a:t> </a:t>
            </a:r>
            <a:r>
              <a:rPr lang="nl-BE" dirty="0" err="1"/>
              <a:t>that</a:t>
            </a:r>
            <a:r>
              <a:rPr lang="nl-BE" dirty="0"/>
              <a:t> </a:t>
            </a:r>
            <a:r>
              <a:rPr lang="nl-BE" dirty="0" err="1"/>
              <a:t>the</a:t>
            </a:r>
            <a:r>
              <a:rPr lang="nl-BE" dirty="0"/>
              <a:t> controller calls </a:t>
            </a:r>
            <a:r>
              <a:rPr lang="nl-BE" dirty="0" err="1"/>
              <a:t>the</a:t>
            </a:r>
            <a:r>
              <a:rPr lang="nl-BE" dirty="0"/>
              <a:t> </a:t>
            </a:r>
            <a:r>
              <a:rPr lang="nl-BE" dirty="0" err="1"/>
              <a:t>GenericRepository</a:t>
            </a:r>
            <a:r>
              <a:rPr lang="nl-BE" dirty="0"/>
              <a:t> </a:t>
            </a:r>
            <a:r>
              <a:rPr lang="nl-BE" dirty="0" err="1"/>
              <a:t>for</a:t>
            </a:r>
            <a:r>
              <a:rPr lang="nl-BE" dirty="0"/>
              <a:t> </a:t>
            </a:r>
            <a:r>
              <a:rPr lang="nl-BE" dirty="0" err="1"/>
              <a:t>all</a:t>
            </a:r>
            <a:r>
              <a:rPr lang="nl-BE" dirty="0"/>
              <a:t> data transactions.</a:t>
            </a:r>
            <a:endParaRPr lang="en-GB" dirty="0"/>
          </a:p>
        </p:txBody>
      </p:sp>
      <p:sp>
        <p:nvSpPr>
          <p:cNvPr id="3" name="Title 2">
            <a:extLst>
              <a:ext uri="{FF2B5EF4-FFF2-40B4-BE49-F238E27FC236}">
                <a16:creationId xmlns:a16="http://schemas.microsoft.com/office/drawing/2014/main" id="{9D09BC2A-7E0A-4AD4-BBBA-F0EE7B7150A1}"/>
              </a:ext>
            </a:extLst>
          </p:cNvPr>
          <p:cNvSpPr>
            <a:spLocks noGrp="1"/>
          </p:cNvSpPr>
          <p:nvPr>
            <p:ph type="title"/>
          </p:nvPr>
        </p:nvSpPr>
        <p:spPr/>
        <p:txBody>
          <a:bodyPr/>
          <a:lstStyle/>
          <a:p>
            <a:r>
              <a:rPr lang="nl-BE" dirty="0"/>
              <a:t>Test </a:t>
            </a:r>
            <a:r>
              <a:rPr lang="nl-BE" dirty="0" err="1"/>
              <a:t>AllRatings</a:t>
            </a:r>
            <a:r>
              <a:rPr lang="nl-BE" dirty="0"/>
              <a:t> &amp; </a:t>
            </a:r>
            <a:r>
              <a:rPr lang="nl-BE" dirty="0" err="1"/>
              <a:t>AllMovies</a:t>
            </a:r>
            <a:endParaRPr lang="en-GB" dirty="0"/>
          </a:p>
        </p:txBody>
      </p:sp>
      <p:pic>
        <p:nvPicPr>
          <p:cNvPr id="4" name="Picture 3">
            <a:extLst>
              <a:ext uri="{FF2B5EF4-FFF2-40B4-BE49-F238E27FC236}">
                <a16:creationId xmlns:a16="http://schemas.microsoft.com/office/drawing/2014/main" id="{28E49A6C-EC0B-4B67-BD81-8B2FFDA507E7}"/>
              </a:ext>
            </a:extLst>
          </p:cNvPr>
          <p:cNvPicPr>
            <a:picLocks noChangeAspect="1"/>
          </p:cNvPicPr>
          <p:nvPr/>
        </p:nvPicPr>
        <p:blipFill rotWithShape="1">
          <a:blip r:embed="rId2"/>
          <a:srcRect l="2305"/>
          <a:stretch/>
        </p:blipFill>
        <p:spPr>
          <a:xfrm>
            <a:off x="741398" y="2979917"/>
            <a:ext cx="3477175" cy="2381250"/>
          </a:xfrm>
          <a:prstGeom prst="rect">
            <a:avLst/>
          </a:prstGeom>
          <a:ln w="3175">
            <a:solidFill>
              <a:schemeClr val="tx1"/>
            </a:solidFill>
          </a:ln>
        </p:spPr>
      </p:pic>
      <p:pic>
        <p:nvPicPr>
          <p:cNvPr id="5" name="Picture 4">
            <a:extLst>
              <a:ext uri="{FF2B5EF4-FFF2-40B4-BE49-F238E27FC236}">
                <a16:creationId xmlns:a16="http://schemas.microsoft.com/office/drawing/2014/main" id="{31786BAA-B603-4F4B-932F-72D454FEE7A7}"/>
              </a:ext>
            </a:extLst>
          </p:cNvPr>
          <p:cNvPicPr>
            <a:picLocks noChangeAspect="1"/>
          </p:cNvPicPr>
          <p:nvPr/>
        </p:nvPicPr>
        <p:blipFill>
          <a:blip r:embed="rId3"/>
          <a:stretch>
            <a:fillRect/>
          </a:stretch>
        </p:blipFill>
        <p:spPr>
          <a:xfrm>
            <a:off x="4559669" y="2979917"/>
            <a:ext cx="3477175" cy="2501002"/>
          </a:xfrm>
          <a:prstGeom prst="rect">
            <a:avLst/>
          </a:prstGeom>
          <a:ln w="3175">
            <a:solidFill>
              <a:schemeClr val="tx1"/>
            </a:solidFill>
          </a:ln>
        </p:spPr>
      </p:pic>
      <p:pic>
        <p:nvPicPr>
          <p:cNvPr id="6" name="Picture 5">
            <a:extLst>
              <a:ext uri="{FF2B5EF4-FFF2-40B4-BE49-F238E27FC236}">
                <a16:creationId xmlns:a16="http://schemas.microsoft.com/office/drawing/2014/main" id="{5521D41D-C06C-40B0-A868-9B316AC31017}"/>
              </a:ext>
            </a:extLst>
          </p:cNvPr>
          <p:cNvPicPr>
            <a:picLocks noChangeAspect="1"/>
          </p:cNvPicPr>
          <p:nvPr/>
        </p:nvPicPr>
        <p:blipFill>
          <a:blip r:embed="rId4"/>
          <a:stretch>
            <a:fillRect/>
          </a:stretch>
        </p:blipFill>
        <p:spPr>
          <a:xfrm>
            <a:off x="8595823" y="4170542"/>
            <a:ext cx="3037196" cy="2391276"/>
          </a:xfrm>
          <a:prstGeom prst="rect">
            <a:avLst/>
          </a:prstGeom>
          <a:ln>
            <a:solidFill>
              <a:schemeClr val="accent1"/>
            </a:solidFill>
          </a:ln>
        </p:spPr>
      </p:pic>
      <p:sp>
        <p:nvSpPr>
          <p:cNvPr id="7" name="Slide Number Placeholder 6">
            <a:extLst>
              <a:ext uri="{FF2B5EF4-FFF2-40B4-BE49-F238E27FC236}">
                <a16:creationId xmlns:a16="http://schemas.microsoft.com/office/drawing/2014/main" id="{309B7463-673A-48BD-B75D-D231B2F74F87}"/>
              </a:ext>
            </a:extLst>
          </p:cNvPr>
          <p:cNvSpPr>
            <a:spLocks noGrp="1"/>
          </p:cNvSpPr>
          <p:nvPr>
            <p:ph type="sldNum" sz="quarter" idx="16"/>
          </p:nvPr>
        </p:nvSpPr>
        <p:spPr/>
        <p:txBody>
          <a:bodyPr/>
          <a:lstStyle/>
          <a:p>
            <a:fld id="{763F2D79-C75E-42E1-AD06-AE3EAB2BE1D7}" type="slidenum">
              <a:rPr lang="nl-BE" smtClean="0"/>
              <a:pPr/>
              <a:t>41</a:t>
            </a:fld>
            <a:endParaRPr lang="nl-BE" sz="1200" dirty="0"/>
          </a:p>
        </p:txBody>
      </p:sp>
    </p:spTree>
    <p:extLst>
      <p:ext uri="{BB962C8B-B14F-4D97-AF65-F5344CB8AC3E}">
        <p14:creationId xmlns:p14="http://schemas.microsoft.com/office/powerpoint/2010/main" val="34257812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0E54EB-8682-413C-92E6-10AC6FE1D8FB}"/>
              </a:ext>
            </a:extLst>
          </p:cNvPr>
          <p:cNvSpPr>
            <a:spLocks noGrp="1"/>
          </p:cNvSpPr>
          <p:nvPr>
            <p:ph type="body" sz="quarter" idx="17"/>
          </p:nvPr>
        </p:nvSpPr>
        <p:spPr/>
        <p:txBody>
          <a:bodyPr/>
          <a:lstStyle/>
          <a:p>
            <a:r>
              <a:rPr lang="nl-BE" dirty="0" err="1"/>
              <a:t>There</a:t>
            </a:r>
            <a:r>
              <a:rPr lang="nl-BE" dirty="0"/>
              <a:t> is </a:t>
            </a:r>
            <a:r>
              <a:rPr lang="nl-BE" dirty="0" err="1"/>
              <a:t>still</a:t>
            </a:r>
            <a:r>
              <a:rPr lang="nl-BE" dirty="0"/>
              <a:t> </a:t>
            </a:r>
            <a:r>
              <a:rPr lang="nl-BE" dirty="0" err="1"/>
              <a:t>an</a:t>
            </a:r>
            <a:r>
              <a:rPr lang="nl-BE" dirty="0"/>
              <a:t> issue </a:t>
            </a:r>
            <a:r>
              <a:rPr lang="nl-BE" dirty="0" err="1"/>
              <a:t>because</a:t>
            </a:r>
            <a:r>
              <a:rPr lang="nl-BE" dirty="0"/>
              <a:t> in </a:t>
            </a:r>
            <a:r>
              <a:rPr lang="nl-BE" dirty="0" err="1"/>
              <a:t>the</a:t>
            </a:r>
            <a:r>
              <a:rPr lang="nl-BE" dirty="0"/>
              <a:t> </a:t>
            </a:r>
            <a:r>
              <a:rPr lang="nl-BE" dirty="0" err="1"/>
              <a:t>generic</a:t>
            </a:r>
            <a:r>
              <a:rPr lang="nl-BE" dirty="0"/>
              <a:t> </a:t>
            </a:r>
            <a:r>
              <a:rPr lang="nl-BE" dirty="0" err="1"/>
              <a:t>repository</a:t>
            </a:r>
            <a:r>
              <a:rPr lang="nl-BE" dirty="0"/>
              <a:t> </a:t>
            </a:r>
            <a:r>
              <a:rPr lang="nl-BE" dirty="0" err="1"/>
              <a:t>the</a:t>
            </a:r>
            <a:r>
              <a:rPr lang="nl-BE" dirty="0"/>
              <a:t> </a:t>
            </a:r>
            <a:r>
              <a:rPr lang="nl-BE" dirty="0" err="1"/>
              <a:t>eager</a:t>
            </a:r>
            <a:r>
              <a:rPr lang="nl-BE" dirty="0"/>
              <a:t> </a:t>
            </a:r>
            <a:r>
              <a:rPr lang="nl-BE" dirty="0" err="1"/>
              <a:t>loading</a:t>
            </a:r>
            <a:r>
              <a:rPr lang="nl-BE" dirty="0"/>
              <a:t> (.</a:t>
            </a:r>
            <a:r>
              <a:rPr lang="nl-BE" dirty="0" err="1"/>
              <a:t>Include</a:t>
            </a:r>
            <a:r>
              <a:rPr lang="nl-BE" dirty="0"/>
              <a:t>) is </a:t>
            </a:r>
            <a:r>
              <a:rPr lang="nl-BE" dirty="0" err="1"/>
              <a:t>not</a:t>
            </a:r>
            <a:r>
              <a:rPr lang="nl-BE" dirty="0"/>
              <a:t> </a:t>
            </a:r>
            <a:r>
              <a:rPr lang="nl-BE" dirty="0" err="1"/>
              <a:t>available</a:t>
            </a:r>
            <a:r>
              <a:rPr lang="nl-BE" dirty="0"/>
              <a:t>.  </a:t>
            </a:r>
            <a:endParaRPr lang="en-GB" dirty="0"/>
          </a:p>
        </p:txBody>
      </p:sp>
      <p:sp>
        <p:nvSpPr>
          <p:cNvPr id="3" name="Title 2">
            <a:extLst>
              <a:ext uri="{FF2B5EF4-FFF2-40B4-BE49-F238E27FC236}">
                <a16:creationId xmlns:a16="http://schemas.microsoft.com/office/drawing/2014/main" id="{9D09BC2A-7E0A-4AD4-BBBA-F0EE7B7150A1}"/>
              </a:ext>
            </a:extLst>
          </p:cNvPr>
          <p:cNvSpPr>
            <a:spLocks noGrp="1"/>
          </p:cNvSpPr>
          <p:nvPr>
            <p:ph type="title"/>
          </p:nvPr>
        </p:nvSpPr>
        <p:spPr/>
        <p:txBody>
          <a:bodyPr/>
          <a:lstStyle/>
          <a:p>
            <a:r>
              <a:rPr lang="nl-BE" dirty="0"/>
              <a:t>Test </a:t>
            </a:r>
            <a:r>
              <a:rPr lang="nl-BE" dirty="0" err="1"/>
              <a:t>AllRatings</a:t>
            </a:r>
            <a:r>
              <a:rPr lang="nl-BE" dirty="0"/>
              <a:t> &amp; </a:t>
            </a:r>
            <a:r>
              <a:rPr lang="nl-BE" dirty="0" err="1"/>
              <a:t>AllMovies</a:t>
            </a:r>
            <a:endParaRPr lang="en-GB" dirty="0"/>
          </a:p>
        </p:txBody>
      </p:sp>
      <p:pic>
        <p:nvPicPr>
          <p:cNvPr id="5" name="Picture 4">
            <a:extLst>
              <a:ext uri="{FF2B5EF4-FFF2-40B4-BE49-F238E27FC236}">
                <a16:creationId xmlns:a16="http://schemas.microsoft.com/office/drawing/2014/main" id="{31786BAA-B603-4F4B-932F-72D454FEE7A7}"/>
              </a:ext>
            </a:extLst>
          </p:cNvPr>
          <p:cNvPicPr>
            <a:picLocks noChangeAspect="1"/>
          </p:cNvPicPr>
          <p:nvPr/>
        </p:nvPicPr>
        <p:blipFill>
          <a:blip r:embed="rId2"/>
          <a:stretch>
            <a:fillRect/>
          </a:stretch>
        </p:blipFill>
        <p:spPr>
          <a:xfrm>
            <a:off x="733627" y="3028043"/>
            <a:ext cx="3477175" cy="2501002"/>
          </a:xfrm>
          <a:prstGeom prst="rect">
            <a:avLst/>
          </a:prstGeom>
          <a:ln w="3175">
            <a:solidFill>
              <a:schemeClr val="tx1"/>
            </a:solidFill>
          </a:ln>
        </p:spPr>
      </p:pic>
      <p:pic>
        <p:nvPicPr>
          <p:cNvPr id="6" name="Picture 5">
            <a:extLst>
              <a:ext uri="{FF2B5EF4-FFF2-40B4-BE49-F238E27FC236}">
                <a16:creationId xmlns:a16="http://schemas.microsoft.com/office/drawing/2014/main" id="{5521D41D-C06C-40B0-A868-9B316AC31017}"/>
              </a:ext>
            </a:extLst>
          </p:cNvPr>
          <p:cNvPicPr>
            <a:picLocks noChangeAspect="1"/>
          </p:cNvPicPr>
          <p:nvPr/>
        </p:nvPicPr>
        <p:blipFill>
          <a:blip r:embed="rId3"/>
          <a:stretch>
            <a:fillRect/>
          </a:stretch>
        </p:blipFill>
        <p:spPr>
          <a:xfrm>
            <a:off x="5035993" y="3137769"/>
            <a:ext cx="3037196" cy="2391276"/>
          </a:xfrm>
          <a:prstGeom prst="rect">
            <a:avLst/>
          </a:prstGeom>
          <a:ln>
            <a:solidFill>
              <a:schemeClr val="tx1"/>
            </a:solidFill>
          </a:ln>
        </p:spPr>
      </p:pic>
      <p:sp>
        <p:nvSpPr>
          <p:cNvPr id="7" name="Rectangle 6">
            <a:extLst>
              <a:ext uri="{FF2B5EF4-FFF2-40B4-BE49-F238E27FC236}">
                <a16:creationId xmlns:a16="http://schemas.microsoft.com/office/drawing/2014/main" id="{0A460F33-F63B-434F-9B4D-85F9D17AE96D}"/>
              </a:ext>
            </a:extLst>
          </p:cNvPr>
          <p:cNvSpPr/>
          <p:nvPr/>
        </p:nvSpPr>
        <p:spPr>
          <a:xfrm>
            <a:off x="4944429" y="5255374"/>
            <a:ext cx="2839452" cy="471658"/>
          </a:xfrm>
          <a:prstGeom prst="rect">
            <a:avLst/>
          </a:prstGeom>
          <a:noFill/>
          <a:ln>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AFCABD-A673-4098-9015-2092880786E8}"/>
              </a:ext>
            </a:extLst>
          </p:cNvPr>
          <p:cNvSpPr txBox="1"/>
          <p:nvPr/>
        </p:nvSpPr>
        <p:spPr>
          <a:xfrm>
            <a:off x="4944429" y="5847267"/>
            <a:ext cx="2959465" cy="369332"/>
          </a:xfrm>
          <a:prstGeom prst="rect">
            <a:avLst/>
          </a:prstGeom>
          <a:noFill/>
        </p:spPr>
        <p:txBody>
          <a:bodyPr wrap="none" rtlCol="0">
            <a:spAutoFit/>
          </a:bodyPr>
          <a:lstStyle/>
          <a:p>
            <a:r>
              <a:rPr lang="nl-BE" dirty="0">
                <a:solidFill>
                  <a:srgbClr val="FF0000"/>
                </a:solidFill>
              </a:rPr>
              <a:t>Rating Name is </a:t>
            </a:r>
            <a:r>
              <a:rPr lang="nl-BE" dirty="0" err="1">
                <a:solidFill>
                  <a:srgbClr val="FF0000"/>
                </a:solidFill>
              </a:rPr>
              <a:t>not</a:t>
            </a:r>
            <a:r>
              <a:rPr lang="nl-BE" dirty="0">
                <a:solidFill>
                  <a:srgbClr val="FF0000"/>
                </a:solidFill>
              </a:rPr>
              <a:t> </a:t>
            </a:r>
            <a:r>
              <a:rPr lang="nl-BE" dirty="0" err="1">
                <a:solidFill>
                  <a:srgbClr val="FF0000"/>
                </a:solidFill>
              </a:rPr>
              <a:t>loaded</a:t>
            </a:r>
            <a:r>
              <a:rPr lang="nl-BE" dirty="0">
                <a:solidFill>
                  <a:srgbClr val="FF0000"/>
                </a:solidFill>
              </a:rPr>
              <a:t>!</a:t>
            </a:r>
            <a:endParaRPr lang="en-GB" dirty="0">
              <a:solidFill>
                <a:srgbClr val="FF0000"/>
              </a:solidFill>
            </a:endParaRPr>
          </a:p>
        </p:txBody>
      </p:sp>
      <p:sp>
        <p:nvSpPr>
          <p:cNvPr id="4" name="Slide Number Placeholder 3">
            <a:extLst>
              <a:ext uri="{FF2B5EF4-FFF2-40B4-BE49-F238E27FC236}">
                <a16:creationId xmlns:a16="http://schemas.microsoft.com/office/drawing/2014/main" id="{ACAEC95D-3261-4AAF-A971-584EAA75D527}"/>
              </a:ext>
            </a:extLst>
          </p:cNvPr>
          <p:cNvSpPr>
            <a:spLocks noGrp="1"/>
          </p:cNvSpPr>
          <p:nvPr>
            <p:ph type="sldNum" sz="quarter" idx="16"/>
          </p:nvPr>
        </p:nvSpPr>
        <p:spPr/>
        <p:txBody>
          <a:bodyPr/>
          <a:lstStyle/>
          <a:p>
            <a:fld id="{763F2D79-C75E-42E1-AD06-AE3EAB2BE1D7}" type="slidenum">
              <a:rPr lang="nl-BE" smtClean="0"/>
              <a:pPr/>
              <a:t>42</a:t>
            </a:fld>
            <a:endParaRPr lang="nl-BE" sz="1200" dirty="0"/>
          </a:p>
        </p:txBody>
      </p:sp>
    </p:spTree>
    <p:extLst>
      <p:ext uri="{BB962C8B-B14F-4D97-AF65-F5344CB8AC3E}">
        <p14:creationId xmlns:p14="http://schemas.microsoft.com/office/powerpoint/2010/main" val="2191294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D7EEA3-BE5A-4A82-A98E-AF3CACA024B2}"/>
              </a:ext>
            </a:extLst>
          </p:cNvPr>
          <p:cNvSpPr>
            <a:spLocks noGrp="1"/>
          </p:cNvSpPr>
          <p:nvPr>
            <p:ph type="body" sz="quarter" idx="17"/>
          </p:nvPr>
        </p:nvSpPr>
        <p:spPr/>
        <p:txBody>
          <a:bodyPr/>
          <a:lstStyle/>
          <a:p>
            <a:r>
              <a:rPr lang="nl-BE" dirty="0"/>
              <a:t>Best </a:t>
            </a:r>
            <a:r>
              <a:rPr lang="nl-BE" dirty="0" err="1"/>
              <a:t>practice</a:t>
            </a:r>
            <a:r>
              <a:rPr lang="nl-BE" dirty="0"/>
              <a:t> is </a:t>
            </a:r>
            <a:r>
              <a:rPr lang="nl-BE" dirty="0" err="1"/>
              <a:t>to</a:t>
            </a:r>
            <a:r>
              <a:rPr lang="nl-BE" dirty="0"/>
              <a:t> </a:t>
            </a:r>
            <a:r>
              <a:rPr lang="nl-BE" dirty="0" err="1"/>
              <a:t>add</a:t>
            </a:r>
            <a:r>
              <a:rPr lang="nl-BE" dirty="0"/>
              <a:t> </a:t>
            </a:r>
            <a:r>
              <a:rPr lang="nl-BE" dirty="0" err="1"/>
              <a:t>this</a:t>
            </a:r>
            <a:r>
              <a:rPr lang="nl-BE" dirty="0"/>
              <a:t> extra </a:t>
            </a:r>
            <a:r>
              <a:rPr lang="nl-BE" dirty="0" err="1"/>
              <a:t>method</a:t>
            </a:r>
            <a:r>
              <a:rPr lang="nl-BE" dirty="0"/>
              <a:t> </a:t>
            </a:r>
            <a:r>
              <a:rPr lang="nl-BE" dirty="0" err="1"/>
              <a:t>to</a:t>
            </a:r>
            <a:r>
              <a:rPr lang="nl-BE" dirty="0"/>
              <a:t> </a:t>
            </a:r>
            <a:r>
              <a:rPr lang="nl-BE" dirty="0" err="1"/>
              <a:t>the</a:t>
            </a:r>
            <a:r>
              <a:rPr lang="nl-BE" dirty="0"/>
              <a:t> </a:t>
            </a:r>
            <a:r>
              <a:rPr lang="nl-BE" dirty="0" err="1"/>
              <a:t>generic</a:t>
            </a:r>
            <a:r>
              <a:rPr lang="nl-BE" dirty="0"/>
              <a:t> </a:t>
            </a:r>
            <a:r>
              <a:rPr lang="nl-BE" dirty="0" err="1"/>
              <a:t>repository</a:t>
            </a:r>
            <a:r>
              <a:rPr lang="nl-BE" dirty="0"/>
              <a:t>.  Goal is </a:t>
            </a:r>
            <a:r>
              <a:rPr lang="nl-BE" dirty="0" err="1"/>
              <a:t>provide</a:t>
            </a:r>
            <a:r>
              <a:rPr lang="nl-BE" dirty="0"/>
              <a:t> </a:t>
            </a:r>
            <a:r>
              <a:rPr lang="nl-BE" dirty="0" err="1"/>
              <a:t>the</a:t>
            </a:r>
            <a:r>
              <a:rPr lang="nl-BE" dirty="0"/>
              <a:t> </a:t>
            </a:r>
            <a:r>
              <a:rPr lang="nl-BE" dirty="0" err="1"/>
              <a:t>possibility</a:t>
            </a:r>
            <a:r>
              <a:rPr lang="nl-BE" dirty="0"/>
              <a:t> </a:t>
            </a:r>
            <a:r>
              <a:rPr lang="nl-BE" dirty="0" err="1"/>
              <a:t>to</a:t>
            </a:r>
            <a:r>
              <a:rPr lang="nl-BE" dirty="0"/>
              <a:t> pass LINQ </a:t>
            </a:r>
            <a:r>
              <a:rPr lang="nl-BE" dirty="0" err="1"/>
              <a:t>expressions</a:t>
            </a:r>
            <a:r>
              <a:rPr lang="nl-BE" dirty="0"/>
              <a:t> (</a:t>
            </a:r>
            <a:r>
              <a:rPr lang="nl-BE" dirty="0" err="1"/>
              <a:t>Where</a:t>
            </a:r>
            <a:r>
              <a:rPr lang="nl-BE" dirty="0"/>
              <a:t> – </a:t>
            </a:r>
            <a:r>
              <a:rPr lang="nl-BE" dirty="0" err="1"/>
              <a:t>OrderBy</a:t>
            </a:r>
            <a:r>
              <a:rPr lang="nl-BE" dirty="0"/>
              <a:t> – </a:t>
            </a:r>
            <a:r>
              <a:rPr lang="nl-BE" dirty="0" err="1"/>
              <a:t>Include</a:t>
            </a:r>
            <a:r>
              <a:rPr lang="nl-BE" dirty="0"/>
              <a:t>)  as parameters </a:t>
            </a:r>
            <a:r>
              <a:rPr lang="nl-BE" dirty="0" err="1"/>
              <a:t>to</a:t>
            </a:r>
            <a:r>
              <a:rPr lang="nl-BE" dirty="0"/>
              <a:t> </a:t>
            </a:r>
            <a:r>
              <a:rPr lang="nl-BE" dirty="0" err="1"/>
              <a:t>the</a:t>
            </a:r>
            <a:r>
              <a:rPr lang="nl-BE" dirty="0"/>
              <a:t> </a:t>
            </a:r>
            <a:r>
              <a:rPr lang="nl-BE" dirty="0" err="1"/>
              <a:t>repository</a:t>
            </a:r>
            <a:r>
              <a:rPr lang="nl-BE" dirty="0"/>
              <a:t> GET </a:t>
            </a:r>
            <a:r>
              <a:rPr lang="nl-BE" dirty="0" err="1"/>
              <a:t>method</a:t>
            </a:r>
            <a:endParaRPr lang="en-GB" dirty="0"/>
          </a:p>
        </p:txBody>
      </p:sp>
      <p:sp>
        <p:nvSpPr>
          <p:cNvPr id="3" name="Title 2">
            <a:extLst>
              <a:ext uri="{FF2B5EF4-FFF2-40B4-BE49-F238E27FC236}">
                <a16:creationId xmlns:a16="http://schemas.microsoft.com/office/drawing/2014/main" id="{8D17161E-59AB-4F59-863C-8965C6087464}"/>
              </a:ext>
            </a:extLst>
          </p:cNvPr>
          <p:cNvSpPr>
            <a:spLocks noGrp="1"/>
          </p:cNvSpPr>
          <p:nvPr>
            <p:ph type="title"/>
          </p:nvPr>
        </p:nvSpPr>
        <p:spPr/>
        <p:txBody>
          <a:bodyPr/>
          <a:lstStyle/>
          <a:p>
            <a:r>
              <a:rPr lang="nl-BE" dirty="0" err="1"/>
              <a:t>Extend</a:t>
            </a:r>
            <a:r>
              <a:rPr lang="nl-BE" dirty="0"/>
              <a:t> </a:t>
            </a:r>
            <a:r>
              <a:rPr lang="nl-BE" dirty="0" err="1"/>
              <a:t>the</a:t>
            </a:r>
            <a:r>
              <a:rPr lang="nl-BE" dirty="0"/>
              <a:t>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DED8A6E9-D2AE-4825-AD38-8DE03675B783}"/>
              </a:ext>
            </a:extLst>
          </p:cNvPr>
          <p:cNvPicPr>
            <a:picLocks noChangeAspect="1"/>
          </p:cNvPicPr>
          <p:nvPr/>
        </p:nvPicPr>
        <p:blipFill>
          <a:blip r:embed="rId2"/>
          <a:stretch>
            <a:fillRect/>
          </a:stretch>
        </p:blipFill>
        <p:spPr>
          <a:xfrm>
            <a:off x="601579" y="3120832"/>
            <a:ext cx="7146508" cy="3568725"/>
          </a:xfrm>
          <a:prstGeom prst="rect">
            <a:avLst/>
          </a:prstGeom>
        </p:spPr>
      </p:pic>
      <p:sp>
        <p:nvSpPr>
          <p:cNvPr id="5" name="Slide Number Placeholder 4">
            <a:extLst>
              <a:ext uri="{FF2B5EF4-FFF2-40B4-BE49-F238E27FC236}">
                <a16:creationId xmlns:a16="http://schemas.microsoft.com/office/drawing/2014/main" id="{B075923D-251D-4693-BD77-4EEAC6F9370B}"/>
              </a:ext>
            </a:extLst>
          </p:cNvPr>
          <p:cNvSpPr>
            <a:spLocks noGrp="1"/>
          </p:cNvSpPr>
          <p:nvPr>
            <p:ph type="sldNum" sz="quarter" idx="16"/>
          </p:nvPr>
        </p:nvSpPr>
        <p:spPr/>
        <p:txBody>
          <a:bodyPr/>
          <a:lstStyle/>
          <a:p>
            <a:fld id="{763F2D79-C75E-42E1-AD06-AE3EAB2BE1D7}" type="slidenum">
              <a:rPr lang="nl-BE" smtClean="0"/>
              <a:pPr/>
              <a:t>43</a:t>
            </a:fld>
            <a:endParaRPr lang="nl-BE" sz="1200" dirty="0"/>
          </a:p>
        </p:txBody>
      </p:sp>
    </p:spTree>
    <p:extLst>
      <p:ext uri="{BB962C8B-B14F-4D97-AF65-F5344CB8AC3E}">
        <p14:creationId xmlns:p14="http://schemas.microsoft.com/office/powerpoint/2010/main" val="2483219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5926FA-5F23-420C-892C-712B7B83FB80}"/>
              </a:ext>
            </a:extLst>
          </p:cNvPr>
          <p:cNvSpPr>
            <a:spLocks noGrp="1"/>
          </p:cNvSpPr>
          <p:nvPr>
            <p:ph type="body" sz="quarter" idx="17"/>
          </p:nvPr>
        </p:nvSpPr>
        <p:spPr/>
        <p:txBody>
          <a:bodyPr/>
          <a:lstStyle/>
          <a:p>
            <a:r>
              <a:rPr lang="nl-BE" dirty="0"/>
              <a:t>The Get-</a:t>
            </a:r>
            <a:r>
              <a:rPr lang="nl-BE" dirty="0" err="1"/>
              <a:t>method</a:t>
            </a:r>
            <a:r>
              <a:rPr lang="nl-BE" dirty="0"/>
              <a:t> is </a:t>
            </a:r>
            <a:r>
              <a:rPr lang="nl-BE" dirty="0" err="1"/>
              <a:t>called</a:t>
            </a:r>
            <a:r>
              <a:rPr lang="nl-BE" dirty="0"/>
              <a:t> </a:t>
            </a:r>
            <a:r>
              <a:rPr lang="nl-BE" dirty="0" err="1"/>
              <a:t>to</a:t>
            </a:r>
            <a:r>
              <a:rPr lang="nl-BE" dirty="0"/>
              <a:t> </a:t>
            </a:r>
            <a:r>
              <a:rPr lang="nl-BE" dirty="0" err="1"/>
              <a:t>eager</a:t>
            </a:r>
            <a:r>
              <a:rPr lang="nl-BE" dirty="0"/>
              <a:t> load </a:t>
            </a:r>
            <a:r>
              <a:rPr lang="nl-BE" dirty="0" err="1"/>
              <a:t>the</a:t>
            </a:r>
            <a:r>
              <a:rPr lang="nl-BE" dirty="0"/>
              <a:t> Rating </a:t>
            </a:r>
            <a:r>
              <a:rPr lang="nl-BE" dirty="0" err="1"/>
              <a:t>properties</a:t>
            </a:r>
            <a:r>
              <a:rPr lang="nl-BE" dirty="0"/>
              <a:t> </a:t>
            </a:r>
            <a:r>
              <a:rPr lang="nl-BE" dirty="0" err="1"/>
              <a:t>when</a:t>
            </a:r>
            <a:r>
              <a:rPr lang="nl-BE" dirty="0"/>
              <a:t> </a:t>
            </a:r>
            <a:r>
              <a:rPr lang="nl-BE" dirty="0" err="1"/>
              <a:t>getting</a:t>
            </a:r>
            <a:r>
              <a:rPr lang="nl-BE" dirty="0"/>
              <a:t> </a:t>
            </a:r>
            <a:r>
              <a:rPr lang="nl-BE" dirty="0" err="1"/>
              <a:t>the</a:t>
            </a:r>
            <a:r>
              <a:rPr lang="nl-BE" dirty="0"/>
              <a:t> </a:t>
            </a:r>
            <a:r>
              <a:rPr lang="nl-BE" dirty="0" err="1"/>
              <a:t>MovieDetails</a:t>
            </a:r>
            <a:r>
              <a:rPr lang="nl-BE" dirty="0"/>
              <a:t>.</a:t>
            </a:r>
            <a:endParaRPr lang="en-GB" dirty="0"/>
          </a:p>
        </p:txBody>
      </p:sp>
      <p:sp>
        <p:nvSpPr>
          <p:cNvPr id="3" name="Title 2">
            <a:extLst>
              <a:ext uri="{FF2B5EF4-FFF2-40B4-BE49-F238E27FC236}">
                <a16:creationId xmlns:a16="http://schemas.microsoft.com/office/drawing/2014/main" id="{2DE6AAE4-9B00-4B79-BDAF-DDD6516FAAF0}"/>
              </a:ext>
            </a:extLst>
          </p:cNvPr>
          <p:cNvSpPr>
            <a:spLocks noGrp="1"/>
          </p:cNvSpPr>
          <p:nvPr>
            <p:ph type="title"/>
          </p:nvPr>
        </p:nvSpPr>
        <p:spPr/>
        <p:txBody>
          <a:bodyPr/>
          <a:lstStyle/>
          <a:p>
            <a:r>
              <a:rPr lang="nl-BE" dirty="0" err="1"/>
              <a:t>Extend</a:t>
            </a:r>
            <a:r>
              <a:rPr lang="nl-BE" dirty="0"/>
              <a:t> </a:t>
            </a:r>
            <a:r>
              <a:rPr lang="nl-BE" dirty="0" err="1"/>
              <a:t>the</a:t>
            </a:r>
            <a:r>
              <a:rPr lang="nl-BE" dirty="0"/>
              <a:t> </a:t>
            </a:r>
            <a:r>
              <a:rPr lang="nl-BE" dirty="0" err="1"/>
              <a:t>generic</a:t>
            </a:r>
            <a:r>
              <a:rPr lang="nl-BE" dirty="0"/>
              <a:t> </a:t>
            </a:r>
            <a:r>
              <a:rPr lang="nl-BE" dirty="0" err="1"/>
              <a:t>repository</a:t>
            </a:r>
            <a:endParaRPr lang="en-GB" dirty="0"/>
          </a:p>
        </p:txBody>
      </p:sp>
      <p:pic>
        <p:nvPicPr>
          <p:cNvPr id="4" name="Picture 3">
            <a:extLst>
              <a:ext uri="{FF2B5EF4-FFF2-40B4-BE49-F238E27FC236}">
                <a16:creationId xmlns:a16="http://schemas.microsoft.com/office/drawing/2014/main" id="{B82B3150-5297-4423-9379-0A669C929A05}"/>
              </a:ext>
            </a:extLst>
          </p:cNvPr>
          <p:cNvPicPr>
            <a:picLocks noChangeAspect="1"/>
          </p:cNvPicPr>
          <p:nvPr/>
        </p:nvPicPr>
        <p:blipFill>
          <a:blip r:embed="rId2"/>
          <a:stretch>
            <a:fillRect/>
          </a:stretch>
        </p:blipFill>
        <p:spPr>
          <a:xfrm>
            <a:off x="733675" y="3001725"/>
            <a:ext cx="10799246" cy="2484675"/>
          </a:xfrm>
          <a:prstGeom prst="rect">
            <a:avLst/>
          </a:prstGeom>
        </p:spPr>
      </p:pic>
      <p:sp>
        <p:nvSpPr>
          <p:cNvPr id="5" name="Slide Number Placeholder 4">
            <a:extLst>
              <a:ext uri="{FF2B5EF4-FFF2-40B4-BE49-F238E27FC236}">
                <a16:creationId xmlns:a16="http://schemas.microsoft.com/office/drawing/2014/main" id="{2A107E92-6F43-4C14-9605-2C0124B5202B}"/>
              </a:ext>
            </a:extLst>
          </p:cNvPr>
          <p:cNvSpPr>
            <a:spLocks noGrp="1"/>
          </p:cNvSpPr>
          <p:nvPr>
            <p:ph type="sldNum" sz="quarter" idx="16"/>
          </p:nvPr>
        </p:nvSpPr>
        <p:spPr/>
        <p:txBody>
          <a:bodyPr/>
          <a:lstStyle/>
          <a:p>
            <a:fld id="{763F2D79-C75E-42E1-AD06-AE3EAB2BE1D7}" type="slidenum">
              <a:rPr lang="nl-BE" smtClean="0"/>
              <a:pPr/>
              <a:t>44</a:t>
            </a:fld>
            <a:endParaRPr lang="nl-BE" sz="1200" dirty="0"/>
          </a:p>
        </p:txBody>
      </p:sp>
    </p:spTree>
    <p:extLst>
      <p:ext uri="{BB962C8B-B14F-4D97-AF65-F5344CB8AC3E}">
        <p14:creationId xmlns:p14="http://schemas.microsoft.com/office/powerpoint/2010/main" val="27247025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103D9B-270A-494C-A34E-5F74724829EF}"/>
              </a:ext>
            </a:extLst>
          </p:cNvPr>
          <p:cNvPicPr>
            <a:picLocks noChangeAspect="1"/>
          </p:cNvPicPr>
          <p:nvPr/>
        </p:nvPicPr>
        <p:blipFill>
          <a:blip r:embed="rId3"/>
          <a:stretch>
            <a:fillRect/>
          </a:stretch>
        </p:blipFill>
        <p:spPr>
          <a:xfrm>
            <a:off x="5039604" y="3002833"/>
            <a:ext cx="3390398" cy="2728325"/>
          </a:xfrm>
          <a:prstGeom prst="rect">
            <a:avLst/>
          </a:prstGeom>
          <a:ln>
            <a:solidFill>
              <a:schemeClr val="tx1"/>
            </a:solidFill>
          </a:ln>
        </p:spPr>
      </p:pic>
      <p:sp>
        <p:nvSpPr>
          <p:cNvPr id="2" name="Text Placeholder 1">
            <a:extLst>
              <a:ext uri="{FF2B5EF4-FFF2-40B4-BE49-F238E27FC236}">
                <a16:creationId xmlns:a16="http://schemas.microsoft.com/office/drawing/2014/main" id="{0A0E54EB-8682-413C-92E6-10AC6FE1D8FB}"/>
              </a:ext>
            </a:extLst>
          </p:cNvPr>
          <p:cNvSpPr>
            <a:spLocks noGrp="1"/>
          </p:cNvSpPr>
          <p:nvPr>
            <p:ph type="body" sz="quarter" idx="17"/>
          </p:nvPr>
        </p:nvSpPr>
        <p:spPr/>
        <p:txBody>
          <a:bodyPr/>
          <a:lstStyle/>
          <a:p>
            <a:r>
              <a:rPr lang="nl-BE" dirty="0" err="1"/>
              <a:t>After</a:t>
            </a:r>
            <a:r>
              <a:rPr lang="nl-BE" dirty="0"/>
              <a:t> </a:t>
            </a:r>
            <a:r>
              <a:rPr lang="nl-BE" dirty="0" err="1"/>
              <a:t>extending</a:t>
            </a:r>
            <a:r>
              <a:rPr lang="nl-BE" dirty="0"/>
              <a:t> </a:t>
            </a:r>
            <a:r>
              <a:rPr lang="nl-BE" dirty="0" err="1"/>
              <a:t>the</a:t>
            </a:r>
            <a:r>
              <a:rPr lang="nl-BE" dirty="0"/>
              <a:t> </a:t>
            </a:r>
            <a:r>
              <a:rPr lang="nl-BE" dirty="0" err="1"/>
              <a:t>Generic</a:t>
            </a:r>
            <a:r>
              <a:rPr lang="nl-BE" dirty="0"/>
              <a:t> </a:t>
            </a:r>
            <a:r>
              <a:rPr lang="nl-BE" dirty="0" err="1"/>
              <a:t>Repository</a:t>
            </a:r>
            <a:r>
              <a:rPr lang="nl-BE" dirty="0"/>
              <a:t> </a:t>
            </a:r>
            <a:r>
              <a:rPr lang="nl-BE" dirty="0" err="1"/>
              <a:t>the</a:t>
            </a:r>
            <a:r>
              <a:rPr lang="nl-BE" dirty="0"/>
              <a:t> Rating </a:t>
            </a:r>
            <a:r>
              <a:rPr lang="nl-BE" dirty="0" err="1"/>
              <a:t>entities</a:t>
            </a:r>
            <a:r>
              <a:rPr lang="nl-BE" dirty="0"/>
              <a:t> </a:t>
            </a:r>
            <a:r>
              <a:rPr lang="nl-BE" dirty="0" err="1"/>
              <a:t>values</a:t>
            </a:r>
            <a:r>
              <a:rPr lang="nl-BE" dirty="0"/>
              <a:t> are </a:t>
            </a:r>
            <a:r>
              <a:rPr lang="nl-BE" dirty="0" err="1"/>
              <a:t>eager</a:t>
            </a:r>
            <a:r>
              <a:rPr lang="nl-BE" dirty="0"/>
              <a:t> </a:t>
            </a:r>
            <a:r>
              <a:rPr lang="nl-BE" dirty="0" err="1"/>
              <a:t>loaded</a:t>
            </a:r>
            <a:r>
              <a:rPr lang="nl-BE" dirty="0"/>
              <a:t>.   </a:t>
            </a:r>
            <a:endParaRPr lang="en-GB" dirty="0"/>
          </a:p>
        </p:txBody>
      </p:sp>
      <p:sp>
        <p:nvSpPr>
          <p:cNvPr id="3" name="Title 2">
            <a:extLst>
              <a:ext uri="{FF2B5EF4-FFF2-40B4-BE49-F238E27FC236}">
                <a16:creationId xmlns:a16="http://schemas.microsoft.com/office/drawing/2014/main" id="{9D09BC2A-7E0A-4AD4-BBBA-F0EE7B7150A1}"/>
              </a:ext>
            </a:extLst>
          </p:cNvPr>
          <p:cNvSpPr>
            <a:spLocks noGrp="1"/>
          </p:cNvSpPr>
          <p:nvPr>
            <p:ph type="title"/>
          </p:nvPr>
        </p:nvSpPr>
        <p:spPr/>
        <p:txBody>
          <a:bodyPr/>
          <a:lstStyle/>
          <a:p>
            <a:r>
              <a:rPr lang="nl-BE" dirty="0"/>
              <a:t>Test </a:t>
            </a:r>
            <a:r>
              <a:rPr lang="nl-BE" dirty="0" err="1"/>
              <a:t>AllMovies</a:t>
            </a:r>
            <a:endParaRPr lang="en-GB" dirty="0"/>
          </a:p>
        </p:txBody>
      </p:sp>
      <p:pic>
        <p:nvPicPr>
          <p:cNvPr id="5" name="Picture 4">
            <a:extLst>
              <a:ext uri="{FF2B5EF4-FFF2-40B4-BE49-F238E27FC236}">
                <a16:creationId xmlns:a16="http://schemas.microsoft.com/office/drawing/2014/main" id="{31786BAA-B603-4F4B-932F-72D454FEE7A7}"/>
              </a:ext>
            </a:extLst>
          </p:cNvPr>
          <p:cNvPicPr>
            <a:picLocks noChangeAspect="1"/>
          </p:cNvPicPr>
          <p:nvPr/>
        </p:nvPicPr>
        <p:blipFill>
          <a:blip r:embed="rId4"/>
          <a:stretch>
            <a:fillRect/>
          </a:stretch>
        </p:blipFill>
        <p:spPr>
          <a:xfrm>
            <a:off x="733627" y="3028043"/>
            <a:ext cx="3477175" cy="2501002"/>
          </a:xfrm>
          <a:prstGeom prst="rect">
            <a:avLst/>
          </a:prstGeom>
          <a:ln w="3175">
            <a:solidFill>
              <a:schemeClr val="tx1"/>
            </a:solidFill>
          </a:ln>
        </p:spPr>
      </p:pic>
      <p:sp>
        <p:nvSpPr>
          <p:cNvPr id="7" name="Rectangle 6">
            <a:extLst>
              <a:ext uri="{FF2B5EF4-FFF2-40B4-BE49-F238E27FC236}">
                <a16:creationId xmlns:a16="http://schemas.microsoft.com/office/drawing/2014/main" id="{0A460F33-F63B-434F-9B4D-85F9D17AE96D}"/>
              </a:ext>
            </a:extLst>
          </p:cNvPr>
          <p:cNvSpPr/>
          <p:nvPr/>
        </p:nvSpPr>
        <p:spPr>
          <a:xfrm>
            <a:off x="4944429" y="5255374"/>
            <a:ext cx="2839452" cy="471658"/>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AFCABD-A673-4098-9015-2092880786E8}"/>
              </a:ext>
            </a:extLst>
          </p:cNvPr>
          <p:cNvSpPr txBox="1"/>
          <p:nvPr/>
        </p:nvSpPr>
        <p:spPr>
          <a:xfrm>
            <a:off x="4944429" y="5847267"/>
            <a:ext cx="2561920" cy="369332"/>
          </a:xfrm>
          <a:prstGeom prst="rect">
            <a:avLst/>
          </a:prstGeom>
          <a:noFill/>
        </p:spPr>
        <p:txBody>
          <a:bodyPr wrap="none" rtlCol="0">
            <a:spAutoFit/>
          </a:bodyPr>
          <a:lstStyle/>
          <a:p>
            <a:r>
              <a:rPr lang="nl-BE" dirty="0">
                <a:solidFill>
                  <a:srgbClr val="00B050"/>
                </a:solidFill>
              </a:rPr>
              <a:t>Rating Name is </a:t>
            </a:r>
            <a:r>
              <a:rPr lang="nl-BE" dirty="0" err="1">
                <a:solidFill>
                  <a:srgbClr val="00B050"/>
                </a:solidFill>
              </a:rPr>
              <a:t>loaded</a:t>
            </a:r>
            <a:r>
              <a:rPr lang="nl-BE" dirty="0">
                <a:solidFill>
                  <a:srgbClr val="00B050"/>
                </a:solidFill>
              </a:rPr>
              <a:t>!</a:t>
            </a:r>
            <a:endParaRPr lang="en-GB" dirty="0">
              <a:solidFill>
                <a:srgbClr val="00B050"/>
              </a:solidFill>
            </a:endParaRPr>
          </a:p>
        </p:txBody>
      </p:sp>
      <p:sp>
        <p:nvSpPr>
          <p:cNvPr id="6" name="Slide Number Placeholder 5">
            <a:extLst>
              <a:ext uri="{FF2B5EF4-FFF2-40B4-BE49-F238E27FC236}">
                <a16:creationId xmlns:a16="http://schemas.microsoft.com/office/drawing/2014/main" id="{B5EF34DE-5352-4A9F-85AB-765CFE759A25}"/>
              </a:ext>
            </a:extLst>
          </p:cNvPr>
          <p:cNvSpPr>
            <a:spLocks noGrp="1"/>
          </p:cNvSpPr>
          <p:nvPr>
            <p:ph type="sldNum" sz="quarter" idx="16"/>
          </p:nvPr>
        </p:nvSpPr>
        <p:spPr/>
        <p:txBody>
          <a:bodyPr/>
          <a:lstStyle/>
          <a:p>
            <a:fld id="{763F2D79-C75E-42E1-AD06-AE3EAB2BE1D7}" type="slidenum">
              <a:rPr lang="nl-BE" smtClean="0"/>
              <a:pPr/>
              <a:t>45</a:t>
            </a:fld>
            <a:endParaRPr lang="nl-BE" sz="1200" dirty="0"/>
          </a:p>
        </p:txBody>
      </p:sp>
    </p:spTree>
    <p:extLst>
      <p:ext uri="{BB962C8B-B14F-4D97-AF65-F5344CB8AC3E}">
        <p14:creationId xmlns:p14="http://schemas.microsoft.com/office/powerpoint/2010/main" val="17438786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45730FE6-0D4E-40B4-83E4-F83D022B7FE9}"/>
              </a:ext>
            </a:extLst>
          </p:cNvPr>
          <p:cNvSpPr>
            <a:spLocks noGrp="1"/>
          </p:cNvSpPr>
          <p:nvPr>
            <p:ph type="body" sz="quarter" idx="17"/>
          </p:nvPr>
        </p:nvSpPr>
        <p:spPr/>
        <p:txBody>
          <a:bodyPr/>
          <a:lstStyle/>
          <a:p>
            <a:pPr lvl="1"/>
            <a:r>
              <a:rPr lang="nl-NL" dirty="0"/>
              <a:t>Goal: Test </a:t>
            </a:r>
            <a:r>
              <a:rPr lang="nl-NL" dirty="0" err="1"/>
              <a:t>the</a:t>
            </a:r>
            <a:r>
              <a:rPr lang="nl-NL" dirty="0"/>
              <a:t> ‘List’ </a:t>
            </a:r>
            <a:r>
              <a:rPr lang="nl-NL" dirty="0" err="1"/>
              <a:t>method</a:t>
            </a:r>
            <a:r>
              <a:rPr lang="nl-NL" dirty="0"/>
              <a:t> in </a:t>
            </a:r>
            <a:r>
              <a:rPr lang="nl-NL" dirty="0" err="1"/>
              <a:t>the</a:t>
            </a:r>
            <a:r>
              <a:rPr lang="nl-NL" dirty="0"/>
              <a:t> ‘</a:t>
            </a:r>
            <a:r>
              <a:rPr lang="nl-NL" dirty="0" err="1"/>
              <a:t>MoviesController</a:t>
            </a:r>
            <a:r>
              <a:rPr lang="nl-NL" dirty="0"/>
              <a:t>’:</a:t>
            </a:r>
          </a:p>
          <a:p>
            <a:pPr lvl="1"/>
            <a:endParaRPr lang="fr-BE" dirty="0"/>
          </a:p>
        </p:txBody>
      </p:sp>
      <p:sp>
        <p:nvSpPr>
          <p:cNvPr id="3" name="Titel 2">
            <a:extLst>
              <a:ext uri="{FF2B5EF4-FFF2-40B4-BE49-F238E27FC236}">
                <a16:creationId xmlns:a16="http://schemas.microsoft.com/office/drawing/2014/main" id="{41232511-F2CB-4EC7-B576-ACAE2AA2B8D4}"/>
              </a:ext>
            </a:extLst>
          </p:cNvPr>
          <p:cNvSpPr>
            <a:spLocks noGrp="1"/>
          </p:cNvSpPr>
          <p:nvPr>
            <p:ph type="title"/>
          </p:nvPr>
        </p:nvSpPr>
        <p:spPr/>
        <p:txBody>
          <a:bodyPr/>
          <a:lstStyle/>
          <a:p>
            <a:r>
              <a:rPr lang="nl-NL" dirty="0"/>
              <a:t>Unit </a:t>
            </a:r>
            <a:r>
              <a:rPr lang="nl-NL" dirty="0" err="1"/>
              <a:t>testing</a:t>
            </a:r>
            <a:endParaRPr lang="fr-BE" dirty="0"/>
          </a:p>
        </p:txBody>
      </p:sp>
      <p:pic>
        <p:nvPicPr>
          <p:cNvPr id="5" name="Afbeelding 4">
            <a:extLst>
              <a:ext uri="{FF2B5EF4-FFF2-40B4-BE49-F238E27FC236}">
                <a16:creationId xmlns:a16="http://schemas.microsoft.com/office/drawing/2014/main" id="{4C16B288-2907-459F-A907-3359CB5BB77F}"/>
              </a:ext>
            </a:extLst>
          </p:cNvPr>
          <p:cNvPicPr>
            <a:picLocks noChangeAspect="1"/>
          </p:cNvPicPr>
          <p:nvPr/>
        </p:nvPicPr>
        <p:blipFill>
          <a:blip r:embed="rId2"/>
          <a:stretch>
            <a:fillRect/>
          </a:stretch>
        </p:blipFill>
        <p:spPr>
          <a:xfrm>
            <a:off x="975830" y="2433939"/>
            <a:ext cx="9371938" cy="4027199"/>
          </a:xfrm>
          <a:prstGeom prst="rect">
            <a:avLst/>
          </a:prstGeom>
        </p:spPr>
      </p:pic>
      <p:sp>
        <p:nvSpPr>
          <p:cNvPr id="4" name="Slide Number Placeholder 3">
            <a:extLst>
              <a:ext uri="{FF2B5EF4-FFF2-40B4-BE49-F238E27FC236}">
                <a16:creationId xmlns:a16="http://schemas.microsoft.com/office/drawing/2014/main" id="{22852EA5-AAB6-4859-9B53-C2C42D7E2566}"/>
              </a:ext>
            </a:extLst>
          </p:cNvPr>
          <p:cNvSpPr>
            <a:spLocks noGrp="1"/>
          </p:cNvSpPr>
          <p:nvPr>
            <p:ph type="sldNum" sz="quarter" idx="16"/>
          </p:nvPr>
        </p:nvSpPr>
        <p:spPr/>
        <p:txBody>
          <a:bodyPr/>
          <a:lstStyle/>
          <a:p>
            <a:fld id="{763F2D79-C75E-42E1-AD06-AE3EAB2BE1D7}" type="slidenum">
              <a:rPr lang="nl-BE" smtClean="0"/>
              <a:pPr/>
              <a:t>46</a:t>
            </a:fld>
            <a:endParaRPr lang="nl-BE" sz="1200" dirty="0"/>
          </a:p>
        </p:txBody>
      </p:sp>
    </p:spTree>
    <p:extLst>
      <p:ext uri="{BB962C8B-B14F-4D97-AF65-F5344CB8AC3E}">
        <p14:creationId xmlns:p14="http://schemas.microsoft.com/office/powerpoint/2010/main" val="30971576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Don’t</a:t>
            </a:r>
            <a:r>
              <a:rPr lang="nl-NL" dirty="0"/>
              <a:t> </a:t>
            </a:r>
            <a:r>
              <a:rPr lang="nl-NL" dirty="0" err="1"/>
              <a:t>inject</a:t>
            </a:r>
            <a:r>
              <a:rPr lang="nl-NL" dirty="0"/>
              <a:t> </a:t>
            </a:r>
            <a:r>
              <a:rPr lang="nl-NL" dirty="0" err="1"/>
              <a:t>the</a:t>
            </a:r>
            <a:r>
              <a:rPr lang="nl-NL" dirty="0"/>
              <a:t> </a:t>
            </a:r>
            <a:r>
              <a:rPr lang="nl-NL" dirty="0" err="1"/>
              <a:t>DbContext</a:t>
            </a:r>
            <a:r>
              <a:rPr lang="nl-NL" dirty="0"/>
              <a:t> in </a:t>
            </a:r>
            <a:r>
              <a:rPr lang="nl-NL" dirty="0" err="1"/>
              <a:t>the</a:t>
            </a:r>
            <a:r>
              <a:rPr lang="nl-NL" dirty="0"/>
              <a:t> </a:t>
            </a:r>
            <a:r>
              <a:rPr lang="nl-NL" dirty="0" err="1"/>
              <a:t>controller’s</a:t>
            </a:r>
            <a:r>
              <a:rPr lang="nl-NL" dirty="0"/>
              <a:t> </a:t>
            </a:r>
            <a:r>
              <a:rPr lang="nl-NL" dirty="0" err="1"/>
              <a:t>constructor</a:t>
            </a:r>
            <a:r>
              <a:rPr lang="nl-NL" dirty="0"/>
              <a:t>, but </a:t>
            </a:r>
            <a:r>
              <a:rPr lang="nl-NL" dirty="0" err="1"/>
              <a:t>inject</a:t>
            </a:r>
            <a:r>
              <a:rPr lang="nl-NL" dirty="0"/>
              <a:t> </a:t>
            </a:r>
            <a:r>
              <a:rPr lang="nl-NL" dirty="0" err="1"/>
              <a:t>the</a:t>
            </a:r>
            <a:r>
              <a:rPr lang="nl-NL" dirty="0"/>
              <a:t> </a:t>
            </a:r>
            <a:r>
              <a:rPr lang="nl-NL" dirty="0" err="1"/>
              <a:t>repositories</a:t>
            </a:r>
            <a:r>
              <a:rPr lang="nl-NL" dirty="0"/>
              <a:t>:</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5" name="Afbeelding 4">
            <a:extLst>
              <a:ext uri="{FF2B5EF4-FFF2-40B4-BE49-F238E27FC236}">
                <a16:creationId xmlns:a16="http://schemas.microsoft.com/office/drawing/2014/main" id="{1F97B9F9-CACE-4981-BABA-46DE94CA6377}"/>
              </a:ext>
            </a:extLst>
          </p:cNvPr>
          <p:cNvPicPr>
            <a:picLocks noChangeAspect="1"/>
          </p:cNvPicPr>
          <p:nvPr/>
        </p:nvPicPr>
        <p:blipFill>
          <a:blip r:embed="rId2"/>
          <a:stretch>
            <a:fillRect/>
          </a:stretch>
        </p:blipFill>
        <p:spPr>
          <a:xfrm>
            <a:off x="899871" y="3029431"/>
            <a:ext cx="9849008" cy="2607439"/>
          </a:xfrm>
          <a:prstGeom prst="rect">
            <a:avLst/>
          </a:prstGeom>
        </p:spPr>
      </p:pic>
      <p:sp>
        <p:nvSpPr>
          <p:cNvPr id="4" name="Slide Number Placeholder 3">
            <a:extLst>
              <a:ext uri="{FF2B5EF4-FFF2-40B4-BE49-F238E27FC236}">
                <a16:creationId xmlns:a16="http://schemas.microsoft.com/office/drawing/2014/main" id="{635188B6-D4E7-4EDE-BB1A-1157BD997A3F}"/>
              </a:ext>
            </a:extLst>
          </p:cNvPr>
          <p:cNvSpPr>
            <a:spLocks noGrp="1"/>
          </p:cNvSpPr>
          <p:nvPr>
            <p:ph type="sldNum" sz="quarter" idx="16"/>
          </p:nvPr>
        </p:nvSpPr>
        <p:spPr/>
        <p:txBody>
          <a:bodyPr/>
          <a:lstStyle/>
          <a:p>
            <a:fld id="{763F2D79-C75E-42E1-AD06-AE3EAB2BE1D7}" type="slidenum">
              <a:rPr lang="nl-BE" smtClean="0"/>
              <a:pPr/>
              <a:t>47</a:t>
            </a:fld>
            <a:endParaRPr lang="nl-BE" sz="1200" dirty="0"/>
          </a:p>
        </p:txBody>
      </p:sp>
    </p:spTree>
    <p:extLst>
      <p:ext uri="{BB962C8B-B14F-4D97-AF65-F5344CB8AC3E}">
        <p14:creationId xmlns:p14="http://schemas.microsoft.com/office/powerpoint/2010/main" val="22457066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a:t>Register </a:t>
            </a:r>
            <a:r>
              <a:rPr lang="nl-NL" dirty="0" err="1"/>
              <a:t>the</a:t>
            </a:r>
            <a:r>
              <a:rPr lang="nl-NL" dirty="0"/>
              <a:t> </a:t>
            </a:r>
            <a:r>
              <a:rPr lang="nl-NL" dirty="0" err="1"/>
              <a:t>MovieContext</a:t>
            </a:r>
            <a:r>
              <a:rPr lang="nl-NL" dirty="0"/>
              <a:t> (</a:t>
            </a:r>
            <a:r>
              <a:rPr lang="nl-NL" dirty="0" err="1"/>
              <a:t>which</a:t>
            </a:r>
            <a:r>
              <a:rPr lang="nl-NL" dirty="0"/>
              <a:t> is </a:t>
            </a:r>
            <a:r>
              <a:rPr lang="nl-NL" dirty="0" err="1"/>
              <a:t>injected</a:t>
            </a:r>
            <a:r>
              <a:rPr lang="nl-NL" dirty="0"/>
              <a:t> in </a:t>
            </a:r>
            <a:r>
              <a:rPr lang="nl-NL" dirty="0" err="1"/>
              <a:t>the</a:t>
            </a:r>
            <a:r>
              <a:rPr lang="nl-NL" dirty="0"/>
              <a:t> </a:t>
            </a:r>
            <a:r>
              <a:rPr lang="nl-NL" dirty="0" err="1"/>
              <a:t>GenericRepository</a:t>
            </a:r>
            <a:r>
              <a:rPr lang="nl-NL" dirty="0"/>
              <a:t>) </a:t>
            </a:r>
            <a:r>
              <a:rPr lang="nl-NL" dirty="0" err="1"/>
              <a:t>and</a:t>
            </a:r>
            <a:r>
              <a:rPr lang="nl-NL" dirty="0"/>
              <a:t> </a:t>
            </a:r>
            <a:r>
              <a:rPr lang="nl-NL" dirty="0" err="1"/>
              <a:t>the</a:t>
            </a:r>
            <a:r>
              <a:rPr lang="nl-NL" dirty="0"/>
              <a:t> </a:t>
            </a:r>
            <a:r>
              <a:rPr lang="nl-NL" dirty="0" err="1"/>
              <a:t>GenericRepository</a:t>
            </a:r>
            <a:r>
              <a:rPr lang="nl-NL" dirty="0"/>
              <a:t> in </a:t>
            </a:r>
            <a:r>
              <a:rPr lang="nl-NL" dirty="0" err="1"/>
              <a:t>the</a:t>
            </a:r>
            <a:r>
              <a:rPr lang="nl-NL" dirty="0"/>
              <a:t> DI container</a:t>
            </a:r>
          </a:p>
          <a:p>
            <a:pPr lvl="1"/>
            <a:endParaRPr lang="nl-NL" dirty="0"/>
          </a:p>
          <a:p>
            <a:pPr lvl="1"/>
            <a:r>
              <a:rPr lang="nl-NL" dirty="0" err="1"/>
              <a:t>Startup.cs</a:t>
            </a:r>
            <a:r>
              <a:rPr lang="nl-NL" dirty="0"/>
              <a:t>:</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6" name="Afbeelding 5">
            <a:extLst>
              <a:ext uri="{FF2B5EF4-FFF2-40B4-BE49-F238E27FC236}">
                <a16:creationId xmlns:a16="http://schemas.microsoft.com/office/drawing/2014/main" id="{A3E7ABFD-A281-4147-9CE5-9179E914932E}"/>
              </a:ext>
            </a:extLst>
          </p:cNvPr>
          <p:cNvPicPr>
            <a:picLocks noChangeAspect="1"/>
          </p:cNvPicPr>
          <p:nvPr/>
        </p:nvPicPr>
        <p:blipFill rotWithShape="1">
          <a:blip r:embed="rId2"/>
          <a:srcRect t="7972" b="11044"/>
          <a:stretch/>
        </p:blipFill>
        <p:spPr>
          <a:xfrm>
            <a:off x="1072346" y="3738623"/>
            <a:ext cx="8531144" cy="1273216"/>
          </a:xfrm>
          <a:prstGeom prst="rect">
            <a:avLst/>
          </a:prstGeom>
        </p:spPr>
      </p:pic>
      <p:sp>
        <p:nvSpPr>
          <p:cNvPr id="4" name="Slide Number Placeholder 3">
            <a:extLst>
              <a:ext uri="{FF2B5EF4-FFF2-40B4-BE49-F238E27FC236}">
                <a16:creationId xmlns:a16="http://schemas.microsoft.com/office/drawing/2014/main" id="{543D50B3-342E-46DC-8320-8942E83B88F8}"/>
              </a:ext>
            </a:extLst>
          </p:cNvPr>
          <p:cNvSpPr>
            <a:spLocks noGrp="1"/>
          </p:cNvSpPr>
          <p:nvPr>
            <p:ph type="sldNum" sz="quarter" idx="16"/>
          </p:nvPr>
        </p:nvSpPr>
        <p:spPr/>
        <p:txBody>
          <a:bodyPr/>
          <a:lstStyle/>
          <a:p>
            <a:fld id="{763F2D79-C75E-42E1-AD06-AE3EAB2BE1D7}" type="slidenum">
              <a:rPr lang="nl-BE" smtClean="0"/>
              <a:pPr/>
              <a:t>48</a:t>
            </a:fld>
            <a:endParaRPr lang="nl-BE" sz="1200" dirty="0"/>
          </a:p>
        </p:txBody>
      </p:sp>
    </p:spTree>
    <p:extLst>
      <p:ext uri="{BB962C8B-B14F-4D97-AF65-F5344CB8AC3E}">
        <p14:creationId xmlns:p14="http://schemas.microsoft.com/office/powerpoint/2010/main" val="10658420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9BDDD35D-AD77-476D-9706-B4D4997B5EE4}"/>
              </a:ext>
            </a:extLst>
          </p:cNvPr>
          <p:cNvSpPr>
            <a:spLocks noGrp="1"/>
          </p:cNvSpPr>
          <p:nvPr>
            <p:ph type="body" sz="quarter" idx="17"/>
          </p:nvPr>
        </p:nvSpPr>
        <p:spPr/>
        <p:txBody>
          <a:bodyPr/>
          <a:lstStyle/>
          <a:p>
            <a:pPr lvl="1"/>
            <a:r>
              <a:rPr lang="nl-NL" dirty="0"/>
              <a:t>Make </a:t>
            </a:r>
            <a:r>
              <a:rPr lang="nl-NL" dirty="0" err="1"/>
              <a:t>sure</a:t>
            </a:r>
            <a:r>
              <a:rPr lang="nl-NL" dirty="0"/>
              <a:t> </a:t>
            </a:r>
            <a:r>
              <a:rPr lang="nl-NL" dirty="0" err="1"/>
              <a:t>everything</a:t>
            </a:r>
            <a:r>
              <a:rPr lang="nl-NL" dirty="0"/>
              <a:t> </a:t>
            </a:r>
            <a:r>
              <a:rPr lang="nl-NL" dirty="0" err="1"/>
              <a:t>still</a:t>
            </a:r>
            <a:r>
              <a:rPr lang="nl-NL" dirty="0"/>
              <a:t> </a:t>
            </a:r>
            <a:r>
              <a:rPr lang="nl-NL" dirty="0" err="1"/>
              <a:t>works</a:t>
            </a:r>
            <a:r>
              <a:rPr lang="nl-NL" dirty="0"/>
              <a:t> as </a:t>
            </a:r>
            <a:r>
              <a:rPr lang="nl-NL" dirty="0" err="1"/>
              <a:t>expected</a:t>
            </a:r>
            <a:endParaRPr lang="nl-NL" dirty="0"/>
          </a:p>
          <a:p>
            <a:pPr lvl="1"/>
            <a:r>
              <a:rPr lang="nl-NL" dirty="0"/>
              <a:t>We </a:t>
            </a:r>
            <a:r>
              <a:rPr lang="nl-NL" dirty="0" err="1"/>
              <a:t>should</a:t>
            </a:r>
            <a:r>
              <a:rPr lang="nl-NL" dirty="0"/>
              <a:t> get </a:t>
            </a:r>
            <a:r>
              <a:rPr lang="nl-NL" dirty="0" err="1"/>
              <a:t>all</a:t>
            </a:r>
            <a:r>
              <a:rPr lang="nl-NL" dirty="0"/>
              <a:t> </a:t>
            </a:r>
            <a:r>
              <a:rPr lang="nl-NL" dirty="0" err="1"/>
              <a:t>our</a:t>
            </a:r>
            <a:r>
              <a:rPr lang="nl-NL" dirty="0"/>
              <a:t> </a:t>
            </a:r>
            <a:r>
              <a:rPr lang="nl-NL" dirty="0" err="1"/>
              <a:t>movies</a:t>
            </a:r>
            <a:r>
              <a:rPr lang="nl-NL" dirty="0"/>
              <a:t> </a:t>
            </a:r>
            <a:r>
              <a:rPr lang="nl-NL" dirty="0" err="1"/>
              <a:t>from</a:t>
            </a:r>
            <a:r>
              <a:rPr lang="nl-NL" dirty="0"/>
              <a:t> </a:t>
            </a:r>
            <a:r>
              <a:rPr lang="nl-NL" dirty="0" err="1"/>
              <a:t>the</a:t>
            </a:r>
            <a:r>
              <a:rPr lang="nl-NL" dirty="0"/>
              <a:t> DB</a:t>
            </a:r>
            <a:endParaRPr lang="fr-BE" dirty="0"/>
          </a:p>
        </p:txBody>
      </p:sp>
      <p:sp>
        <p:nvSpPr>
          <p:cNvPr id="3" name="Titel 2">
            <a:extLst>
              <a:ext uri="{FF2B5EF4-FFF2-40B4-BE49-F238E27FC236}">
                <a16:creationId xmlns:a16="http://schemas.microsoft.com/office/drawing/2014/main" id="{B08F6B61-9AA4-410F-ADD5-2D18D81B5A14}"/>
              </a:ext>
            </a:extLst>
          </p:cNvPr>
          <p:cNvSpPr>
            <a:spLocks noGrp="1"/>
          </p:cNvSpPr>
          <p:nvPr>
            <p:ph type="title"/>
          </p:nvPr>
        </p:nvSpPr>
        <p:spPr/>
        <p:txBody>
          <a:bodyPr/>
          <a:lstStyle/>
          <a:p>
            <a:r>
              <a:rPr lang="nl-NL" dirty="0" err="1"/>
              <a:t>Rerun</a:t>
            </a:r>
            <a:r>
              <a:rPr lang="nl-NL" dirty="0"/>
              <a:t> </a:t>
            </a:r>
            <a:r>
              <a:rPr lang="nl-NL" dirty="0" err="1"/>
              <a:t>the</a:t>
            </a:r>
            <a:r>
              <a:rPr lang="nl-NL" dirty="0"/>
              <a:t> </a:t>
            </a:r>
            <a:r>
              <a:rPr lang="nl-NL" dirty="0" err="1"/>
              <a:t>application</a:t>
            </a:r>
            <a:endParaRPr lang="fr-BE" dirty="0"/>
          </a:p>
        </p:txBody>
      </p:sp>
      <p:sp>
        <p:nvSpPr>
          <p:cNvPr id="4" name="Slide Number Placeholder 3">
            <a:extLst>
              <a:ext uri="{FF2B5EF4-FFF2-40B4-BE49-F238E27FC236}">
                <a16:creationId xmlns:a16="http://schemas.microsoft.com/office/drawing/2014/main" id="{AAB69A4D-7723-46D1-8C64-DDA87AEA4130}"/>
              </a:ext>
            </a:extLst>
          </p:cNvPr>
          <p:cNvSpPr>
            <a:spLocks noGrp="1"/>
          </p:cNvSpPr>
          <p:nvPr>
            <p:ph type="sldNum" sz="quarter" idx="16"/>
          </p:nvPr>
        </p:nvSpPr>
        <p:spPr/>
        <p:txBody>
          <a:bodyPr/>
          <a:lstStyle/>
          <a:p>
            <a:fld id="{763F2D79-C75E-42E1-AD06-AE3EAB2BE1D7}" type="slidenum">
              <a:rPr lang="nl-BE" smtClean="0"/>
              <a:pPr/>
              <a:t>49</a:t>
            </a:fld>
            <a:endParaRPr lang="nl-BE" sz="1200" dirty="0"/>
          </a:p>
        </p:txBody>
      </p:sp>
    </p:spTree>
    <p:extLst>
      <p:ext uri="{BB962C8B-B14F-4D97-AF65-F5344CB8AC3E}">
        <p14:creationId xmlns:p14="http://schemas.microsoft.com/office/powerpoint/2010/main" val="3017005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4C7F0054-E3E4-4D2A-8CC1-C6C498D0F98C}"/>
              </a:ext>
            </a:extLst>
          </p:cNvPr>
          <p:cNvGrpSpPr/>
          <p:nvPr/>
        </p:nvGrpSpPr>
        <p:grpSpPr>
          <a:xfrm>
            <a:off x="5038531" y="2146040"/>
            <a:ext cx="7060163" cy="2989100"/>
            <a:chOff x="5131837" y="2285999"/>
            <a:chExt cx="7060163" cy="2989100"/>
          </a:xfrm>
        </p:grpSpPr>
        <p:pic>
          <p:nvPicPr>
            <p:cNvPr id="9" name="Picture 8">
              <a:extLst>
                <a:ext uri="{FF2B5EF4-FFF2-40B4-BE49-F238E27FC236}">
                  <a16:creationId xmlns:a16="http://schemas.microsoft.com/office/drawing/2014/main" id="{C9E75CEA-D980-46F7-B93B-58EDC5136E09}"/>
                </a:ext>
              </a:extLst>
            </p:cNvPr>
            <p:cNvPicPr>
              <a:picLocks noChangeAspect="1"/>
            </p:cNvPicPr>
            <p:nvPr/>
          </p:nvPicPr>
          <p:blipFill rotWithShape="1">
            <a:blip r:embed="rId2"/>
            <a:srcRect l="5274" t="21193"/>
            <a:stretch/>
          </p:blipFill>
          <p:spPr>
            <a:xfrm>
              <a:off x="5131837" y="2285999"/>
              <a:ext cx="7060163" cy="2989100"/>
            </a:xfrm>
            <a:prstGeom prst="rect">
              <a:avLst/>
            </a:prstGeom>
          </p:spPr>
        </p:pic>
        <p:sp>
          <p:nvSpPr>
            <p:cNvPr id="10" name="Arrow: Right 9">
              <a:extLst>
                <a:ext uri="{FF2B5EF4-FFF2-40B4-BE49-F238E27FC236}">
                  <a16:creationId xmlns:a16="http://schemas.microsoft.com/office/drawing/2014/main" id="{D23E4D78-8B40-4B94-A88A-241A669EBD40}"/>
                </a:ext>
              </a:extLst>
            </p:cNvPr>
            <p:cNvSpPr/>
            <p:nvPr/>
          </p:nvSpPr>
          <p:spPr>
            <a:xfrm>
              <a:off x="5980922" y="3097763"/>
              <a:ext cx="1707500" cy="401217"/>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050" b="1" dirty="0"/>
                <a:t>Get </a:t>
              </a:r>
              <a:r>
                <a:rPr lang="nl-BE" sz="1050" b="1" dirty="0" err="1"/>
                <a:t>all</a:t>
              </a:r>
              <a:r>
                <a:rPr lang="nl-BE" sz="1050" b="1" dirty="0"/>
                <a:t> </a:t>
              </a:r>
              <a:r>
                <a:rPr lang="nl-BE" sz="1050" b="1" dirty="0" err="1"/>
                <a:t>movies</a:t>
              </a:r>
              <a:endParaRPr lang="en-GB" sz="1050" b="1" dirty="0"/>
            </a:p>
          </p:txBody>
        </p:sp>
        <p:sp>
          <p:nvSpPr>
            <p:cNvPr id="14" name="Arrow: Right 13">
              <a:extLst>
                <a:ext uri="{FF2B5EF4-FFF2-40B4-BE49-F238E27FC236}">
                  <a16:creationId xmlns:a16="http://schemas.microsoft.com/office/drawing/2014/main" id="{9340C557-65F9-4A5A-A8BF-5A63A5ADC1D2}"/>
                </a:ext>
              </a:extLst>
            </p:cNvPr>
            <p:cNvSpPr/>
            <p:nvPr/>
          </p:nvSpPr>
          <p:spPr>
            <a:xfrm rot="10800000" flipV="1">
              <a:off x="5980922" y="4777275"/>
              <a:ext cx="1707500" cy="413656"/>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050" b="1" dirty="0"/>
                <a:t>Movie </a:t>
              </a:r>
              <a:r>
                <a:rPr lang="nl-BE" sz="1050" b="1" dirty="0" err="1"/>
                <a:t>objects</a:t>
              </a:r>
              <a:endParaRPr lang="en-GB" sz="1050" b="1" dirty="0"/>
            </a:p>
          </p:txBody>
        </p:sp>
        <p:sp>
          <p:nvSpPr>
            <p:cNvPr id="15" name="Arrow: Right 14">
              <a:extLst>
                <a:ext uri="{FF2B5EF4-FFF2-40B4-BE49-F238E27FC236}">
                  <a16:creationId xmlns:a16="http://schemas.microsoft.com/office/drawing/2014/main" id="{16B3A12B-A683-45AA-881F-49EAFC09EF50}"/>
                </a:ext>
              </a:extLst>
            </p:cNvPr>
            <p:cNvSpPr/>
            <p:nvPr/>
          </p:nvSpPr>
          <p:spPr>
            <a:xfrm rot="10800000" flipV="1">
              <a:off x="7794171" y="4454487"/>
              <a:ext cx="1707500" cy="413656"/>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050" b="1" dirty="0"/>
                <a:t>Movie </a:t>
              </a:r>
              <a:r>
                <a:rPr lang="nl-BE" sz="1050" b="1" dirty="0" err="1"/>
                <a:t>entities</a:t>
              </a:r>
              <a:endParaRPr lang="en-GB" sz="1050" b="1" dirty="0"/>
            </a:p>
          </p:txBody>
        </p:sp>
        <p:sp>
          <p:nvSpPr>
            <p:cNvPr id="16" name="Arrow: Right 15">
              <a:extLst>
                <a:ext uri="{FF2B5EF4-FFF2-40B4-BE49-F238E27FC236}">
                  <a16:creationId xmlns:a16="http://schemas.microsoft.com/office/drawing/2014/main" id="{8ECB344C-EC49-4375-A140-0D5705CB28F3}"/>
                </a:ext>
              </a:extLst>
            </p:cNvPr>
            <p:cNvSpPr/>
            <p:nvPr/>
          </p:nvSpPr>
          <p:spPr>
            <a:xfrm rot="10800000" flipV="1">
              <a:off x="9607420" y="4320510"/>
              <a:ext cx="1707500" cy="413656"/>
            </a:xfrm>
            <a:prstGeom prst="rightArrow">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1050" b="1" dirty="0" err="1"/>
                <a:t>All</a:t>
              </a:r>
              <a:r>
                <a:rPr lang="nl-BE" sz="1050" b="1" dirty="0"/>
                <a:t> movie records</a:t>
              </a:r>
              <a:endParaRPr lang="en-GB" sz="1050" b="1" dirty="0"/>
            </a:p>
          </p:txBody>
        </p:sp>
      </p:grpSp>
      <p:sp>
        <p:nvSpPr>
          <p:cNvPr id="8" name="Text Placeholder 7">
            <a:extLst>
              <a:ext uri="{FF2B5EF4-FFF2-40B4-BE49-F238E27FC236}">
                <a16:creationId xmlns:a16="http://schemas.microsoft.com/office/drawing/2014/main" id="{CA3AD96A-7B98-4E83-A967-114066E46EFC}"/>
              </a:ext>
            </a:extLst>
          </p:cNvPr>
          <p:cNvSpPr>
            <a:spLocks noGrp="1"/>
          </p:cNvSpPr>
          <p:nvPr>
            <p:ph type="body" sz="quarter" idx="17"/>
          </p:nvPr>
        </p:nvSpPr>
        <p:spPr>
          <a:xfrm>
            <a:off x="1" y="1679509"/>
            <a:ext cx="5875172" cy="4741299"/>
          </a:xfrm>
        </p:spPr>
        <p:txBody>
          <a:bodyPr>
            <a:noAutofit/>
          </a:bodyPr>
          <a:lstStyle/>
          <a:p>
            <a:r>
              <a:rPr lang="nl-BE" sz="2400" dirty="0"/>
              <a:t>The </a:t>
            </a:r>
            <a:r>
              <a:rPr lang="nl-BE" sz="2400" dirty="0">
                <a:solidFill>
                  <a:schemeClr val="accent1">
                    <a:lumMod val="75000"/>
                  </a:schemeClr>
                </a:solidFill>
              </a:rPr>
              <a:t>controller</a:t>
            </a:r>
            <a:r>
              <a:rPr lang="nl-BE" sz="2400" dirty="0"/>
              <a:t> is </a:t>
            </a:r>
            <a:r>
              <a:rPr lang="nl-BE" sz="2400" dirty="0" err="1"/>
              <a:t>decoupled</a:t>
            </a:r>
            <a:r>
              <a:rPr lang="nl-BE" sz="2400" dirty="0"/>
              <a:t> </a:t>
            </a:r>
            <a:br>
              <a:rPr lang="nl-BE" sz="2400" dirty="0"/>
            </a:br>
            <a:r>
              <a:rPr lang="nl-BE" sz="2400" dirty="0" err="1"/>
              <a:t>from</a:t>
            </a:r>
            <a:r>
              <a:rPr lang="nl-BE" sz="2400" dirty="0"/>
              <a:t> </a:t>
            </a:r>
            <a:r>
              <a:rPr lang="nl-BE" sz="2400" dirty="0" err="1"/>
              <a:t>the</a:t>
            </a:r>
            <a:r>
              <a:rPr lang="nl-BE" sz="2400" dirty="0"/>
              <a:t> </a:t>
            </a:r>
            <a:r>
              <a:rPr lang="nl-BE" sz="2400" dirty="0">
                <a:solidFill>
                  <a:srgbClr val="009CAB"/>
                </a:solidFill>
              </a:rPr>
              <a:t>DAL</a:t>
            </a:r>
            <a:r>
              <a:rPr lang="nl-BE" sz="2400" dirty="0"/>
              <a:t>.</a:t>
            </a:r>
          </a:p>
          <a:p>
            <a:endParaRPr lang="nl-BE" sz="2400" dirty="0"/>
          </a:p>
          <a:p>
            <a:r>
              <a:rPr lang="nl-BE" sz="2400" dirty="0"/>
              <a:t>A </a:t>
            </a:r>
            <a:r>
              <a:rPr lang="nl-BE" sz="2400" dirty="0" err="1">
                <a:solidFill>
                  <a:srgbClr val="92D050"/>
                </a:solidFill>
              </a:rPr>
              <a:t>repository</a:t>
            </a:r>
            <a:r>
              <a:rPr lang="nl-BE" sz="2400" dirty="0"/>
              <a:t> class moves in </a:t>
            </a:r>
            <a:r>
              <a:rPr lang="nl-BE" sz="2400" dirty="0" err="1"/>
              <a:t>between</a:t>
            </a:r>
            <a:r>
              <a:rPr lang="nl-BE" sz="2400" dirty="0"/>
              <a:t> </a:t>
            </a:r>
            <a:r>
              <a:rPr lang="nl-BE" sz="2400" dirty="0" err="1"/>
              <a:t>and</a:t>
            </a:r>
            <a:r>
              <a:rPr lang="nl-BE" sz="2400" dirty="0"/>
              <a:t> </a:t>
            </a:r>
            <a:r>
              <a:rPr lang="nl-BE" sz="2400" dirty="0" err="1"/>
              <a:t>decides</a:t>
            </a:r>
            <a:r>
              <a:rPr lang="nl-BE" sz="2400" dirty="0"/>
              <a:t> on </a:t>
            </a:r>
            <a:r>
              <a:rPr lang="nl-BE" sz="2400" dirty="0" err="1"/>
              <a:t>the</a:t>
            </a:r>
            <a:r>
              <a:rPr lang="nl-BE" sz="2400" dirty="0"/>
              <a:t> ORM </a:t>
            </a:r>
            <a:r>
              <a:rPr lang="nl-BE" sz="2400" dirty="0" err="1"/>
              <a:t>to</a:t>
            </a:r>
            <a:r>
              <a:rPr lang="nl-BE" sz="2400" dirty="0"/>
              <a:t> </a:t>
            </a:r>
            <a:r>
              <a:rPr lang="nl-BE" sz="2400" dirty="0" err="1"/>
              <a:t>use</a:t>
            </a:r>
            <a:r>
              <a:rPr lang="nl-BE" sz="2400" dirty="0"/>
              <a:t>. </a:t>
            </a:r>
            <a:br>
              <a:rPr lang="nl-BE" sz="2400" dirty="0"/>
            </a:br>
            <a:br>
              <a:rPr lang="nl-BE" sz="2400" dirty="0"/>
            </a:br>
            <a:r>
              <a:rPr lang="nl-BE" sz="2400" dirty="0"/>
              <a:t>Model </a:t>
            </a:r>
            <a:r>
              <a:rPr lang="nl-BE" sz="2400" dirty="0" err="1"/>
              <a:t>entities</a:t>
            </a:r>
            <a:r>
              <a:rPr lang="nl-BE" sz="2400" dirty="0"/>
              <a:t> </a:t>
            </a:r>
            <a:r>
              <a:rPr lang="nl-BE" sz="2400" dirty="0" err="1"/>
              <a:t>can</a:t>
            </a:r>
            <a:r>
              <a:rPr lang="nl-BE" sz="2400" dirty="0"/>
              <a:t> </a:t>
            </a:r>
            <a:r>
              <a:rPr lang="nl-BE" sz="2400" dirty="0" err="1"/>
              <a:t>be</a:t>
            </a:r>
            <a:r>
              <a:rPr lang="nl-BE" sz="2400" dirty="0"/>
              <a:t> </a:t>
            </a:r>
            <a:r>
              <a:rPr lang="nl-BE" sz="2400" dirty="0" err="1"/>
              <a:t>changed</a:t>
            </a:r>
            <a:r>
              <a:rPr lang="nl-BE" sz="2400" dirty="0"/>
              <a:t> </a:t>
            </a:r>
            <a:r>
              <a:rPr lang="nl-BE" sz="2400" dirty="0" err="1"/>
              <a:t>before</a:t>
            </a:r>
            <a:r>
              <a:rPr lang="nl-BE" sz="2400" dirty="0"/>
              <a:t> </a:t>
            </a:r>
            <a:r>
              <a:rPr lang="nl-BE" sz="2400" dirty="0" err="1"/>
              <a:t>they</a:t>
            </a:r>
            <a:r>
              <a:rPr lang="nl-BE" sz="2400" dirty="0"/>
              <a:t> </a:t>
            </a:r>
            <a:r>
              <a:rPr lang="nl-BE" sz="2400" dirty="0" err="1"/>
              <a:t>reach</a:t>
            </a:r>
            <a:r>
              <a:rPr lang="nl-BE" sz="2400" dirty="0"/>
              <a:t> </a:t>
            </a:r>
            <a:r>
              <a:rPr lang="nl-BE" sz="2400" dirty="0" err="1"/>
              <a:t>the</a:t>
            </a:r>
            <a:r>
              <a:rPr lang="nl-BE" sz="2400" dirty="0"/>
              <a:t> controller.</a:t>
            </a:r>
            <a:br>
              <a:rPr lang="nl-BE" sz="2400" dirty="0"/>
            </a:br>
            <a:r>
              <a:rPr lang="nl-BE" sz="2400" dirty="0" err="1"/>
              <a:t>Lazy</a:t>
            </a:r>
            <a:r>
              <a:rPr lang="nl-BE" sz="2400" dirty="0"/>
              <a:t> </a:t>
            </a:r>
            <a:r>
              <a:rPr lang="nl-BE" sz="2400" dirty="0" err="1"/>
              <a:t>loading</a:t>
            </a:r>
            <a:endParaRPr lang="nl-BE" sz="2400" dirty="0"/>
          </a:p>
          <a:p>
            <a:br>
              <a:rPr lang="nl-BE" sz="2400" dirty="0"/>
            </a:br>
            <a:r>
              <a:rPr lang="nl-BE" sz="2400" dirty="0" err="1"/>
              <a:t>Testing</a:t>
            </a:r>
            <a:r>
              <a:rPr lang="nl-BE" sz="2400" dirty="0"/>
              <a:t> </a:t>
            </a:r>
            <a:r>
              <a:rPr lang="nl-BE" sz="2400" dirty="0" err="1"/>
              <a:t>the</a:t>
            </a:r>
            <a:r>
              <a:rPr lang="nl-BE" sz="2400" dirty="0"/>
              <a:t> controllers </a:t>
            </a:r>
            <a:r>
              <a:rPr lang="nl-BE" sz="2400" dirty="0" err="1"/>
              <a:t>becomes</a:t>
            </a:r>
            <a:r>
              <a:rPr lang="nl-BE" sz="2400" dirty="0"/>
              <a:t> more </a:t>
            </a:r>
            <a:r>
              <a:rPr lang="nl-BE" sz="2400" dirty="0" err="1"/>
              <a:t>easily</a:t>
            </a:r>
            <a:r>
              <a:rPr lang="nl-BE" sz="2400" dirty="0"/>
              <a:t>.</a:t>
            </a:r>
            <a:br>
              <a:rPr lang="nl-BE" sz="2400" dirty="0"/>
            </a:br>
            <a:br>
              <a:rPr lang="nl-BE" sz="2400" dirty="0"/>
            </a:br>
            <a:endParaRPr lang="en-GB" sz="2400" dirty="0"/>
          </a:p>
        </p:txBody>
      </p:sp>
      <p:sp>
        <p:nvSpPr>
          <p:cNvPr id="2" name="Title 1">
            <a:extLst>
              <a:ext uri="{FF2B5EF4-FFF2-40B4-BE49-F238E27FC236}">
                <a16:creationId xmlns:a16="http://schemas.microsoft.com/office/drawing/2014/main" id="{39D98DFC-5A7C-4F7D-8AC7-8607747C0B7C}"/>
              </a:ext>
            </a:extLst>
          </p:cNvPr>
          <p:cNvSpPr>
            <a:spLocks noGrp="1"/>
          </p:cNvSpPr>
          <p:nvPr>
            <p:ph type="title"/>
          </p:nvPr>
        </p:nvSpPr>
        <p:spPr/>
        <p:txBody>
          <a:bodyPr/>
          <a:lstStyle/>
          <a:p>
            <a:r>
              <a:rPr lang="nl-BE" dirty="0" err="1"/>
              <a:t>Applying</a:t>
            </a:r>
            <a:r>
              <a:rPr lang="nl-BE" dirty="0"/>
              <a:t> </a:t>
            </a:r>
            <a:r>
              <a:rPr lang="nl-BE" dirty="0" err="1"/>
              <a:t>the</a:t>
            </a:r>
            <a:r>
              <a:rPr lang="nl-BE" dirty="0"/>
              <a:t> </a:t>
            </a:r>
            <a:r>
              <a:rPr lang="nl-BE" dirty="0" err="1"/>
              <a:t>repository</a:t>
            </a:r>
            <a:r>
              <a:rPr lang="nl-BE" dirty="0"/>
              <a:t> </a:t>
            </a:r>
            <a:r>
              <a:rPr lang="nl-BE" dirty="0" err="1"/>
              <a:t>pattern</a:t>
            </a:r>
            <a:endParaRPr lang="en-GB" dirty="0"/>
          </a:p>
        </p:txBody>
      </p:sp>
      <p:sp>
        <p:nvSpPr>
          <p:cNvPr id="6" name="Lightning Bolt 5">
            <a:extLst>
              <a:ext uri="{FF2B5EF4-FFF2-40B4-BE49-F238E27FC236}">
                <a16:creationId xmlns:a16="http://schemas.microsoft.com/office/drawing/2014/main" id="{4E922DA4-CABC-4A94-BE7E-8F5EB5924E42}"/>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F6584404-7234-48DF-BD37-E97A0D9E2494}"/>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lide Number Placeholder 2">
            <a:extLst>
              <a:ext uri="{FF2B5EF4-FFF2-40B4-BE49-F238E27FC236}">
                <a16:creationId xmlns:a16="http://schemas.microsoft.com/office/drawing/2014/main" id="{AC6E0AC3-B752-4B45-B5C8-A47B3FC71ED4}"/>
              </a:ext>
            </a:extLst>
          </p:cNvPr>
          <p:cNvSpPr>
            <a:spLocks noGrp="1"/>
          </p:cNvSpPr>
          <p:nvPr>
            <p:ph type="sldNum" sz="quarter" idx="16"/>
          </p:nvPr>
        </p:nvSpPr>
        <p:spPr/>
        <p:txBody>
          <a:bodyPr/>
          <a:lstStyle/>
          <a:p>
            <a:fld id="{763F2D79-C75E-42E1-AD06-AE3EAB2BE1D7}" type="slidenum">
              <a:rPr lang="nl-BE" smtClean="0"/>
              <a:pPr/>
              <a:t>5</a:t>
            </a:fld>
            <a:endParaRPr lang="nl-BE" sz="1200" dirty="0"/>
          </a:p>
        </p:txBody>
      </p:sp>
    </p:spTree>
    <p:extLst>
      <p:ext uri="{BB962C8B-B14F-4D97-AF65-F5344CB8AC3E}">
        <p14:creationId xmlns:p14="http://schemas.microsoft.com/office/powerpoint/2010/main" val="38646933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Add</a:t>
            </a:r>
            <a:r>
              <a:rPr lang="nl-NL" dirty="0"/>
              <a:t> a </a:t>
            </a:r>
            <a:r>
              <a:rPr lang="nl-NL" dirty="0" err="1"/>
              <a:t>parameterless</a:t>
            </a:r>
            <a:r>
              <a:rPr lang="nl-NL" dirty="0"/>
              <a:t> </a:t>
            </a:r>
            <a:r>
              <a:rPr lang="nl-NL" dirty="0" err="1"/>
              <a:t>constructor</a:t>
            </a:r>
            <a:r>
              <a:rPr lang="nl-NL" dirty="0"/>
              <a:t> </a:t>
            </a:r>
            <a:r>
              <a:rPr lang="nl-NL" dirty="0" err="1"/>
              <a:t>to</a:t>
            </a:r>
            <a:r>
              <a:rPr lang="nl-NL" dirty="0"/>
              <a:t> </a:t>
            </a:r>
            <a:r>
              <a:rPr lang="nl-NL" dirty="0" err="1"/>
              <a:t>the</a:t>
            </a:r>
            <a:r>
              <a:rPr lang="nl-NL" dirty="0"/>
              <a:t> </a:t>
            </a:r>
            <a:r>
              <a:rPr lang="nl-NL" dirty="0" err="1"/>
              <a:t>MovieContext</a:t>
            </a:r>
            <a:r>
              <a:rPr lang="nl-NL" dirty="0"/>
              <a:t> (</a:t>
            </a:r>
            <a:r>
              <a:rPr lang="nl-NL" dirty="0" err="1"/>
              <a:t>this</a:t>
            </a:r>
            <a:r>
              <a:rPr lang="nl-NL" dirty="0"/>
              <a:t> is </a:t>
            </a:r>
            <a:r>
              <a:rPr lang="nl-NL" dirty="0" err="1"/>
              <a:t>needed</a:t>
            </a:r>
            <a:r>
              <a:rPr lang="nl-NL" dirty="0"/>
              <a:t> </a:t>
            </a:r>
            <a:r>
              <a:rPr lang="nl-NL" dirty="0" err="1"/>
              <a:t>for</a:t>
            </a:r>
            <a:r>
              <a:rPr lang="nl-NL" dirty="0"/>
              <a:t> </a:t>
            </a:r>
            <a:r>
              <a:rPr lang="nl-NL" dirty="0" err="1"/>
              <a:t>the</a:t>
            </a:r>
            <a:r>
              <a:rPr lang="nl-NL" dirty="0"/>
              <a:t> </a:t>
            </a:r>
            <a:r>
              <a:rPr lang="nl-NL" dirty="0" err="1"/>
              <a:t>mocking</a:t>
            </a:r>
            <a:r>
              <a:rPr lang="nl-NL" dirty="0"/>
              <a:t> later on):</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6" name="Afbeelding 5">
            <a:extLst>
              <a:ext uri="{FF2B5EF4-FFF2-40B4-BE49-F238E27FC236}">
                <a16:creationId xmlns:a16="http://schemas.microsoft.com/office/drawing/2014/main" id="{8724E6C5-88EC-4073-9DC9-18B30EC328F2}"/>
              </a:ext>
            </a:extLst>
          </p:cNvPr>
          <p:cNvPicPr>
            <a:picLocks noChangeAspect="1"/>
          </p:cNvPicPr>
          <p:nvPr/>
        </p:nvPicPr>
        <p:blipFill rotWithShape="1">
          <a:blip r:embed="rId2"/>
          <a:srcRect t="1233"/>
          <a:stretch/>
        </p:blipFill>
        <p:spPr>
          <a:xfrm>
            <a:off x="2094536" y="2882096"/>
            <a:ext cx="7239000" cy="3217400"/>
          </a:xfrm>
          <a:prstGeom prst="rect">
            <a:avLst/>
          </a:prstGeom>
        </p:spPr>
      </p:pic>
      <p:sp>
        <p:nvSpPr>
          <p:cNvPr id="4" name="Slide Number Placeholder 3">
            <a:extLst>
              <a:ext uri="{FF2B5EF4-FFF2-40B4-BE49-F238E27FC236}">
                <a16:creationId xmlns:a16="http://schemas.microsoft.com/office/drawing/2014/main" id="{DB196A5A-6A14-447C-BDC7-D77EAB3038B5}"/>
              </a:ext>
            </a:extLst>
          </p:cNvPr>
          <p:cNvSpPr>
            <a:spLocks noGrp="1"/>
          </p:cNvSpPr>
          <p:nvPr>
            <p:ph type="sldNum" sz="quarter" idx="16"/>
          </p:nvPr>
        </p:nvSpPr>
        <p:spPr/>
        <p:txBody>
          <a:bodyPr/>
          <a:lstStyle/>
          <a:p>
            <a:fld id="{763F2D79-C75E-42E1-AD06-AE3EAB2BE1D7}" type="slidenum">
              <a:rPr lang="nl-BE" smtClean="0"/>
              <a:pPr/>
              <a:t>50</a:t>
            </a:fld>
            <a:endParaRPr lang="nl-BE" sz="1200" dirty="0"/>
          </a:p>
        </p:txBody>
      </p:sp>
    </p:spTree>
    <p:extLst>
      <p:ext uri="{BB962C8B-B14F-4D97-AF65-F5344CB8AC3E}">
        <p14:creationId xmlns:p14="http://schemas.microsoft.com/office/powerpoint/2010/main" val="17338111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a:t>Make </a:t>
            </a:r>
            <a:r>
              <a:rPr lang="nl-NL" dirty="0" err="1"/>
              <a:t>all</a:t>
            </a:r>
            <a:r>
              <a:rPr lang="nl-NL" dirty="0"/>
              <a:t> </a:t>
            </a:r>
            <a:r>
              <a:rPr lang="nl-NL" dirty="0" err="1"/>
              <a:t>methods</a:t>
            </a:r>
            <a:r>
              <a:rPr lang="nl-NL" dirty="0"/>
              <a:t> in </a:t>
            </a:r>
            <a:r>
              <a:rPr lang="nl-NL" dirty="0" err="1"/>
              <a:t>the</a:t>
            </a:r>
            <a:r>
              <a:rPr lang="nl-NL" dirty="0"/>
              <a:t> </a:t>
            </a:r>
            <a:r>
              <a:rPr lang="nl-NL" dirty="0" err="1"/>
              <a:t>GenericRepository</a:t>
            </a:r>
            <a:r>
              <a:rPr lang="nl-NL" dirty="0"/>
              <a:t> virtual!</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sp>
        <p:nvSpPr>
          <p:cNvPr id="4" name="Slide Number Placeholder 3">
            <a:extLst>
              <a:ext uri="{FF2B5EF4-FFF2-40B4-BE49-F238E27FC236}">
                <a16:creationId xmlns:a16="http://schemas.microsoft.com/office/drawing/2014/main" id="{DB196A5A-6A14-447C-BDC7-D77EAB3038B5}"/>
              </a:ext>
            </a:extLst>
          </p:cNvPr>
          <p:cNvSpPr>
            <a:spLocks noGrp="1"/>
          </p:cNvSpPr>
          <p:nvPr>
            <p:ph type="sldNum" sz="quarter" idx="16"/>
          </p:nvPr>
        </p:nvSpPr>
        <p:spPr/>
        <p:txBody>
          <a:bodyPr/>
          <a:lstStyle/>
          <a:p>
            <a:fld id="{763F2D79-C75E-42E1-AD06-AE3EAB2BE1D7}" type="slidenum">
              <a:rPr lang="nl-BE" smtClean="0"/>
              <a:pPr/>
              <a:t>51</a:t>
            </a:fld>
            <a:endParaRPr lang="nl-BE" sz="1200" dirty="0"/>
          </a:p>
        </p:txBody>
      </p:sp>
    </p:spTree>
    <p:extLst>
      <p:ext uri="{BB962C8B-B14F-4D97-AF65-F5344CB8AC3E}">
        <p14:creationId xmlns:p14="http://schemas.microsoft.com/office/powerpoint/2010/main" val="9636430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Create</a:t>
            </a:r>
            <a:r>
              <a:rPr lang="nl-NL" dirty="0"/>
              <a:t> a new MS Test project </a:t>
            </a:r>
            <a:r>
              <a:rPr lang="nl-NL" dirty="0" err="1"/>
              <a:t>and</a:t>
            </a:r>
            <a:r>
              <a:rPr lang="nl-NL" dirty="0"/>
              <a:t> </a:t>
            </a:r>
            <a:r>
              <a:rPr lang="nl-NL" dirty="0" err="1"/>
              <a:t>rename</a:t>
            </a:r>
            <a:r>
              <a:rPr lang="nl-NL" dirty="0"/>
              <a:t> </a:t>
            </a:r>
            <a:r>
              <a:rPr lang="nl-NL" dirty="0" err="1"/>
              <a:t>the</a:t>
            </a:r>
            <a:r>
              <a:rPr lang="nl-NL" dirty="0"/>
              <a:t> UnitTest1.cs class </a:t>
            </a:r>
            <a:r>
              <a:rPr lang="nl-NL" dirty="0" err="1"/>
              <a:t>to</a:t>
            </a:r>
            <a:r>
              <a:rPr lang="nl-NL" dirty="0"/>
              <a:t> ‘</a:t>
            </a:r>
            <a:r>
              <a:rPr lang="nl-NL" dirty="0" err="1"/>
              <a:t>MoviesControllerTests</a:t>
            </a:r>
            <a:r>
              <a:rPr lang="nl-NL" dirty="0"/>
              <a:t>’</a:t>
            </a:r>
          </a:p>
          <a:p>
            <a:pPr lvl="1"/>
            <a:r>
              <a:rPr lang="nl-NL" dirty="0" err="1"/>
              <a:t>Add</a:t>
            </a:r>
            <a:r>
              <a:rPr lang="nl-NL" dirty="0"/>
              <a:t> a </a:t>
            </a:r>
            <a:r>
              <a:rPr lang="nl-NL" dirty="0" err="1"/>
              <a:t>reference</a:t>
            </a:r>
            <a:r>
              <a:rPr lang="nl-NL" dirty="0"/>
              <a:t> </a:t>
            </a:r>
            <a:r>
              <a:rPr lang="nl-NL" dirty="0" err="1"/>
              <a:t>to</a:t>
            </a:r>
            <a:r>
              <a:rPr lang="nl-NL" dirty="0"/>
              <a:t> </a:t>
            </a:r>
            <a:r>
              <a:rPr lang="nl-NL" dirty="0" err="1"/>
              <a:t>the</a:t>
            </a:r>
            <a:r>
              <a:rPr lang="nl-NL" dirty="0"/>
              <a:t> </a:t>
            </a:r>
            <a:r>
              <a:rPr lang="nl-NL" dirty="0" err="1"/>
              <a:t>MvcMovieDemo</a:t>
            </a:r>
            <a:r>
              <a:rPr lang="nl-NL" dirty="0"/>
              <a:t> project</a:t>
            </a:r>
          </a:p>
          <a:p>
            <a:pPr lvl="1"/>
            <a:r>
              <a:rPr lang="nl-NL" dirty="0" err="1"/>
              <a:t>Install</a:t>
            </a:r>
            <a:r>
              <a:rPr lang="nl-NL" dirty="0"/>
              <a:t> </a:t>
            </a:r>
            <a:r>
              <a:rPr lang="nl-NL" dirty="0" err="1"/>
              <a:t>the</a:t>
            </a:r>
            <a:r>
              <a:rPr lang="nl-NL" dirty="0"/>
              <a:t> </a:t>
            </a:r>
            <a:r>
              <a:rPr lang="nl-NL" dirty="0" err="1"/>
              <a:t>Moq</a:t>
            </a:r>
            <a:r>
              <a:rPr lang="nl-NL" dirty="0"/>
              <a:t> </a:t>
            </a:r>
            <a:r>
              <a:rPr lang="nl-NL" dirty="0" err="1"/>
              <a:t>NuGet</a:t>
            </a:r>
            <a:r>
              <a:rPr lang="nl-NL" dirty="0"/>
              <a:t> package:</a:t>
            </a:r>
          </a:p>
          <a:p>
            <a:pPr lvl="2"/>
            <a:r>
              <a:rPr lang="nl-NL" dirty="0" err="1"/>
              <a:t>Moq</a:t>
            </a:r>
            <a:r>
              <a:rPr lang="nl-NL" dirty="0"/>
              <a:t> 4.16.1</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sp>
        <p:nvSpPr>
          <p:cNvPr id="4" name="Slide Number Placeholder 3">
            <a:extLst>
              <a:ext uri="{FF2B5EF4-FFF2-40B4-BE49-F238E27FC236}">
                <a16:creationId xmlns:a16="http://schemas.microsoft.com/office/drawing/2014/main" id="{CCD3F6EF-4706-478F-B854-2C0A75B8582F}"/>
              </a:ext>
            </a:extLst>
          </p:cNvPr>
          <p:cNvSpPr>
            <a:spLocks noGrp="1"/>
          </p:cNvSpPr>
          <p:nvPr>
            <p:ph type="sldNum" sz="quarter" idx="16"/>
          </p:nvPr>
        </p:nvSpPr>
        <p:spPr/>
        <p:txBody>
          <a:bodyPr/>
          <a:lstStyle/>
          <a:p>
            <a:fld id="{763F2D79-C75E-42E1-AD06-AE3EAB2BE1D7}" type="slidenum">
              <a:rPr lang="nl-BE" smtClean="0"/>
              <a:pPr/>
              <a:t>52</a:t>
            </a:fld>
            <a:endParaRPr lang="nl-BE" sz="1200" dirty="0"/>
          </a:p>
        </p:txBody>
      </p:sp>
    </p:spTree>
    <p:extLst>
      <p:ext uri="{BB962C8B-B14F-4D97-AF65-F5344CB8AC3E}">
        <p14:creationId xmlns:p14="http://schemas.microsoft.com/office/powerpoint/2010/main" val="16947955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Create</a:t>
            </a:r>
            <a:r>
              <a:rPr lang="nl-NL" dirty="0"/>
              <a:t> a new ‘</a:t>
            </a:r>
            <a:r>
              <a:rPr lang="nl-NL" dirty="0" err="1"/>
              <a:t>TestMethod</a:t>
            </a:r>
            <a:r>
              <a:rPr lang="nl-NL" dirty="0"/>
              <a:t>’ ‘List_RatingID1_Return3Movies’</a:t>
            </a:r>
          </a:p>
          <a:p>
            <a:pPr lvl="1"/>
            <a:r>
              <a:rPr lang="nl-NL" dirty="0"/>
              <a:t>We want </a:t>
            </a:r>
            <a:r>
              <a:rPr lang="nl-NL" dirty="0" err="1"/>
              <a:t>to</a:t>
            </a:r>
            <a:r>
              <a:rPr lang="nl-NL" dirty="0"/>
              <a:t> ‘</a:t>
            </a:r>
            <a:r>
              <a:rPr lang="nl-NL" dirty="0" err="1"/>
              <a:t>mock</a:t>
            </a:r>
            <a:r>
              <a:rPr lang="nl-NL" dirty="0"/>
              <a:t>’ </a:t>
            </a:r>
            <a:r>
              <a:rPr lang="nl-NL" dirty="0" err="1"/>
              <a:t>our</a:t>
            </a:r>
            <a:r>
              <a:rPr lang="nl-NL" dirty="0"/>
              <a:t> context </a:t>
            </a:r>
            <a:r>
              <a:rPr lang="nl-NL" dirty="0" err="1"/>
              <a:t>and</a:t>
            </a:r>
            <a:r>
              <a:rPr lang="nl-NL" dirty="0"/>
              <a:t> </a:t>
            </a:r>
            <a:r>
              <a:rPr lang="nl-NL" dirty="0" err="1"/>
              <a:t>generic</a:t>
            </a:r>
            <a:r>
              <a:rPr lang="nl-NL" dirty="0"/>
              <a:t> </a:t>
            </a:r>
            <a:r>
              <a:rPr lang="nl-NL" dirty="0" err="1"/>
              <a:t>repositories</a:t>
            </a:r>
            <a:r>
              <a:rPr lang="nl-NL" dirty="0"/>
              <a:t> </a:t>
            </a:r>
            <a:r>
              <a:rPr lang="nl-NL" dirty="0" err="1"/>
              <a:t>so</a:t>
            </a:r>
            <a:r>
              <a:rPr lang="nl-NL" dirty="0"/>
              <a:t> we </a:t>
            </a:r>
            <a:r>
              <a:rPr lang="nl-NL" dirty="0" err="1"/>
              <a:t>can</a:t>
            </a:r>
            <a:r>
              <a:rPr lang="nl-NL" dirty="0"/>
              <a:t> </a:t>
            </a:r>
            <a:r>
              <a:rPr lang="nl-NL" dirty="0" err="1"/>
              <a:t>work</a:t>
            </a:r>
            <a:r>
              <a:rPr lang="nl-NL" dirty="0"/>
              <a:t> </a:t>
            </a:r>
            <a:r>
              <a:rPr lang="nl-NL" dirty="0" err="1"/>
              <a:t>with</a:t>
            </a:r>
            <a:r>
              <a:rPr lang="nl-NL" dirty="0"/>
              <a:t> a non </a:t>
            </a:r>
            <a:r>
              <a:rPr lang="nl-NL" dirty="0" err="1"/>
              <a:t>changing</a:t>
            </a:r>
            <a:r>
              <a:rPr lang="nl-NL" dirty="0"/>
              <a:t> set of test data</a:t>
            </a:r>
          </a:p>
          <a:p>
            <a:pPr lvl="1"/>
            <a:r>
              <a:rPr lang="nl-NL" dirty="0" err="1"/>
              <a:t>This</a:t>
            </a:r>
            <a:r>
              <a:rPr lang="nl-NL" dirty="0"/>
              <a:t> way we </a:t>
            </a:r>
            <a:r>
              <a:rPr lang="nl-NL" dirty="0" err="1"/>
              <a:t>know</a:t>
            </a:r>
            <a:r>
              <a:rPr lang="nl-NL" dirty="0"/>
              <a:t> </a:t>
            </a:r>
            <a:r>
              <a:rPr lang="nl-NL" dirty="0" err="1"/>
              <a:t>that</a:t>
            </a:r>
            <a:r>
              <a:rPr lang="nl-NL" dirty="0"/>
              <a:t> </a:t>
            </a:r>
            <a:r>
              <a:rPr lang="nl-NL" dirty="0" err="1"/>
              <a:t>the</a:t>
            </a:r>
            <a:r>
              <a:rPr lang="nl-NL" dirty="0"/>
              <a:t> List </a:t>
            </a:r>
            <a:r>
              <a:rPr lang="nl-NL" dirty="0" err="1"/>
              <a:t>method</a:t>
            </a:r>
            <a:r>
              <a:rPr lang="nl-NL" dirty="0"/>
              <a:t> </a:t>
            </a:r>
            <a:r>
              <a:rPr lang="nl-NL" dirty="0" err="1"/>
              <a:t>from</a:t>
            </a:r>
            <a:r>
              <a:rPr lang="nl-NL" dirty="0"/>
              <a:t> </a:t>
            </a:r>
            <a:r>
              <a:rPr lang="nl-NL" dirty="0" err="1"/>
              <a:t>the</a:t>
            </a:r>
            <a:r>
              <a:rPr lang="nl-NL" dirty="0"/>
              <a:t> </a:t>
            </a:r>
            <a:r>
              <a:rPr lang="nl-NL" dirty="0" err="1"/>
              <a:t>MoviesController</a:t>
            </a:r>
            <a:r>
              <a:rPr lang="nl-NL" dirty="0"/>
              <a:t> </a:t>
            </a:r>
            <a:r>
              <a:rPr lang="nl-NL" dirty="0" err="1"/>
              <a:t>should</a:t>
            </a:r>
            <a:r>
              <a:rPr lang="nl-NL" dirty="0"/>
              <a:t> </a:t>
            </a:r>
            <a:r>
              <a:rPr lang="nl-NL" dirty="0" err="1"/>
              <a:t>always</a:t>
            </a:r>
            <a:r>
              <a:rPr lang="nl-NL" dirty="0"/>
              <a:t> return X </a:t>
            </a:r>
            <a:r>
              <a:rPr lang="nl-NL" dirty="0" err="1"/>
              <a:t>movies</a:t>
            </a:r>
            <a:r>
              <a:rPr lang="nl-NL" dirty="0"/>
              <a:t> </a:t>
            </a:r>
            <a:r>
              <a:rPr lang="nl-NL" dirty="0" err="1"/>
              <a:t>when</a:t>
            </a:r>
            <a:r>
              <a:rPr lang="nl-NL" dirty="0"/>
              <a:t> </a:t>
            </a:r>
            <a:r>
              <a:rPr lang="nl-NL" dirty="0" err="1"/>
              <a:t>ratingID</a:t>
            </a:r>
            <a:r>
              <a:rPr lang="nl-NL" dirty="0"/>
              <a:t> Y is </a:t>
            </a:r>
            <a:r>
              <a:rPr lang="nl-NL" dirty="0" err="1"/>
              <a:t>defined</a:t>
            </a:r>
            <a:endParaRPr lang="nl-NL" dirty="0"/>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6" name="Afbeelding 5">
            <a:extLst>
              <a:ext uri="{FF2B5EF4-FFF2-40B4-BE49-F238E27FC236}">
                <a16:creationId xmlns:a16="http://schemas.microsoft.com/office/drawing/2014/main" id="{371583BB-7FB3-453E-AAEA-341F8CD2D12D}"/>
              </a:ext>
            </a:extLst>
          </p:cNvPr>
          <p:cNvPicPr>
            <a:picLocks noChangeAspect="1"/>
          </p:cNvPicPr>
          <p:nvPr/>
        </p:nvPicPr>
        <p:blipFill>
          <a:blip r:embed="rId2"/>
          <a:stretch>
            <a:fillRect/>
          </a:stretch>
        </p:blipFill>
        <p:spPr>
          <a:xfrm>
            <a:off x="822948" y="4503033"/>
            <a:ext cx="10978219" cy="1156986"/>
          </a:xfrm>
          <a:prstGeom prst="rect">
            <a:avLst/>
          </a:prstGeom>
        </p:spPr>
      </p:pic>
      <p:sp>
        <p:nvSpPr>
          <p:cNvPr id="4" name="Slide Number Placeholder 3">
            <a:extLst>
              <a:ext uri="{FF2B5EF4-FFF2-40B4-BE49-F238E27FC236}">
                <a16:creationId xmlns:a16="http://schemas.microsoft.com/office/drawing/2014/main" id="{BAA2C485-1420-42DB-8635-4EA056D33FEC}"/>
              </a:ext>
            </a:extLst>
          </p:cNvPr>
          <p:cNvSpPr>
            <a:spLocks noGrp="1"/>
          </p:cNvSpPr>
          <p:nvPr>
            <p:ph type="sldNum" sz="quarter" idx="16"/>
          </p:nvPr>
        </p:nvSpPr>
        <p:spPr/>
        <p:txBody>
          <a:bodyPr/>
          <a:lstStyle/>
          <a:p>
            <a:fld id="{763F2D79-C75E-42E1-AD06-AE3EAB2BE1D7}" type="slidenum">
              <a:rPr lang="nl-BE" smtClean="0"/>
              <a:pPr/>
              <a:t>53</a:t>
            </a:fld>
            <a:endParaRPr lang="nl-BE" sz="1200" dirty="0"/>
          </a:p>
        </p:txBody>
      </p:sp>
    </p:spTree>
    <p:extLst>
      <p:ext uri="{BB962C8B-B14F-4D97-AF65-F5344CB8AC3E}">
        <p14:creationId xmlns:p14="http://schemas.microsoft.com/office/powerpoint/2010/main" val="14718055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Mocking</a:t>
            </a:r>
            <a:r>
              <a:rPr lang="nl-NL" dirty="0"/>
              <a:t> </a:t>
            </a:r>
            <a:r>
              <a:rPr lang="nl-NL" dirty="0" err="1"/>
              <a:t>allows</a:t>
            </a:r>
            <a:r>
              <a:rPr lang="nl-NL" dirty="0"/>
              <a:t> </a:t>
            </a:r>
            <a:r>
              <a:rPr lang="nl-NL" dirty="0" err="1"/>
              <a:t>us</a:t>
            </a:r>
            <a:r>
              <a:rPr lang="nl-NL" dirty="0"/>
              <a:t> </a:t>
            </a:r>
            <a:r>
              <a:rPr lang="nl-NL" dirty="0" err="1"/>
              <a:t>to</a:t>
            </a:r>
            <a:r>
              <a:rPr lang="nl-NL" dirty="0"/>
              <a:t> select </a:t>
            </a:r>
            <a:r>
              <a:rPr lang="nl-NL" dirty="0" err="1"/>
              <a:t>methods</a:t>
            </a:r>
            <a:r>
              <a:rPr lang="nl-NL" dirty="0"/>
              <a:t> </a:t>
            </a:r>
            <a:r>
              <a:rPr lang="nl-NL" dirty="0" err="1"/>
              <a:t>and</a:t>
            </a:r>
            <a:r>
              <a:rPr lang="nl-NL" dirty="0"/>
              <a:t> </a:t>
            </a:r>
            <a:r>
              <a:rPr lang="nl-NL" dirty="0" err="1"/>
              <a:t>specify</a:t>
            </a:r>
            <a:r>
              <a:rPr lang="nl-NL" dirty="0"/>
              <a:t> </a:t>
            </a:r>
            <a:r>
              <a:rPr lang="nl-NL" dirty="0" err="1"/>
              <a:t>their</a:t>
            </a:r>
            <a:r>
              <a:rPr lang="nl-NL" dirty="0"/>
              <a:t> return </a:t>
            </a:r>
            <a:r>
              <a:rPr lang="nl-NL" dirty="0" err="1"/>
              <a:t>values</a:t>
            </a:r>
            <a:r>
              <a:rPr lang="nl-NL" dirty="0"/>
              <a:t>:</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6" name="Afbeelding 5">
            <a:extLst>
              <a:ext uri="{FF2B5EF4-FFF2-40B4-BE49-F238E27FC236}">
                <a16:creationId xmlns:a16="http://schemas.microsoft.com/office/drawing/2014/main" id="{2CC27570-0BBC-43F9-A795-7C968400688B}"/>
              </a:ext>
            </a:extLst>
          </p:cNvPr>
          <p:cNvPicPr>
            <a:picLocks noChangeAspect="1"/>
          </p:cNvPicPr>
          <p:nvPr/>
        </p:nvPicPr>
        <p:blipFill>
          <a:blip r:embed="rId2"/>
          <a:stretch>
            <a:fillRect/>
          </a:stretch>
        </p:blipFill>
        <p:spPr>
          <a:xfrm>
            <a:off x="2313671" y="2816747"/>
            <a:ext cx="6962775" cy="3238500"/>
          </a:xfrm>
          <a:prstGeom prst="rect">
            <a:avLst/>
          </a:prstGeom>
        </p:spPr>
      </p:pic>
      <p:sp>
        <p:nvSpPr>
          <p:cNvPr id="4" name="Slide Number Placeholder 3">
            <a:extLst>
              <a:ext uri="{FF2B5EF4-FFF2-40B4-BE49-F238E27FC236}">
                <a16:creationId xmlns:a16="http://schemas.microsoft.com/office/drawing/2014/main" id="{AE06F832-9552-4762-BE16-17037397EC38}"/>
              </a:ext>
            </a:extLst>
          </p:cNvPr>
          <p:cNvSpPr>
            <a:spLocks noGrp="1"/>
          </p:cNvSpPr>
          <p:nvPr>
            <p:ph type="sldNum" sz="quarter" idx="16"/>
          </p:nvPr>
        </p:nvSpPr>
        <p:spPr/>
        <p:txBody>
          <a:bodyPr/>
          <a:lstStyle/>
          <a:p>
            <a:fld id="{763F2D79-C75E-42E1-AD06-AE3EAB2BE1D7}" type="slidenum">
              <a:rPr lang="nl-BE" smtClean="0"/>
              <a:pPr/>
              <a:t>54</a:t>
            </a:fld>
            <a:endParaRPr lang="nl-BE" sz="1200" dirty="0"/>
          </a:p>
        </p:txBody>
      </p:sp>
    </p:spTree>
    <p:extLst>
      <p:ext uri="{BB962C8B-B14F-4D97-AF65-F5344CB8AC3E}">
        <p14:creationId xmlns:p14="http://schemas.microsoft.com/office/powerpoint/2010/main" val="3404706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a:t>Next we </a:t>
            </a:r>
            <a:r>
              <a:rPr lang="nl-NL" dirty="0" err="1"/>
              <a:t>create</a:t>
            </a:r>
            <a:r>
              <a:rPr lang="nl-NL" dirty="0"/>
              <a:t> </a:t>
            </a:r>
            <a:r>
              <a:rPr lang="nl-NL" dirty="0" err="1"/>
              <a:t>an</a:t>
            </a:r>
            <a:r>
              <a:rPr lang="nl-NL" dirty="0"/>
              <a:t> </a:t>
            </a:r>
            <a:r>
              <a:rPr lang="nl-NL" dirty="0" err="1"/>
              <a:t>instance</a:t>
            </a:r>
            <a:r>
              <a:rPr lang="nl-NL" dirty="0"/>
              <a:t> of </a:t>
            </a:r>
            <a:r>
              <a:rPr lang="nl-NL" dirty="0" err="1"/>
              <a:t>the</a:t>
            </a:r>
            <a:r>
              <a:rPr lang="nl-NL" dirty="0"/>
              <a:t> </a:t>
            </a:r>
            <a:r>
              <a:rPr lang="nl-NL" dirty="0" err="1"/>
              <a:t>MoviesController</a:t>
            </a:r>
            <a:r>
              <a:rPr lang="nl-NL" dirty="0"/>
              <a:t> </a:t>
            </a:r>
            <a:r>
              <a:rPr lang="nl-NL" dirty="0" err="1"/>
              <a:t>using</a:t>
            </a:r>
            <a:r>
              <a:rPr lang="nl-NL" dirty="0"/>
              <a:t> </a:t>
            </a:r>
            <a:r>
              <a:rPr lang="nl-NL" dirty="0" err="1"/>
              <a:t>the</a:t>
            </a:r>
            <a:r>
              <a:rPr lang="nl-NL" dirty="0"/>
              <a:t> ‘</a:t>
            </a:r>
            <a:r>
              <a:rPr lang="nl-NL" dirty="0" err="1"/>
              <a:t>Objects</a:t>
            </a:r>
            <a:r>
              <a:rPr lang="nl-NL" dirty="0"/>
              <a:t>’ of </a:t>
            </a:r>
            <a:r>
              <a:rPr lang="nl-NL" dirty="0" err="1"/>
              <a:t>the</a:t>
            </a:r>
            <a:r>
              <a:rPr lang="nl-NL" dirty="0"/>
              <a:t> Mock as </a:t>
            </a:r>
            <a:r>
              <a:rPr lang="nl-NL" dirty="0" err="1"/>
              <a:t>constructor</a:t>
            </a:r>
            <a:r>
              <a:rPr lang="nl-NL" dirty="0"/>
              <a:t> </a:t>
            </a:r>
            <a:r>
              <a:rPr lang="nl-NL" dirty="0" err="1"/>
              <a:t>arguments</a:t>
            </a:r>
            <a:r>
              <a:rPr lang="nl-NL" dirty="0"/>
              <a:t>:</a:t>
            </a:r>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8" name="Afbeelding 7">
            <a:extLst>
              <a:ext uri="{FF2B5EF4-FFF2-40B4-BE49-F238E27FC236}">
                <a16:creationId xmlns:a16="http://schemas.microsoft.com/office/drawing/2014/main" id="{C7121A99-4118-49F3-BC14-E5F97E7F69C1}"/>
              </a:ext>
            </a:extLst>
          </p:cNvPr>
          <p:cNvPicPr>
            <a:picLocks noChangeAspect="1"/>
          </p:cNvPicPr>
          <p:nvPr/>
        </p:nvPicPr>
        <p:blipFill>
          <a:blip r:embed="rId2"/>
          <a:stretch>
            <a:fillRect/>
          </a:stretch>
        </p:blipFill>
        <p:spPr>
          <a:xfrm>
            <a:off x="1818853" y="3429000"/>
            <a:ext cx="7863383" cy="1532862"/>
          </a:xfrm>
          <a:prstGeom prst="rect">
            <a:avLst/>
          </a:prstGeom>
        </p:spPr>
      </p:pic>
      <p:sp>
        <p:nvSpPr>
          <p:cNvPr id="4" name="Slide Number Placeholder 3">
            <a:extLst>
              <a:ext uri="{FF2B5EF4-FFF2-40B4-BE49-F238E27FC236}">
                <a16:creationId xmlns:a16="http://schemas.microsoft.com/office/drawing/2014/main" id="{5AA57F9D-647F-4060-8256-E2CD6579C00F}"/>
              </a:ext>
            </a:extLst>
          </p:cNvPr>
          <p:cNvSpPr>
            <a:spLocks noGrp="1"/>
          </p:cNvSpPr>
          <p:nvPr>
            <p:ph type="sldNum" sz="quarter" idx="16"/>
          </p:nvPr>
        </p:nvSpPr>
        <p:spPr/>
        <p:txBody>
          <a:bodyPr/>
          <a:lstStyle/>
          <a:p>
            <a:fld id="{763F2D79-C75E-42E1-AD06-AE3EAB2BE1D7}" type="slidenum">
              <a:rPr lang="nl-BE" smtClean="0"/>
              <a:pPr/>
              <a:t>55</a:t>
            </a:fld>
            <a:endParaRPr lang="nl-BE" sz="1200" dirty="0"/>
          </a:p>
        </p:txBody>
      </p:sp>
    </p:spTree>
    <p:extLst>
      <p:ext uri="{BB962C8B-B14F-4D97-AF65-F5344CB8AC3E}">
        <p14:creationId xmlns:p14="http://schemas.microsoft.com/office/powerpoint/2010/main" val="762757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236B9F7-D8C6-4A8A-8709-00D6BFD4B393}"/>
              </a:ext>
            </a:extLst>
          </p:cNvPr>
          <p:cNvSpPr>
            <a:spLocks noGrp="1"/>
          </p:cNvSpPr>
          <p:nvPr>
            <p:ph type="body" sz="quarter" idx="17"/>
          </p:nvPr>
        </p:nvSpPr>
        <p:spPr/>
        <p:txBody>
          <a:bodyPr/>
          <a:lstStyle/>
          <a:p>
            <a:pPr lvl="1"/>
            <a:r>
              <a:rPr lang="nl-NL" dirty="0" err="1"/>
              <a:t>Finally</a:t>
            </a:r>
            <a:r>
              <a:rPr lang="nl-NL" dirty="0"/>
              <a:t> we ...</a:t>
            </a:r>
          </a:p>
          <a:p>
            <a:pPr lvl="2"/>
            <a:r>
              <a:rPr lang="nl-NL" dirty="0" err="1"/>
              <a:t>Execute</a:t>
            </a:r>
            <a:r>
              <a:rPr lang="nl-NL" dirty="0"/>
              <a:t> </a:t>
            </a:r>
            <a:r>
              <a:rPr lang="nl-NL" dirty="0" err="1"/>
              <a:t>the</a:t>
            </a:r>
            <a:r>
              <a:rPr lang="nl-NL" dirty="0"/>
              <a:t> list </a:t>
            </a:r>
            <a:r>
              <a:rPr lang="nl-NL" dirty="0" err="1"/>
              <a:t>method</a:t>
            </a:r>
            <a:r>
              <a:rPr lang="nl-NL" dirty="0"/>
              <a:t> </a:t>
            </a:r>
            <a:r>
              <a:rPr lang="nl-NL" dirty="0" err="1"/>
              <a:t>and</a:t>
            </a:r>
            <a:r>
              <a:rPr lang="nl-NL" dirty="0"/>
              <a:t> </a:t>
            </a:r>
            <a:r>
              <a:rPr lang="nl-NL" dirty="0" err="1"/>
              <a:t>grab</a:t>
            </a:r>
            <a:r>
              <a:rPr lang="nl-NL" dirty="0"/>
              <a:t> </a:t>
            </a:r>
            <a:r>
              <a:rPr lang="nl-NL" dirty="0" err="1"/>
              <a:t>the</a:t>
            </a:r>
            <a:r>
              <a:rPr lang="nl-NL" dirty="0"/>
              <a:t> </a:t>
            </a:r>
            <a:r>
              <a:rPr lang="nl-NL" dirty="0" err="1"/>
              <a:t>ViewResult</a:t>
            </a:r>
            <a:endParaRPr lang="nl-NL" dirty="0"/>
          </a:p>
          <a:p>
            <a:pPr lvl="2"/>
            <a:r>
              <a:rPr lang="nl-NL" dirty="0"/>
              <a:t>We get </a:t>
            </a:r>
            <a:r>
              <a:rPr lang="nl-NL" dirty="0" err="1"/>
              <a:t>the</a:t>
            </a:r>
            <a:r>
              <a:rPr lang="nl-NL" dirty="0"/>
              <a:t> </a:t>
            </a:r>
            <a:r>
              <a:rPr lang="nl-NL" dirty="0" err="1"/>
              <a:t>ViewModel</a:t>
            </a:r>
            <a:r>
              <a:rPr lang="nl-NL" dirty="0"/>
              <a:t> </a:t>
            </a:r>
            <a:r>
              <a:rPr lang="nl-NL" dirty="0" err="1"/>
              <a:t>from</a:t>
            </a:r>
            <a:r>
              <a:rPr lang="nl-NL" dirty="0"/>
              <a:t> </a:t>
            </a:r>
            <a:r>
              <a:rPr lang="nl-NL" dirty="0" err="1"/>
              <a:t>this</a:t>
            </a:r>
            <a:r>
              <a:rPr lang="nl-NL" dirty="0"/>
              <a:t> </a:t>
            </a:r>
            <a:r>
              <a:rPr lang="nl-NL" dirty="0" err="1"/>
              <a:t>ViewResult</a:t>
            </a:r>
            <a:endParaRPr lang="nl-NL" dirty="0"/>
          </a:p>
          <a:p>
            <a:pPr lvl="2"/>
            <a:r>
              <a:rPr lang="nl-NL" dirty="0"/>
              <a:t>We check </a:t>
            </a:r>
            <a:r>
              <a:rPr lang="nl-NL" dirty="0" err="1"/>
              <a:t>if</a:t>
            </a:r>
            <a:r>
              <a:rPr lang="nl-NL" dirty="0"/>
              <a:t> we get back </a:t>
            </a:r>
            <a:r>
              <a:rPr lang="nl-NL" dirty="0" err="1"/>
              <a:t>the</a:t>
            </a:r>
            <a:r>
              <a:rPr lang="nl-NL" dirty="0"/>
              <a:t> correct </a:t>
            </a:r>
            <a:r>
              <a:rPr lang="nl-NL" dirty="0" err="1"/>
              <a:t>number</a:t>
            </a:r>
            <a:r>
              <a:rPr lang="nl-NL" dirty="0"/>
              <a:t> of </a:t>
            </a:r>
            <a:r>
              <a:rPr lang="nl-NL" dirty="0" err="1"/>
              <a:t>movies</a:t>
            </a:r>
            <a:endParaRPr lang="nl-NL" dirty="0"/>
          </a:p>
          <a:p>
            <a:pPr lvl="1"/>
            <a:endParaRPr lang="fr-BE" dirty="0"/>
          </a:p>
        </p:txBody>
      </p:sp>
      <p:sp>
        <p:nvSpPr>
          <p:cNvPr id="3" name="Titel 2">
            <a:extLst>
              <a:ext uri="{FF2B5EF4-FFF2-40B4-BE49-F238E27FC236}">
                <a16:creationId xmlns:a16="http://schemas.microsoft.com/office/drawing/2014/main" id="{56DC0BBA-07BB-4765-81E0-F4CD2E98395A}"/>
              </a:ext>
            </a:extLst>
          </p:cNvPr>
          <p:cNvSpPr>
            <a:spLocks noGrp="1"/>
          </p:cNvSpPr>
          <p:nvPr>
            <p:ph type="title"/>
          </p:nvPr>
        </p:nvSpPr>
        <p:spPr/>
        <p:txBody>
          <a:bodyPr/>
          <a:lstStyle/>
          <a:p>
            <a:r>
              <a:rPr lang="nl-NL" dirty="0"/>
              <a:t>Steps</a:t>
            </a:r>
            <a:endParaRPr lang="fr-BE" dirty="0"/>
          </a:p>
        </p:txBody>
      </p:sp>
      <p:pic>
        <p:nvPicPr>
          <p:cNvPr id="5" name="Afbeelding 4">
            <a:extLst>
              <a:ext uri="{FF2B5EF4-FFF2-40B4-BE49-F238E27FC236}">
                <a16:creationId xmlns:a16="http://schemas.microsoft.com/office/drawing/2014/main" id="{AEB9B9FF-BF69-4724-8F04-C7A2305F7CEA}"/>
              </a:ext>
            </a:extLst>
          </p:cNvPr>
          <p:cNvPicPr>
            <a:picLocks noChangeAspect="1"/>
          </p:cNvPicPr>
          <p:nvPr/>
        </p:nvPicPr>
        <p:blipFill>
          <a:blip r:embed="rId2"/>
          <a:stretch>
            <a:fillRect/>
          </a:stretch>
        </p:blipFill>
        <p:spPr>
          <a:xfrm>
            <a:off x="1499524" y="3893817"/>
            <a:ext cx="10124688" cy="2073315"/>
          </a:xfrm>
          <a:prstGeom prst="rect">
            <a:avLst/>
          </a:prstGeom>
        </p:spPr>
      </p:pic>
      <p:sp>
        <p:nvSpPr>
          <p:cNvPr id="4" name="Slide Number Placeholder 3">
            <a:extLst>
              <a:ext uri="{FF2B5EF4-FFF2-40B4-BE49-F238E27FC236}">
                <a16:creationId xmlns:a16="http://schemas.microsoft.com/office/drawing/2014/main" id="{952600B8-D4A3-4631-A109-7EE8B5631388}"/>
              </a:ext>
            </a:extLst>
          </p:cNvPr>
          <p:cNvSpPr>
            <a:spLocks noGrp="1"/>
          </p:cNvSpPr>
          <p:nvPr>
            <p:ph type="sldNum" sz="quarter" idx="16"/>
          </p:nvPr>
        </p:nvSpPr>
        <p:spPr/>
        <p:txBody>
          <a:bodyPr/>
          <a:lstStyle/>
          <a:p>
            <a:fld id="{763F2D79-C75E-42E1-AD06-AE3EAB2BE1D7}" type="slidenum">
              <a:rPr lang="nl-BE" smtClean="0"/>
              <a:pPr/>
              <a:t>56</a:t>
            </a:fld>
            <a:endParaRPr lang="nl-BE" sz="1200" dirty="0"/>
          </a:p>
        </p:txBody>
      </p:sp>
    </p:spTree>
    <p:extLst>
      <p:ext uri="{BB962C8B-B14F-4D97-AF65-F5344CB8AC3E}">
        <p14:creationId xmlns:p14="http://schemas.microsoft.com/office/powerpoint/2010/main" val="2495936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93FE5B1-0DF4-452A-AAEB-70BB3A8F3EE6}"/>
              </a:ext>
            </a:extLst>
          </p:cNvPr>
          <p:cNvSpPr>
            <a:spLocks noGrp="1"/>
          </p:cNvSpPr>
          <p:nvPr>
            <p:ph type="body" sz="quarter" idx="17"/>
          </p:nvPr>
        </p:nvSpPr>
        <p:spPr/>
        <p:txBody>
          <a:bodyPr/>
          <a:lstStyle/>
          <a:p>
            <a:pPr lvl="1"/>
            <a:r>
              <a:rPr lang="nl-NL" dirty="0" err="1"/>
              <a:t>You</a:t>
            </a:r>
            <a:r>
              <a:rPr lang="nl-NL" dirty="0"/>
              <a:t> </a:t>
            </a:r>
            <a:r>
              <a:rPr lang="nl-NL" dirty="0" err="1"/>
              <a:t>should</a:t>
            </a:r>
            <a:r>
              <a:rPr lang="nl-NL" dirty="0"/>
              <a:t> </a:t>
            </a:r>
            <a:r>
              <a:rPr lang="nl-NL" dirty="0" err="1"/>
              <a:t>see</a:t>
            </a:r>
            <a:r>
              <a:rPr lang="nl-NL" dirty="0"/>
              <a:t> </a:t>
            </a:r>
            <a:r>
              <a:rPr lang="nl-NL"/>
              <a:t>your </a:t>
            </a:r>
            <a:r>
              <a:rPr lang="nl-NL" dirty="0" err="1"/>
              <a:t>passed</a:t>
            </a:r>
            <a:r>
              <a:rPr lang="nl-NL" dirty="0"/>
              <a:t> test in </a:t>
            </a:r>
            <a:r>
              <a:rPr lang="nl-NL" dirty="0" err="1"/>
              <a:t>the</a:t>
            </a:r>
            <a:r>
              <a:rPr lang="nl-NL" dirty="0"/>
              <a:t> ‘Test Explorer’</a:t>
            </a:r>
          </a:p>
          <a:p>
            <a:endParaRPr lang="fr-BE" dirty="0"/>
          </a:p>
        </p:txBody>
      </p:sp>
      <p:sp>
        <p:nvSpPr>
          <p:cNvPr id="3" name="Titel 2">
            <a:extLst>
              <a:ext uri="{FF2B5EF4-FFF2-40B4-BE49-F238E27FC236}">
                <a16:creationId xmlns:a16="http://schemas.microsoft.com/office/drawing/2014/main" id="{9A4F4788-6CEC-4CCB-B12F-7D1179D7998E}"/>
              </a:ext>
            </a:extLst>
          </p:cNvPr>
          <p:cNvSpPr>
            <a:spLocks noGrp="1"/>
          </p:cNvSpPr>
          <p:nvPr>
            <p:ph type="title"/>
          </p:nvPr>
        </p:nvSpPr>
        <p:spPr/>
        <p:txBody>
          <a:bodyPr/>
          <a:lstStyle/>
          <a:p>
            <a:r>
              <a:rPr lang="nl-NL" dirty="0"/>
              <a:t>Pass!</a:t>
            </a:r>
            <a:endParaRPr lang="fr-BE" dirty="0"/>
          </a:p>
        </p:txBody>
      </p:sp>
      <p:pic>
        <p:nvPicPr>
          <p:cNvPr id="5" name="Afbeelding 4">
            <a:extLst>
              <a:ext uri="{FF2B5EF4-FFF2-40B4-BE49-F238E27FC236}">
                <a16:creationId xmlns:a16="http://schemas.microsoft.com/office/drawing/2014/main" id="{F13D6817-AA5B-4589-9F52-75A8D5FB1085}"/>
              </a:ext>
            </a:extLst>
          </p:cNvPr>
          <p:cNvPicPr>
            <a:picLocks noChangeAspect="1"/>
          </p:cNvPicPr>
          <p:nvPr/>
        </p:nvPicPr>
        <p:blipFill>
          <a:blip r:embed="rId2"/>
          <a:stretch>
            <a:fillRect/>
          </a:stretch>
        </p:blipFill>
        <p:spPr>
          <a:xfrm>
            <a:off x="3738562" y="2514599"/>
            <a:ext cx="6497873" cy="2520387"/>
          </a:xfrm>
          <a:prstGeom prst="rect">
            <a:avLst/>
          </a:prstGeom>
        </p:spPr>
      </p:pic>
      <p:sp>
        <p:nvSpPr>
          <p:cNvPr id="4" name="Slide Number Placeholder 3">
            <a:extLst>
              <a:ext uri="{FF2B5EF4-FFF2-40B4-BE49-F238E27FC236}">
                <a16:creationId xmlns:a16="http://schemas.microsoft.com/office/drawing/2014/main" id="{FB3B6891-B396-4123-95D5-52C11FDD7999}"/>
              </a:ext>
            </a:extLst>
          </p:cNvPr>
          <p:cNvSpPr>
            <a:spLocks noGrp="1"/>
          </p:cNvSpPr>
          <p:nvPr>
            <p:ph type="sldNum" sz="quarter" idx="16"/>
          </p:nvPr>
        </p:nvSpPr>
        <p:spPr/>
        <p:txBody>
          <a:bodyPr/>
          <a:lstStyle/>
          <a:p>
            <a:fld id="{763F2D79-C75E-42E1-AD06-AE3EAB2BE1D7}" type="slidenum">
              <a:rPr lang="nl-BE" smtClean="0"/>
              <a:pPr/>
              <a:t>57</a:t>
            </a:fld>
            <a:endParaRPr lang="nl-BE" sz="1200" dirty="0"/>
          </a:p>
        </p:txBody>
      </p:sp>
    </p:spTree>
    <p:extLst>
      <p:ext uri="{BB962C8B-B14F-4D97-AF65-F5344CB8AC3E}">
        <p14:creationId xmlns:p14="http://schemas.microsoft.com/office/powerpoint/2010/main" val="1424614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66CFF-EB83-4608-8987-2A46A53B6659}"/>
              </a:ext>
            </a:extLst>
          </p:cNvPr>
          <p:cNvSpPr>
            <a:spLocks noGrp="1"/>
          </p:cNvSpPr>
          <p:nvPr>
            <p:ph type="title"/>
          </p:nvPr>
        </p:nvSpPr>
        <p:spPr/>
        <p:txBody>
          <a:bodyPr/>
          <a:lstStyle/>
          <a:p>
            <a:r>
              <a:rPr lang="nl-BE" dirty="0" err="1"/>
              <a:t>What</a:t>
            </a:r>
            <a:r>
              <a:rPr lang="nl-BE" dirty="0"/>
              <a:t> is a </a:t>
            </a:r>
            <a:r>
              <a:rPr lang="nl-BE" dirty="0" err="1"/>
              <a:t>repository</a:t>
            </a:r>
            <a:r>
              <a:rPr lang="nl-BE" dirty="0"/>
              <a:t>?</a:t>
            </a:r>
            <a:endParaRPr lang="en-GB" dirty="0"/>
          </a:p>
        </p:txBody>
      </p:sp>
      <p:sp>
        <p:nvSpPr>
          <p:cNvPr id="3" name="Content Placeholder 2">
            <a:extLst>
              <a:ext uri="{FF2B5EF4-FFF2-40B4-BE49-F238E27FC236}">
                <a16:creationId xmlns:a16="http://schemas.microsoft.com/office/drawing/2014/main" id="{C889AB6A-8743-4756-9164-9377F869D159}"/>
              </a:ext>
            </a:extLst>
          </p:cNvPr>
          <p:cNvSpPr>
            <a:spLocks noGrp="1"/>
          </p:cNvSpPr>
          <p:nvPr>
            <p:ph idx="4294967295"/>
          </p:nvPr>
        </p:nvSpPr>
        <p:spPr>
          <a:xfrm>
            <a:off x="0" y="1825625"/>
            <a:ext cx="12192000" cy="3770313"/>
          </a:xfrm>
        </p:spPr>
        <p:txBody>
          <a:bodyPr/>
          <a:lstStyle/>
          <a:p>
            <a:pPr lvl="1"/>
            <a:r>
              <a:rPr lang="nl-BE" dirty="0"/>
              <a:t>A </a:t>
            </a:r>
            <a:r>
              <a:rPr lang="nl-BE" dirty="0" err="1"/>
              <a:t>repository</a:t>
            </a:r>
            <a:r>
              <a:rPr lang="nl-BE" dirty="0"/>
              <a:t> </a:t>
            </a:r>
            <a:r>
              <a:rPr lang="nl-BE" dirty="0" err="1"/>
              <a:t>encapsulates</a:t>
            </a:r>
            <a:r>
              <a:rPr lang="nl-BE" dirty="0"/>
              <a:t> data access. </a:t>
            </a:r>
            <a:br>
              <a:rPr lang="nl-BE" dirty="0"/>
            </a:br>
            <a:endParaRPr lang="nl-BE" dirty="0"/>
          </a:p>
          <a:p>
            <a:pPr lvl="1"/>
            <a:r>
              <a:rPr lang="nl-BE" dirty="0" err="1"/>
              <a:t>Repositories</a:t>
            </a:r>
            <a:r>
              <a:rPr lang="nl-BE" dirty="0"/>
              <a:t> are </a:t>
            </a:r>
            <a:r>
              <a:rPr lang="nl-BE" dirty="0" err="1"/>
              <a:t>just</a:t>
            </a:r>
            <a:r>
              <a:rPr lang="nl-BE" dirty="0"/>
              <a:t> classes </a:t>
            </a:r>
            <a:r>
              <a:rPr lang="nl-BE" dirty="0" err="1"/>
              <a:t>that</a:t>
            </a:r>
            <a:r>
              <a:rPr lang="nl-BE" dirty="0"/>
              <a:t> </a:t>
            </a:r>
            <a:r>
              <a:rPr lang="nl-BE" dirty="0" err="1"/>
              <a:t>implement</a:t>
            </a:r>
            <a:r>
              <a:rPr lang="nl-BE" dirty="0"/>
              <a:t> data access logic </a:t>
            </a:r>
            <a:r>
              <a:rPr lang="nl-BE" dirty="0" err="1"/>
              <a:t>and</a:t>
            </a:r>
            <a:r>
              <a:rPr lang="nl-BE" dirty="0"/>
              <a:t> </a:t>
            </a:r>
            <a:r>
              <a:rPr lang="nl-BE" dirty="0" err="1"/>
              <a:t>provide</a:t>
            </a:r>
            <a:r>
              <a:rPr lang="nl-BE" dirty="0"/>
              <a:t> a data access service </a:t>
            </a:r>
            <a:r>
              <a:rPr lang="nl-BE" dirty="0" err="1"/>
              <a:t>to</a:t>
            </a:r>
            <a:r>
              <a:rPr lang="nl-BE" dirty="0"/>
              <a:t> </a:t>
            </a:r>
            <a:r>
              <a:rPr lang="nl-BE" dirty="0" err="1"/>
              <a:t>the</a:t>
            </a:r>
            <a:r>
              <a:rPr lang="nl-BE" dirty="0"/>
              <a:t> </a:t>
            </a:r>
            <a:r>
              <a:rPr lang="nl-BE" dirty="0" err="1"/>
              <a:t>application</a:t>
            </a:r>
            <a:r>
              <a:rPr lang="nl-BE" dirty="0"/>
              <a:t> </a:t>
            </a:r>
            <a:r>
              <a:rPr lang="nl-BE" dirty="0" err="1"/>
              <a:t>layer</a:t>
            </a:r>
            <a:r>
              <a:rPr lang="nl-BE" dirty="0"/>
              <a:t>.</a:t>
            </a:r>
            <a:br>
              <a:rPr lang="nl-BE" dirty="0"/>
            </a:br>
            <a:endParaRPr lang="nl-BE" dirty="0"/>
          </a:p>
          <a:p>
            <a:pPr lvl="1"/>
            <a:r>
              <a:rPr lang="nl-BE" dirty="0"/>
              <a:t>The </a:t>
            </a:r>
            <a:r>
              <a:rPr lang="nl-BE" dirty="0" err="1"/>
              <a:t>application</a:t>
            </a:r>
            <a:r>
              <a:rPr lang="nl-BE" dirty="0"/>
              <a:t> </a:t>
            </a:r>
            <a:r>
              <a:rPr lang="nl-BE" dirty="0" err="1"/>
              <a:t>layer</a:t>
            </a:r>
            <a:r>
              <a:rPr lang="nl-BE" dirty="0"/>
              <a:t> as a </a:t>
            </a:r>
            <a:r>
              <a:rPr lang="nl-BE" dirty="0" err="1"/>
              <a:t>consumer</a:t>
            </a:r>
            <a:r>
              <a:rPr lang="nl-BE" dirty="0"/>
              <a:t> of </a:t>
            </a:r>
            <a:r>
              <a:rPr lang="nl-BE" dirty="0" err="1"/>
              <a:t>the</a:t>
            </a:r>
            <a:r>
              <a:rPr lang="nl-BE" dirty="0"/>
              <a:t> </a:t>
            </a:r>
            <a:r>
              <a:rPr lang="nl-BE" dirty="0" err="1"/>
              <a:t>repository</a:t>
            </a:r>
            <a:r>
              <a:rPr lang="nl-BE" dirty="0"/>
              <a:t> </a:t>
            </a:r>
            <a:r>
              <a:rPr lang="nl-BE" dirty="0" err="1"/>
              <a:t>doesn’t</a:t>
            </a:r>
            <a:r>
              <a:rPr lang="nl-BE" dirty="0"/>
              <a:t> </a:t>
            </a:r>
            <a:r>
              <a:rPr lang="nl-BE" dirty="0" err="1"/>
              <a:t>need</a:t>
            </a:r>
            <a:r>
              <a:rPr lang="nl-BE" dirty="0"/>
              <a:t> </a:t>
            </a:r>
            <a:r>
              <a:rPr lang="nl-BE" dirty="0" err="1"/>
              <a:t>to</a:t>
            </a:r>
            <a:r>
              <a:rPr lang="nl-BE" dirty="0"/>
              <a:t> </a:t>
            </a:r>
            <a:r>
              <a:rPr lang="nl-BE" dirty="0" err="1"/>
              <a:t>know</a:t>
            </a:r>
            <a:r>
              <a:rPr lang="nl-BE" dirty="0"/>
              <a:t> </a:t>
            </a:r>
            <a:r>
              <a:rPr lang="nl-BE" dirty="0" err="1"/>
              <a:t>whether</a:t>
            </a:r>
            <a:r>
              <a:rPr lang="nl-BE" dirty="0"/>
              <a:t> or </a:t>
            </a:r>
            <a:r>
              <a:rPr lang="nl-BE" dirty="0" err="1"/>
              <a:t>not</a:t>
            </a:r>
            <a:r>
              <a:rPr lang="nl-BE" dirty="0"/>
              <a:t> ADO.NET, EF or </a:t>
            </a:r>
            <a:r>
              <a:rPr lang="nl-BE" dirty="0" err="1"/>
              <a:t>other</a:t>
            </a:r>
            <a:r>
              <a:rPr lang="nl-BE" dirty="0"/>
              <a:t> </a:t>
            </a:r>
            <a:r>
              <a:rPr lang="nl-BE" dirty="0" err="1"/>
              <a:t>ORMs</a:t>
            </a:r>
            <a:r>
              <a:rPr lang="nl-BE" dirty="0"/>
              <a:t> like Dapper, …  are </a:t>
            </a:r>
            <a:r>
              <a:rPr lang="nl-BE" dirty="0" err="1"/>
              <a:t>used</a:t>
            </a:r>
            <a:r>
              <a:rPr lang="nl-BE" dirty="0"/>
              <a:t> </a:t>
            </a:r>
            <a:r>
              <a:rPr lang="nl-BE" dirty="0" err="1"/>
              <a:t>neither</a:t>
            </a:r>
            <a:r>
              <a:rPr lang="nl-BE" dirty="0"/>
              <a:t> </a:t>
            </a:r>
            <a:r>
              <a:rPr lang="nl-BE" dirty="0" err="1"/>
              <a:t>needs</a:t>
            </a:r>
            <a:r>
              <a:rPr lang="nl-BE" dirty="0"/>
              <a:t> </a:t>
            </a:r>
            <a:r>
              <a:rPr lang="nl-BE" dirty="0" err="1"/>
              <a:t>to</a:t>
            </a:r>
            <a:r>
              <a:rPr lang="nl-BE" dirty="0"/>
              <a:t> care </a:t>
            </a:r>
            <a:r>
              <a:rPr lang="nl-BE" dirty="0" err="1"/>
              <a:t>about</a:t>
            </a:r>
            <a:r>
              <a:rPr lang="nl-BE" dirty="0"/>
              <a:t> </a:t>
            </a:r>
            <a:r>
              <a:rPr lang="nl-BE" dirty="0" err="1"/>
              <a:t>the</a:t>
            </a:r>
            <a:r>
              <a:rPr lang="nl-BE" dirty="0"/>
              <a:t> </a:t>
            </a:r>
            <a:r>
              <a:rPr lang="nl-BE" dirty="0" err="1"/>
              <a:t>underlying</a:t>
            </a:r>
            <a:r>
              <a:rPr lang="nl-BE" dirty="0"/>
              <a:t> data </a:t>
            </a:r>
            <a:r>
              <a:rPr lang="nl-BE" dirty="0" err="1"/>
              <a:t>structure</a:t>
            </a:r>
            <a:r>
              <a:rPr lang="nl-BE" dirty="0"/>
              <a:t>.</a:t>
            </a:r>
          </a:p>
          <a:p>
            <a:pPr marL="0" indent="0">
              <a:buNone/>
            </a:pPr>
            <a:endParaRPr lang="en-GB" dirty="0"/>
          </a:p>
        </p:txBody>
      </p:sp>
      <p:sp>
        <p:nvSpPr>
          <p:cNvPr id="5" name="Lightning Bolt 4">
            <a:extLst>
              <a:ext uri="{FF2B5EF4-FFF2-40B4-BE49-F238E27FC236}">
                <a16:creationId xmlns:a16="http://schemas.microsoft.com/office/drawing/2014/main" id="{DF0E7F35-D087-4DCA-A659-3F8AEFAF6AAD}"/>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Lightning Bolt 5">
            <a:extLst>
              <a:ext uri="{FF2B5EF4-FFF2-40B4-BE49-F238E27FC236}">
                <a16:creationId xmlns:a16="http://schemas.microsoft.com/office/drawing/2014/main" id="{9F112DBC-A64D-42CB-89C3-BFB11AE43E8F}"/>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FC319246-6E84-46BE-93A1-B477125AFEC3}"/>
              </a:ext>
            </a:extLst>
          </p:cNvPr>
          <p:cNvSpPr>
            <a:spLocks noGrp="1"/>
          </p:cNvSpPr>
          <p:nvPr>
            <p:ph type="sldNum" sz="quarter" idx="16"/>
          </p:nvPr>
        </p:nvSpPr>
        <p:spPr/>
        <p:txBody>
          <a:bodyPr/>
          <a:lstStyle/>
          <a:p>
            <a:fld id="{763F2D79-C75E-42E1-AD06-AE3EAB2BE1D7}" type="slidenum">
              <a:rPr lang="nl-BE" smtClean="0"/>
              <a:pPr/>
              <a:t>6</a:t>
            </a:fld>
            <a:endParaRPr lang="nl-BE" sz="1200" dirty="0"/>
          </a:p>
        </p:txBody>
      </p:sp>
    </p:spTree>
    <p:extLst>
      <p:ext uri="{BB962C8B-B14F-4D97-AF65-F5344CB8AC3E}">
        <p14:creationId xmlns:p14="http://schemas.microsoft.com/office/powerpoint/2010/main" val="1946445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112344-9F1A-4C6A-823F-ACBFF427FD6E}"/>
              </a:ext>
            </a:extLst>
          </p:cNvPr>
          <p:cNvSpPr>
            <a:spLocks noGrp="1"/>
          </p:cNvSpPr>
          <p:nvPr>
            <p:ph type="body" sz="quarter" idx="17"/>
          </p:nvPr>
        </p:nvSpPr>
        <p:spPr/>
        <p:txBody>
          <a:bodyPr/>
          <a:lstStyle/>
          <a:p>
            <a:pPr lvl="1"/>
            <a:r>
              <a:rPr lang="en-GB" dirty="0"/>
              <a:t> A Unit of Work acts as a business transaction.</a:t>
            </a:r>
          </a:p>
          <a:p>
            <a:pPr lvl="1"/>
            <a:r>
              <a:rPr lang="en-GB" dirty="0"/>
              <a:t>The Unit of Work will merge all the transactions (Create/Update/Delete) of Repositories into a single transaction. </a:t>
            </a:r>
          </a:p>
          <a:p>
            <a:pPr lvl="1"/>
            <a:r>
              <a:rPr lang="en-GB" dirty="0"/>
              <a:t>All changes will be committed only once. </a:t>
            </a:r>
          </a:p>
          <a:p>
            <a:pPr lvl="1"/>
            <a:r>
              <a:rPr lang="en-GB" dirty="0"/>
              <a:t>They will be rolled back if any transaction fails to ensure data integrity. </a:t>
            </a:r>
          </a:p>
          <a:p>
            <a:pPr lvl="1"/>
            <a:r>
              <a:rPr lang="en-GB" dirty="0"/>
              <a:t>People often consider the Unit of Work a lazy evaluation transaction because it will not block any data table until it commits the changes</a:t>
            </a:r>
          </a:p>
        </p:txBody>
      </p:sp>
      <p:sp>
        <p:nvSpPr>
          <p:cNvPr id="2" name="Title 1">
            <a:extLst>
              <a:ext uri="{FF2B5EF4-FFF2-40B4-BE49-F238E27FC236}">
                <a16:creationId xmlns:a16="http://schemas.microsoft.com/office/drawing/2014/main" id="{A4223D64-82EC-4637-A6DB-D2A5089A98E3}"/>
              </a:ext>
            </a:extLst>
          </p:cNvPr>
          <p:cNvSpPr>
            <a:spLocks noGrp="1"/>
          </p:cNvSpPr>
          <p:nvPr>
            <p:ph type="title"/>
          </p:nvPr>
        </p:nvSpPr>
        <p:spPr/>
        <p:txBody>
          <a:bodyPr/>
          <a:lstStyle/>
          <a:p>
            <a:r>
              <a:rPr lang="nl-BE" dirty="0" err="1"/>
              <a:t>What</a:t>
            </a:r>
            <a:r>
              <a:rPr lang="nl-BE" dirty="0"/>
              <a:t> is Unit of </a:t>
            </a:r>
            <a:r>
              <a:rPr lang="nl-BE" dirty="0" err="1"/>
              <a:t>Work</a:t>
            </a:r>
            <a:r>
              <a:rPr lang="nl-BE" dirty="0"/>
              <a:t>?</a:t>
            </a:r>
            <a:endParaRPr lang="en-GB" dirty="0"/>
          </a:p>
        </p:txBody>
      </p:sp>
      <p:sp>
        <p:nvSpPr>
          <p:cNvPr id="5" name="Lightning Bolt 4">
            <a:extLst>
              <a:ext uri="{FF2B5EF4-FFF2-40B4-BE49-F238E27FC236}">
                <a16:creationId xmlns:a16="http://schemas.microsoft.com/office/drawing/2014/main" id="{1ECCE50F-1C55-41E1-A13A-1BE8A0DF7B8F}"/>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Lightning Bolt 5">
            <a:extLst>
              <a:ext uri="{FF2B5EF4-FFF2-40B4-BE49-F238E27FC236}">
                <a16:creationId xmlns:a16="http://schemas.microsoft.com/office/drawing/2014/main" id="{DEDEFA4A-CD21-4EA7-BC8A-AB6474531403}"/>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lide Number Placeholder 2">
            <a:extLst>
              <a:ext uri="{FF2B5EF4-FFF2-40B4-BE49-F238E27FC236}">
                <a16:creationId xmlns:a16="http://schemas.microsoft.com/office/drawing/2014/main" id="{CF42456C-7B6E-4F2F-9C4F-37FEA1132891}"/>
              </a:ext>
            </a:extLst>
          </p:cNvPr>
          <p:cNvSpPr>
            <a:spLocks noGrp="1"/>
          </p:cNvSpPr>
          <p:nvPr>
            <p:ph type="sldNum" sz="quarter" idx="16"/>
          </p:nvPr>
        </p:nvSpPr>
        <p:spPr/>
        <p:txBody>
          <a:bodyPr/>
          <a:lstStyle/>
          <a:p>
            <a:fld id="{763F2D79-C75E-42E1-AD06-AE3EAB2BE1D7}" type="slidenum">
              <a:rPr lang="nl-BE" smtClean="0"/>
              <a:pPr/>
              <a:t>7</a:t>
            </a:fld>
            <a:endParaRPr lang="nl-BE" sz="1200" dirty="0"/>
          </a:p>
        </p:txBody>
      </p:sp>
    </p:spTree>
    <p:extLst>
      <p:ext uri="{BB962C8B-B14F-4D97-AF65-F5344CB8AC3E}">
        <p14:creationId xmlns:p14="http://schemas.microsoft.com/office/powerpoint/2010/main" val="528274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967218D-069D-4A33-8EE5-B02D56CD54C5}"/>
              </a:ext>
            </a:extLst>
          </p:cNvPr>
          <p:cNvSpPr>
            <a:spLocks noGrp="1"/>
          </p:cNvSpPr>
          <p:nvPr>
            <p:ph type="body" sz="quarter" idx="17"/>
          </p:nvPr>
        </p:nvSpPr>
        <p:spPr/>
        <p:txBody>
          <a:bodyPr>
            <a:normAutofit/>
          </a:bodyPr>
          <a:lstStyle/>
          <a:p>
            <a:pPr lvl="1"/>
            <a:r>
              <a:rPr lang="nl-BE" sz="2400" dirty="0" err="1"/>
              <a:t>Each</a:t>
            </a:r>
            <a:r>
              <a:rPr lang="nl-BE" sz="2400" dirty="0"/>
              <a:t> </a:t>
            </a:r>
            <a:r>
              <a:rPr lang="nl-BE" sz="2400" dirty="0" err="1"/>
              <a:t>repository</a:t>
            </a:r>
            <a:r>
              <a:rPr lang="nl-BE" sz="2400" dirty="0"/>
              <a:t> </a:t>
            </a:r>
            <a:r>
              <a:rPr lang="nl-BE" sz="2400" dirty="0" err="1"/>
              <a:t>will</a:t>
            </a:r>
            <a:r>
              <a:rPr lang="nl-BE" sz="2400" dirty="0"/>
              <a:t> </a:t>
            </a:r>
            <a:r>
              <a:rPr lang="nl-BE" sz="2400" dirty="0" err="1"/>
              <a:t>generate</a:t>
            </a:r>
            <a:r>
              <a:rPr lang="nl-BE" sz="2400" dirty="0"/>
              <a:t> </a:t>
            </a:r>
            <a:r>
              <a:rPr lang="nl-BE" sz="2400" dirty="0" err="1"/>
              <a:t>and</a:t>
            </a:r>
            <a:r>
              <a:rPr lang="nl-BE" sz="2400" dirty="0"/>
              <a:t> </a:t>
            </a:r>
            <a:r>
              <a:rPr lang="nl-BE" sz="2400" dirty="0" err="1"/>
              <a:t>maintain</a:t>
            </a:r>
            <a:r>
              <a:rPr lang="nl-BE" sz="2400" dirty="0"/>
              <a:t> </a:t>
            </a:r>
            <a:r>
              <a:rPr lang="nl-BE" sz="2400" dirty="0" err="1"/>
              <a:t>its</a:t>
            </a:r>
            <a:r>
              <a:rPr lang="nl-BE" sz="2400" dirty="0"/>
              <a:t> </a:t>
            </a:r>
            <a:r>
              <a:rPr lang="nl-BE" sz="2400" dirty="0" err="1"/>
              <a:t>own</a:t>
            </a:r>
            <a:r>
              <a:rPr lang="nl-BE" sz="2400" dirty="0"/>
              <a:t> </a:t>
            </a:r>
            <a:r>
              <a:rPr lang="nl-BE" sz="2400" dirty="0" err="1"/>
              <a:t>DBContext</a:t>
            </a:r>
            <a:r>
              <a:rPr lang="nl-BE" sz="2400" dirty="0"/>
              <a:t> class.</a:t>
            </a:r>
            <a:br>
              <a:rPr lang="nl-BE" sz="2400" dirty="0"/>
            </a:br>
            <a:endParaRPr lang="nl-BE" sz="2400" dirty="0"/>
          </a:p>
          <a:p>
            <a:pPr lvl="1"/>
            <a:r>
              <a:rPr lang="nl-BE" sz="2400" dirty="0" err="1"/>
              <a:t>Each</a:t>
            </a:r>
            <a:r>
              <a:rPr lang="nl-BE" sz="2400" dirty="0"/>
              <a:t> </a:t>
            </a:r>
            <a:r>
              <a:rPr lang="nl-BE" sz="2400" dirty="0" err="1"/>
              <a:t>DBContext</a:t>
            </a:r>
            <a:r>
              <a:rPr lang="nl-BE" sz="2400" dirty="0"/>
              <a:t> has </a:t>
            </a:r>
            <a:r>
              <a:rPr lang="nl-BE" sz="2400" dirty="0" err="1"/>
              <a:t>its</a:t>
            </a:r>
            <a:r>
              <a:rPr lang="nl-BE" sz="2400" dirty="0"/>
              <a:t> </a:t>
            </a:r>
            <a:r>
              <a:rPr lang="nl-BE" sz="2400" dirty="0" err="1"/>
              <a:t>own</a:t>
            </a:r>
            <a:r>
              <a:rPr lang="nl-BE" sz="2400" dirty="0"/>
              <a:t> in-memory list of changes of </a:t>
            </a:r>
            <a:r>
              <a:rPr lang="nl-BE" sz="2400" dirty="0" err="1"/>
              <a:t>the</a:t>
            </a:r>
            <a:r>
              <a:rPr lang="nl-BE" sz="2400" dirty="0"/>
              <a:t> </a:t>
            </a:r>
            <a:r>
              <a:rPr lang="nl-BE" sz="2400" dirty="0" err="1"/>
              <a:t>entities</a:t>
            </a:r>
            <a:r>
              <a:rPr lang="nl-BE" sz="2400" dirty="0"/>
              <a:t> </a:t>
            </a:r>
            <a:r>
              <a:rPr lang="nl-BE" sz="2400" dirty="0" err="1"/>
              <a:t>that</a:t>
            </a:r>
            <a:r>
              <a:rPr lang="nl-BE" sz="2400" dirty="0"/>
              <a:t> are </a:t>
            </a:r>
            <a:r>
              <a:rPr lang="nl-BE" sz="2400" dirty="0" err="1"/>
              <a:t>being</a:t>
            </a:r>
            <a:r>
              <a:rPr lang="nl-BE" sz="2400" dirty="0"/>
              <a:t> </a:t>
            </a:r>
            <a:r>
              <a:rPr lang="nl-BE" sz="2400" dirty="0" err="1"/>
              <a:t>added</a:t>
            </a:r>
            <a:r>
              <a:rPr lang="nl-BE" sz="2400" dirty="0"/>
              <a:t>/</a:t>
            </a:r>
            <a:r>
              <a:rPr lang="nl-BE" sz="2400" dirty="0" err="1"/>
              <a:t>updated</a:t>
            </a:r>
            <a:r>
              <a:rPr lang="nl-BE" sz="2400" dirty="0"/>
              <a:t>/</a:t>
            </a:r>
            <a:r>
              <a:rPr lang="nl-BE" sz="2400" dirty="0" err="1"/>
              <a:t>deleted</a:t>
            </a:r>
            <a:r>
              <a:rPr lang="nl-BE" sz="2400" dirty="0"/>
              <a:t> in a single transaction.</a:t>
            </a:r>
            <a:br>
              <a:rPr lang="nl-BE" sz="2400" dirty="0"/>
            </a:br>
            <a:endParaRPr lang="nl-BE" sz="2400" dirty="0"/>
          </a:p>
          <a:p>
            <a:pPr lvl="1"/>
            <a:r>
              <a:rPr lang="nl-BE" sz="2400" dirty="0" err="1"/>
              <a:t>This</a:t>
            </a:r>
            <a:r>
              <a:rPr lang="nl-BE" sz="2400" dirty="0"/>
              <a:t> </a:t>
            </a:r>
            <a:r>
              <a:rPr lang="nl-BE" sz="2400" dirty="0" err="1"/>
              <a:t>might</a:t>
            </a:r>
            <a:r>
              <a:rPr lang="nl-BE" sz="2400" dirty="0"/>
              <a:t> lead </a:t>
            </a:r>
            <a:r>
              <a:rPr lang="nl-BE" sz="2400" dirty="0" err="1"/>
              <a:t>to</a:t>
            </a:r>
            <a:r>
              <a:rPr lang="nl-BE" sz="2400" dirty="0"/>
              <a:t> </a:t>
            </a:r>
            <a:r>
              <a:rPr lang="nl-BE" sz="2400" dirty="0" err="1"/>
              <a:t>inconsistencies</a:t>
            </a:r>
            <a:r>
              <a:rPr lang="nl-BE" sz="2400" dirty="0"/>
              <a:t> </a:t>
            </a:r>
            <a:r>
              <a:rPr lang="nl-BE" sz="2400" dirty="0" err="1"/>
              <a:t>when</a:t>
            </a:r>
            <a:r>
              <a:rPr lang="nl-BE" sz="2400" dirty="0"/>
              <a:t> </a:t>
            </a:r>
            <a:r>
              <a:rPr lang="nl-BE" sz="2400" dirty="0" err="1"/>
              <a:t>the</a:t>
            </a:r>
            <a:r>
              <a:rPr lang="nl-BE" sz="2400" dirty="0"/>
              <a:t> </a:t>
            </a:r>
            <a:r>
              <a:rPr lang="nl-BE" sz="2400" dirty="0" err="1"/>
              <a:t>SaveChanges</a:t>
            </a:r>
            <a:r>
              <a:rPr lang="nl-BE" sz="2400" dirty="0"/>
              <a:t> </a:t>
            </a:r>
            <a:r>
              <a:rPr lang="nl-BE" sz="2400" dirty="0" err="1"/>
              <a:t>request</a:t>
            </a:r>
            <a:r>
              <a:rPr lang="nl-BE" sz="2400" dirty="0"/>
              <a:t> </a:t>
            </a:r>
            <a:r>
              <a:rPr lang="nl-BE" sz="2400" dirty="0" err="1"/>
              <a:t>from</a:t>
            </a:r>
            <a:r>
              <a:rPr lang="nl-BE" sz="2400" dirty="0"/>
              <a:t> </a:t>
            </a:r>
            <a:r>
              <a:rPr lang="nl-BE" sz="2400" dirty="0" err="1"/>
              <a:t>one</a:t>
            </a:r>
            <a:r>
              <a:rPr lang="nl-BE" sz="2400" dirty="0"/>
              <a:t> </a:t>
            </a:r>
            <a:r>
              <a:rPr lang="nl-BE" sz="2400" dirty="0" err="1"/>
              <a:t>DbContext</a:t>
            </a:r>
            <a:r>
              <a:rPr lang="nl-BE" sz="2400" dirty="0"/>
              <a:t> </a:t>
            </a:r>
            <a:r>
              <a:rPr lang="nl-BE" sz="2400" dirty="0" err="1"/>
              <a:t>succeeds</a:t>
            </a:r>
            <a:r>
              <a:rPr lang="nl-BE" sz="2400" dirty="0"/>
              <a:t> </a:t>
            </a:r>
            <a:r>
              <a:rPr lang="nl-BE" sz="2400" dirty="0" err="1"/>
              <a:t>while</a:t>
            </a:r>
            <a:r>
              <a:rPr lang="nl-BE" sz="2400" dirty="0"/>
              <a:t> </a:t>
            </a:r>
            <a:r>
              <a:rPr lang="nl-BE" sz="2400" dirty="0" err="1"/>
              <a:t>the</a:t>
            </a:r>
            <a:r>
              <a:rPr lang="nl-BE" sz="2400" dirty="0"/>
              <a:t> </a:t>
            </a:r>
            <a:r>
              <a:rPr lang="nl-BE" sz="2400" dirty="0" err="1"/>
              <a:t>other</a:t>
            </a:r>
            <a:r>
              <a:rPr lang="nl-BE" sz="2400" dirty="0"/>
              <a:t> </a:t>
            </a:r>
            <a:r>
              <a:rPr lang="nl-BE" sz="2400" dirty="0" err="1"/>
              <a:t>one</a:t>
            </a:r>
            <a:r>
              <a:rPr lang="nl-BE" sz="2400" dirty="0"/>
              <a:t> </a:t>
            </a:r>
            <a:r>
              <a:rPr lang="nl-BE" sz="2400" dirty="0" err="1"/>
              <a:t>fails</a:t>
            </a:r>
            <a:r>
              <a:rPr lang="nl-BE" sz="2400" dirty="0"/>
              <a:t>.</a:t>
            </a:r>
            <a:endParaRPr lang="en-GB" sz="2400" dirty="0"/>
          </a:p>
        </p:txBody>
      </p:sp>
      <p:sp>
        <p:nvSpPr>
          <p:cNvPr id="2" name="Title 1">
            <a:extLst>
              <a:ext uri="{FF2B5EF4-FFF2-40B4-BE49-F238E27FC236}">
                <a16:creationId xmlns:a16="http://schemas.microsoft.com/office/drawing/2014/main" id="{CE882A7A-83BF-4700-9348-1AF7950E56CD}"/>
              </a:ext>
            </a:extLst>
          </p:cNvPr>
          <p:cNvSpPr>
            <a:spLocks noGrp="1"/>
          </p:cNvSpPr>
          <p:nvPr>
            <p:ph type="title"/>
          </p:nvPr>
        </p:nvSpPr>
        <p:spPr/>
        <p:txBody>
          <a:bodyPr/>
          <a:lstStyle/>
          <a:p>
            <a:r>
              <a:rPr lang="nl-BE" dirty="0" err="1"/>
              <a:t>Repositories</a:t>
            </a:r>
            <a:r>
              <a:rPr lang="nl-BE" dirty="0"/>
              <a:t> without Unit Of </a:t>
            </a:r>
            <a:r>
              <a:rPr lang="nl-BE" dirty="0" err="1"/>
              <a:t>Work</a:t>
            </a:r>
            <a:endParaRPr lang="en-GB" dirty="0"/>
          </a:p>
        </p:txBody>
      </p:sp>
      <p:sp>
        <p:nvSpPr>
          <p:cNvPr id="6" name="Lightning Bolt 5">
            <a:extLst>
              <a:ext uri="{FF2B5EF4-FFF2-40B4-BE49-F238E27FC236}">
                <a16:creationId xmlns:a16="http://schemas.microsoft.com/office/drawing/2014/main" id="{EE5C9774-33BD-4E2E-99A1-6436B60ECEFF}"/>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3F58FD1F-B658-413B-8EA0-8CA75A3219BB}"/>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A4F350B-59AB-4370-8909-3ACDB3DBB060}"/>
              </a:ext>
            </a:extLst>
          </p:cNvPr>
          <p:cNvSpPr/>
          <p:nvPr/>
        </p:nvSpPr>
        <p:spPr>
          <a:xfrm>
            <a:off x="2808514" y="4758612"/>
            <a:ext cx="2052735" cy="447869"/>
          </a:xfrm>
          <a:prstGeom prst="rect">
            <a:avLst/>
          </a:prstGeom>
          <a:noFill/>
          <a:ln>
            <a:solidFill>
              <a:srgbClr val="8B4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solidFill>
                  <a:srgbClr val="C00000"/>
                </a:solidFill>
              </a:rPr>
              <a:t>Movie Controller</a:t>
            </a:r>
            <a:endParaRPr lang="en-GB" dirty="0">
              <a:solidFill>
                <a:srgbClr val="C00000"/>
              </a:solidFill>
            </a:endParaRPr>
          </a:p>
        </p:txBody>
      </p:sp>
      <p:sp>
        <p:nvSpPr>
          <p:cNvPr id="9" name="Rectangle 8">
            <a:extLst>
              <a:ext uri="{FF2B5EF4-FFF2-40B4-BE49-F238E27FC236}">
                <a16:creationId xmlns:a16="http://schemas.microsoft.com/office/drawing/2014/main" id="{4C4B4C63-7EAE-4924-9AB6-A09F1772215D}"/>
              </a:ext>
            </a:extLst>
          </p:cNvPr>
          <p:cNvSpPr/>
          <p:nvPr/>
        </p:nvSpPr>
        <p:spPr>
          <a:xfrm>
            <a:off x="2808514" y="5581984"/>
            <a:ext cx="2052735" cy="447869"/>
          </a:xfrm>
          <a:prstGeom prst="rect">
            <a:avLst/>
          </a:prstGeom>
          <a:noFill/>
          <a:ln>
            <a:solidFill>
              <a:srgbClr val="8B45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BE" dirty="0">
                <a:solidFill>
                  <a:srgbClr val="C00000"/>
                </a:solidFill>
              </a:rPr>
              <a:t>Rating Controller</a:t>
            </a:r>
            <a:endParaRPr lang="en-GB" dirty="0">
              <a:solidFill>
                <a:srgbClr val="C00000"/>
              </a:solidFill>
            </a:endParaRPr>
          </a:p>
        </p:txBody>
      </p:sp>
      <p:sp>
        <p:nvSpPr>
          <p:cNvPr id="11" name="Rectangle 10">
            <a:extLst>
              <a:ext uri="{FF2B5EF4-FFF2-40B4-BE49-F238E27FC236}">
                <a16:creationId xmlns:a16="http://schemas.microsoft.com/office/drawing/2014/main" id="{8E4E2BC8-F0BD-4E91-A4A8-D6BB2651B707}"/>
              </a:ext>
            </a:extLst>
          </p:cNvPr>
          <p:cNvSpPr/>
          <p:nvPr/>
        </p:nvSpPr>
        <p:spPr>
          <a:xfrm>
            <a:off x="5912498" y="4640424"/>
            <a:ext cx="2802294" cy="684244"/>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solidFill>
                  <a:srgbClr val="92D050"/>
                </a:solidFill>
              </a:rPr>
              <a:t>Movie </a:t>
            </a:r>
            <a:r>
              <a:rPr lang="nl-BE" dirty="0" err="1">
                <a:solidFill>
                  <a:srgbClr val="92D050"/>
                </a:solidFill>
              </a:rPr>
              <a:t>Repository</a:t>
            </a:r>
            <a:br>
              <a:rPr lang="nl-BE" dirty="0">
                <a:solidFill>
                  <a:srgbClr val="92D050"/>
                </a:solidFill>
              </a:rPr>
            </a:br>
            <a:r>
              <a:rPr lang="nl-BE" dirty="0" err="1">
                <a:solidFill>
                  <a:srgbClr val="92D050"/>
                </a:solidFill>
              </a:rPr>
              <a:t>with</a:t>
            </a:r>
            <a:r>
              <a:rPr lang="nl-BE" dirty="0">
                <a:solidFill>
                  <a:srgbClr val="92D050"/>
                </a:solidFill>
              </a:rPr>
              <a:t> </a:t>
            </a:r>
            <a:r>
              <a:rPr lang="nl-BE" dirty="0" err="1">
                <a:solidFill>
                  <a:srgbClr val="92D050"/>
                </a:solidFill>
              </a:rPr>
              <a:t>its</a:t>
            </a:r>
            <a:r>
              <a:rPr lang="nl-BE" dirty="0">
                <a:solidFill>
                  <a:srgbClr val="92D050"/>
                </a:solidFill>
              </a:rPr>
              <a:t> </a:t>
            </a:r>
            <a:r>
              <a:rPr lang="nl-BE" dirty="0" err="1">
                <a:solidFill>
                  <a:srgbClr val="92D050"/>
                </a:solidFill>
              </a:rPr>
              <a:t>own</a:t>
            </a:r>
            <a:r>
              <a:rPr lang="nl-BE" dirty="0">
                <a:solidFill>
                  <a:srgbClr val="92D050"/>
                </a:solidFill>
              </a:rPr>
              <a:t> </a:t>
            </a:r>
            <a:r>
              <a:rPr lang="nl-BE" dirty="0" err="1">
                <a:solidFill>
                  <a:srgbClr val="92D050"/>
                </a:solidFill>
              </a:rPr>
              <a:t>DbContext</a:t>
            </a:r>
            <a:endParaRPr lang="en-GB" dirty="0">
              <a:solidFill>
                <a:srgbClr val="92D050"/>
              </a:solidFill>
            </a:endParaRPr>
          </a:p>
        </p:txBody>
      </p:sp>
      <p:sp>
        <p:nvSpPr>
          <p:cNvPr id="12" name="Rectangle 11">
            <a:extLst>
              <a:ext uri="{FF2B5EF4-FFF2-40B4-BE49-F238E27FC236}">
                <a16:creationId xmlns:a16="http://schemas.microsoft.com/office/drawing/2014/main" id="{B241BDB9-C32D-49C2-BC1E-11A5BFE6A1DA}"/>
              </a:ext>
            </a:extLst>
          </p:cNvPr>
          <p:cNvSpPr/>
          <p:nvPr/>
        </p:nvSpPr>
        <p:spPr>
          <a:xfrm>
            <a:off x="5912498" y="5463797"/>
            <a:ext cx="2802294" cy="684244"/>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BE" dirty="0">
                <a:solidFill>
                  <a:srgbClr val="92D050"/>
                </a:solidFill>
              </a:rPr>
              <a:t>Rating </a:t>
            </a:r>
            <a:r>
              <a:rPr lang="nl-BE" dirty="0" err="1">
                <a:solidFill>
                  <a:srgbClr val="92D050"/>
                </a:solidFill>
              </a:rPr>
              <a:t>Repository</a:t>
            </a:r>
            <a:br>
              <a:rPr lang="nl-BE" dirty="0">
                <a:solidFill>
                  <a:srgbClr val="92D050"/>
                </a:solidFill>
              </a:rPr>
            </a:br>
            <a:r>
              <a:rPr lang="nl-BE" dirty="0" err="1">
                <a:solidFill>
                  <a:srgbClr val="92D050"/>
                </a:solidFill>
              </a:rPr>
              <a:t>with</a:t>
            </a:r>
            <a:r>
              <a:rPr lang="nl-BE" dirty="0">
                <a:solidFill>
                  <a:srgbClr val="92D050"/>
                </a:solidFill>
              </a:rPr>
              <a:t> </a:t>
            </a:r>
            <a:r>
              <a:rPr lang="nl-BE" dirty="0" err="1">
                <a:solidFill>
                  <a:srgbClr val="92D050"/>
                </a:solidFill>
              </a:rPr>
              <a:t>its</a:t>
            </a:r>
            <a:r>
              <a:rPr lang="nl-BE" dirty="0">
                <a:solidFill>
                  <a:srgbClr val="92D050"/>
                </a:solidFill>
              </a:rPr>
              <a:t> </a:t>
            </a:r>
            <a:r>
              <a:rPr lang="nl-BE" dirty="0" err="1">
                <a:solidFill>
                  <a:srgbClr val="92D050"/>
                </a:solidFill>
              </a:rPr>
              <a:t>own</a:t>
            </a:r>
            <a:r>
              <a:rPr lang="nl-BE" dirty="0">
                <a:solidFill>
                  <a:srgbClr val="92D050"/>
                </a:solidFill>
              </a:rPr>
              <a:t> </a:t>
            </a:r>
            <a:r>
              <a:rPr lang="nl-BE" dirty="0" err="1">
                <a:solidFill>
                  <a:srgbClr val="92D050"/>
                </a:solidFill>
              </a:rPr>
              <a:t>DbContext</a:t>
            </a:r>
            <a:endParaRPr lang="en-GB" dirty="0">
              <a:solidFill>
                <a:srgbClr val="92D050"/>
              </a:solidFill>
            </a:endParaRPr>
          </a:p>
        </p:txBody>
      </p:sp>
      <p:sp>
        <p:nvSpPr>
          <p:cNvPr id="13" name="Arrow: Left-Right 12">
            <a:extLst>
              <a:ext uri="{FF2B5EF4-FFF2-40B4-BE49-F238E27FC236}">
                <a16:creationId xmlns:a16="http://schemas.microsoft.com/office/drawing/2014/main" id="{CC5CC79E-690D-4640-8AEE-E4CFC70FBB4D}"/>
              </a:ext>
            </a:extLst>
          </p:cNvPr>
          <p:cNvSpPr/>
          <p:nvPr/>
        </p:nvSpPr>
        <p:spPr>
          <a:xfrm>
            <a:off x="4861248" y="4895411"/>
            <a:ext cx="1051249" cy="17427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Left-Right 13">
            <a:extLst>
              <a:ext uri="{FF2B5EF4-FFF2-40B4-BE49-F238E27FC236}">
                <a16:creationId xmlns:a16="http://schemas.microsoft.com/office/drawing/2014/main" id="{B5A0F56E-DFC0-48AE-AD85-69C1383D6719}"/>
              </a:ext>
            </a:extLst>
          </p:cNvPr>
          <p:cNvSpPr/>
          <p:nvPr/>
        </p:nvSpPr>
        <p:spPr>
          <a:xfrm>
            <a:off x="4861248" y="5718783"/>
            <a:ext cx="1051249" cy="17427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Slide Number Placeholder 2">
            <a:extLst>
              <a:ext uri="{FF2B5EF4-FFF2-40B4-BE49-F238E27FC236}">
                <a16:creationId xmlns:a16="http://schemas.microsoft.com/office/drawing/2014/main" id="{F5336EDF-A1F2-41FB-B841-EF6597D81F47}"/>
              </a:ext>
            </a:extLst>
          </p:cNvPr>
          <p:cNvSpPr>
            <a:spLocks noGrp="1"/>
          </p:cNvSpPr>
          <p:nvPr>
            <p:ph type="sldNum" sz="quarter" idx="16"/>
          </p:nvPr>
        </p:nvSpPr>
        <p:spPr/>
        <p:txBody>
          <a:bodyPr/>
          <a:lstStyle/>
          <a:p>
            <a:fld id="{763F2D79-C75E-42E1-AD06-AE3EAB2BE1D7}" type="slidenum">
              <a:rPr lang="nl-BE" smtClean="0"/>
              <a:pPr/>
              <a:t>8</a:t>
            </a:fld>
            <a:endParaRPr lang="nl-BE" sz="1200" dirty="0"/>
          </a:p>
        </p:txBody>
      </p:sp>
    </p:spTree>
    <p:extLst>
      <p:ext uri="{BB962C8B-B14F-4D97-AF65-F5344CB8AC3E}">
        <p14:creationId xmlns:p14="http://schemas.microsoft.com/office/powerpoint/2010/main" val="3507341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521E671-8305-4C8D-BD9A-AE089A42A5D9}"/>
              </a:ext>
            </a:extLst>
          </p:cNvPr>
          <p:cNvSpPr>
            <a:spLocks noGrp="1"/>
          </p:cNvSpPr>
          <p:nvPr>
            <p:ph type="body" sz="quarter" idx="17"/>
          </p:nvPr>
        </p:nvSpPr>
        <p:spPr>
          <a:xfrm>
            <a:off x="0" y="1450800"/>
            <a:ext cx="12191999" cy="4579053"/>
          </a:xfrm>
        </p:spPr>
        <p:txBody>
          <a:bodyPr>
            <a:normAutofit/>
          </a:bodyPr>
          <a:lstStyle/>
          <a:p>
            <a:pPr lvl="1"/>
            <a:r>
              <a:rPr lang="nl-BE" sz="2400" dirty="0" err="1"/>
              <a:t>To</a:t>
            </a:r>
            <a:r>
              <a:rPr lang="nl-BE" sz="2400" dirty="0"/>
              <a:t> </a:t>
            </a:r>
            <a:r>
              <a:rPr lang="nl-BE" sz="2400" dirty="0" err="1"/>
              <a:t>avoid</a:t>
            </a:r>
            <a:r>
              <a:rPr lang="nl-BE" sz="2400" dirty="0"/>
              <a:t> inconsistent transactions, </a:t>
            </a:r>
            <a:r>
              <a:rPr lang="en-GB" sz="2400" dirty="0"/>
              <a:t> we will add another layer between the controller and the repositories. </a:t>
            </a:r>
            <a:br>
              <a:rPr lang="en-GB" sz="2400" dirty="0"/>
            </a:br>
            <a:endParaRPr lang="en-GB" sz="2400" dirty="0"/>
          </a:p>
          <a:p>
            <a:pPr lvl="1"/>
            <a:r>
              <a:rPr lang="en-GB" sz="2400" dirty="0"/>
              <a:t>This layer will act as a centralized store for all the repositories to receive the instance of the </a:t>
            </a:r>
            <a:r>
              <a:rPr lang="en-GB" sz="2400" dirty="0" err="1"/>
              <a:t>DbContext</a:t>
            </a:r>
            <a:r>
              <a:rPr lang="en-GB" sz="2400" dirty="0"/>
              <a:t>. </a:t>
            </a:r>
            <a:br>
              <a:rPr lang="en-GB" sz="2400" dirty="0"/>
            </a:br>
            <a:endParaRPr lang="en-GB" sz="2400" dirty="0"/>
          </a:p>
          <a:p>
            <a:pPr lvl="1"/>
            <a:r>
              <a:rPr lang="en-GB" sz="2400" dirty="0"/>
              <a:t>This will ensure that, for a unit of transaction that spans across multiple repositories, it should either complete for all entities or should fail and rollback entirely.</a:t>
            </a:r>
          </a:p>
          <a:p>
            <a:endParaRPr lang="en-GB" sz="2400" dirty="0"/>
          </a:p>
        </p:txBody>
      </p:sp>
      <p:sp>
        <p:nvSpPr>
          <p:cNvPr id="2" name="Title 1">
            <a:extLst>
              <a:ext uri="{FF2B5EF4-FFF2-40B4-BE49-F238E27FC236}">
                <a16:creationId xmlns:a16="http://schemas.microsoft.com/office/drawing/2014/main" id="{A6B97C37-F2B5-49EE-AFC7-70DD4BC791C5}"/>
              </a:ext>
            </a:extLst>
          </p:cNvPr>
          <p:cNvSpPr>
            <a:spLocks noGrp="1"/>
          </p:cNvSpPr>
          <p:nvPr>
            <p:ph type="title"/>
          </p:nvPr>
        </p:nvSpPr>
        <p:spPr/>
        <p:txBody>
          <a:bodyPr/>
          <a:lstStyle/>
          <a:p>
            <a:r>
              <a:rPr lang="nl-BE" dirty="0" err="1"/>
              <a:t>Repositories</a:t>
            </a:r>
            <a:r>
              <a:rPr lang="nl-BE" dirty="0"/>
              <a:t> </a:t>
            </a:r>
            <a:r>
              <a:rPr lang="nl-BE" dirty="0" err="1"/>
              <a:t>with</a:t>
            </a:r>
            <a:r>
              <a:rPr lang="nl-BE" dirty="0"/>
              <a:t> Unit of </a:t>
            </a:r>
            <a:r>
              <a:rPr lang="nl-BE" dirty="0" err="1"/>
              <a:t>Work</a:t>
            </a:r>
            <a:endParaRPr lang="en-GB" dirty="0"/>
          </a:p>
        </p:txBody>
      </p:sp>
      <p:sp>
        <p:nvSpPr>
          <p:cNvPr id="6" name="Lightning Bolt 5">
            <a:extLst>
              <a:ext uri="{FF2B5EF4-FFF2-40B4-BE49-F238E27FC236}">
                <a16:creationId xmlns:a16="http://schemas.microsoft.com/office/drawing/2014/main" id="{4BCC6F46-9746-4581-97DC-881FA53906A8}"/>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Lightning Bolt 6">
            <a:extLst>
              <a:ext uri="{FF2B5EF4-FFF2-40B4-BE49-F238E27FC236}">
                <a16:creationId xmlns:a16="http://schemas.microsoft.com/office/drawing/2014/main" id="{E58F8385-C4F6-4D6E-91F1-A7784FF72330}"/>
              </a:ext>
            </a:extLst>
          </p:cNvPr>
          <p:cNvSpPr/>
          <p:nvPr/>
        </p:nvSpPr>
        <p:spPr>
          <a:xfrm>
            <a:off x="0" y="0"/>
            <a:ext cx="0" cy="0"/>
          </a:xfrm>
          <a:prstGeom prst="lightningBol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F693A0B-0F4C-4685-9EA1-66FD22C8CFFB}"/>
              </a:ext>
            </a:extLst>
          </p:cNvPr>
          <p:cNvSpPr/>
          <p:nvPr/>
        </p:nvSpPr>
        <p:spPr>
          <a:xfrm>
            <a:off x="2332652" y="5210293"/>
            <a:ext cx="2052735" cy="447869"/>
          </a:xfrm>
          <a:prstGeom prst="rect">
            <a:avLst/>
          </a:prstGeom>
          <a:noFill/>
          <a:ln>
            <a:solidFill>
              <a:srgbClr val="8B4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solidFill>
                  <a:srgbClr val="C00000"/>
                </a:solidFill>
              </a:rPr>
              <a:t>Movie Controller</a:t>
            </a:r>
            <a:endParaRPr lang="en-GB" dirty="0">
              <a:solidFill>
                <a:srgbClr val="C00000"/>
              </a:solidFill>
            </a:endParaRPr>
          </a:p>
        </p:txBody>
      </p:sp>
      <p:sp>
        <p:nvSpPr>
          <p:cNvPr id="15" name="Rectangle 14">
            <a:extLst>
              <a:ext uri="{FF2B5EF4-FFF2-40B4-BE49-F238E27FC236}">
                <a16:creationId xmlns:a16="http://schemas.microsoft.com/office/drawing/2014/main" id="{3D91A773-0CBD-49C2-9168-56CD1F3B967C}"/>
              </a:ext>
            </a:extLst>
          </p:cNvPr>
          <p:cNvSpPr/>
          <p:nvPr/>
        </p:nvSpPr>
        <p:spPr>
          <a:xfrm>
            <a:off x="2332652" y="6033665"/>
            <a:ext cx="2052735" cy="447869"/>
          </a:xfrm>
          <a:prstGeom prst="rect">
            <a:avLst/>
          </a:prstGeom>
          <a:noFill/>
          <a:ln>
            <a:solidFill>
              <a:srgbClr val="8B45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BE" dirty="0">
                <a:solidFill>
                  <a:srgbClr val="C00000"/>
                </a:solidFill>
              </a:rPr>
              <a:t>Rating Controller</a:t>
            </a:r>
            <a:endParaRPr lang="en-GB" dirty="0">
              <a:solidFill>
                <a:srgbClr val="C00000"/>
              </a:solidFill>
            </a:endParaRPr>
          </a:p>
        </p:txBody>
      </p:sp>
      <p:sp>
        <p:nvSpPr>
          <p:cNvPr id="16" name="Rectangle 15">
            <a:extLst>
              <a:ext uri="{FF2B5EF4-FFF2-40B4-BE49-F238E27FC236}">
                <a16:creationId xmlns:a16="http://schemas.microsoft.com/office/drawing/2014/main" id="{1A93ED59-1860-405E-9D01-BDFE15445CF4}"/>
              </a:ext>
            </a:extLst>
          </p:cNvPr>
          <p:cNvSpPr/>
          <p:nvPr/>
        </p:nvSpPr>
        <p:spPr>
          <a:xfrm>
            <a:off x="7226557" y="4968720"/>
            <a:ext cx="2802294" cy="684244"/>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solidFill>
                  <a:srgbClr val="92D050"/>
                </a:solidFill>
              </a:rPr>
              <a:t>Movie </a:t>
            </a:r>
            <a:r>
              <a:rPr lang="nl-BE" dirty="0" err="1">
                <a:solidFill>
                  <a:srgbClr val="92D050"/>
                </a:solidFill>
              </a:rPr>
              <a:t>Repository</a:t>
            </a:r>
            <a:r>
              <a:rPr lang="nl-BE" dirty="0">
                <a:solidFill>
                  <a:srgbClr val="92D050"/>
                </a:solidFill>
              </a:rPr>
              <a:t> </a:t>
            </a:r>
            <a:r>
              <a:rPr lang="nl-BE" dirty="0" err="1">
                <a:solidFill>
                  <a:srgbClr val="92D050"/>
                </a:solidFill>
              </a:rPr>
              <a:t>receives</a:t>
            </a:r>
            <a:r>
              <a:rPr lang="nl-BE" dirty="0">
                <a:solidFill>
                  <a:srgbClr val="92D050"/>
                </a:solidFill>
              </a:rPr>
              <a:t> </a:t>
            </a:r>
            <a:r>
              <a:rPr lang="nl-BE" dirty="0" err="1">
                <a:solidFill>
                  <a:srgbClr val="92D050"/>
                </a:solidFill>
              </a:rPr>
              <a:t>DbContext</a:t>
            </a:r>
            <a:endParaRPr lang="en-GB" dirty="0">
              <a:solidFill>
                <a:srgbClr val="92D050"/>
              </a:solidFill>
            </a:endParaRPr>
          </a:p>
        </p:txBody>
      </p:sp>
      <p:sp>
        <p:nvSpPr>
          <p:cNvPr id="17" name="Rectangle 16">
            <a:extLst>
              <a:ext uri="{FF2B5EF4-FFF2-40B4-BE49-F238E27FC236}">
                <a16:creationId xmlns:a16="http://schemas.microsoft.com/office/drawing/2014/main" id="{CB025D23-AF7F-4A9A-8B01-FCF467392E2B}"/>
              </a:ext>
            </a:extLst>
          </p:cNvPr>
          <p:cNvSpPr/>
          <p:nvPr/>
        </p:nvSpPr>
        <p:spPr>
          <a:xfrm>
            <a:off x="7226557" y="5965372"/>
            <a:ext cx="2802294" cy="684244"/>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BE" dirty="0">
                <a:solidFill>
                  <a:srgbClr val="92D050"/>
                </a:solidFill>
              </a:rPr>
              <a:t>Rating </a:t>
            </a:r>
            <a:r>
              <a:rPr lang="nl-BE" dirty="0" err="1">
                <a:solidFill>
                  <a:srgbClr val="92D050"/>
                </a:solidFill>
              </a:rPr>
              <a:t>Repository</a:t>
            </a:r>
            <a:br>
              <a:rPr lang="nl-BE" dirty="0">
                <a:solidFill>
                  <a:srgbClr val="92D050"/>
                </a:solidFill>
              </a:rPr>
            </a:br>
            <a:r>
              <a:rPr lang="nl-BE" dirty="0" err="1">
                <a:solidFill>
                  <a:srgbClr val="92D050"/>
                </a:solidFill>
              </a:rPr>
              <a:t>receives</a:t>
            </a:r>
            <a:r>
              <a:rPr lang="nl-BE" dirty="0">
                <a:solidFill>
                  <a:srgbClr val="92D050"/>
                </a:solidFill>
              </a:rPr>
              <a:t> </a:t>
            </a:r>
            <a:r>
              <a:rPr lang="nl-BE" dirty="0" err="1">
                <a:solidFill>
                  <a:srgbClr val="92D050"/>
                </a:solidFill>
              </a:rPr>
              <a:t>DbContext</a:t>
            </a:r>
            <a:endParaRPr lang="en-GB" dirty="0">
              <a:solidFill>
                <a:srgbClr val="92D050"/>
              </a:solidFill>
            </a:endParaRPr>
          </a:p>
        </p:txBody>
      </p:sp>
      <p:sp>
        <p:nvSpPr>
          <p:cNvPr id="18" name="Arrow: Left-Right 17">
            <a:extLst>
              <a:ext uri="{FF2B5EF4-FFF2-40B4-BE49-F238E27FC236}">
                <a16:creationId xmlns:a16="http://schemas.microsoft.com/office/drawing/2014/main" id="{6A6F30A2-9B12-4408-8269-4444E970F17C}"/>
              </a:ext>
            </a:extLst>
          </p:cNvPr>
          <p:cNvSpPr/>
          <p:nvPr/>
        </p:nvSpPr>
        <p:spPr>
          <a:xfrm>
            <a:off x="4385386" y="5347092"/>
            <a:ext cx="783773" cy="13703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Left-Right 18">
            <a:extLst>
              <a:ext uri="{FF2B5EF4-FFF2-40B4-BE49-F238E27FC236}">
                <a16:creationId xmlns:a16="http://schemas.microsoft.com/office/drawing/2014/main" id="{9C0133FE-77DC-4290-A7E3-A0E37338D848}"/>
              </a:ext>
            </a:extLst>
          </p:cNvPr>
          <p:cNvSpPr/>
          <p:nvPr/>
        </p:nvSpPr>
        <p:spPr>
          <a:xfrm>
            <a:off x="4385386" y="6170464"/>
            <a:ext cx="783773" cy="13703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a:extLst>
              <a:ext uri="{FF2B5EF4-FFF2-40B4-BE49-F238E27FC236}">
                <a16:creationId xmlns:a16="http://schemas.microsoft.com/office/drawing/2014/main" id="{AB28E176-95C4-46C9-A221-E401D699CB67}"/>
              </a:ext>
            </a:extLst>
          </p:cNvPr>
          <p:cNvSpPr/>
          <p:nvPr/>
        </p:nvSpPr>
        <p:spPr>
          <a:xfrm>
            <a:off x="5169158" y="4805265"/>
            <a:ext cx="1259634" cy="1881591"/>
          </a:xfrm>
          <a:prstGeom prst="rect">
            <a:avLst/>
          </a:prstGeom>
          <a:noFill/>
          <a:ln w="28575">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400" dirty="0" err="1">
                <a:solidFill>
                  <a:srgbClr val="F04C25"/>
                </a:solidFill>
              </a:rPr>
              <a:t>UnitOfWork</a:t>
            </a:r>
            <a:br>
              <a:rPr lang="nl-BE" sz="1400" dirty="0">
                <a:solidFill>
                  <a:srgbClr val="F04C25"/>
                </a:solidFill>
              </a:rPr>
            </a:br>
            <a:r>
              <a:rPr lang="nl-BE" sz="1400" dirty="0">
                <a:solidFill>
                  <a:srgbClr val="F04C25"/>
                </a:solidFill>
              </a:rPr>
              <a:t>class</a:t>
            </a:r>
            <a:br>
              <a:rPr lang="nl-BE" sz="1400" dirty="0">
                <a:solidFill>
                  <a:srgbClr val="F04C25"/>
                </a:solidFill>
              </a:rPr>
            </a:br>
            <a:r>
              <a:rPr lang="nl-BE" sz="1400" dirty="0" err="1">
                <a:solidFill>
                  <a:srgbClr val="F04C25"/>
                </a:solidFill>
              </a:rPr>
              <a:t>provides</a:t>
            </a:r>
            <a:r>
              <a:rPr lang="nl-BE" sz="1400" dirty="0">
                <a:solidFill>
                  <a:srgbClr val="F04C25"/>
                </a:solidFill>
              </a:rPr>
              <a:t> </a:t>
            </a:r>
            <a:r>
              <a:rPr lang="nl-BE" sz="1400" dirty="0" err="1">
                <a:solidFill>
                  <a:srgbClr val="F04C25"/>
                </a:solidFill>
              </a:rPr>
              <a:t>DbContext</a:t>
            </a:r>
            <a:br>
              <a:rPr lang="nl-BE" sz="1400" dirty="0">
                <a:solidFill>
                  <a:srgbClr val="F04C25"/>
                </a:solidFill>
              </a:rPr>
            </a:br>
            <a:r>
              <a:rPr lang="nl-BE" sz="1400" dirty="0" err="1">
                <a:solidFill>
                  <a:srgbClr val="F04C25"/>
                </a:solidFill>
              </a:rPr>
              <a:t>instance</a:t>
            </a:r>
            <a:endParaRPr lang="en-GB" sz="1400" dirty="0">
              <a:solidFill>
                <a:srgbClr val="F04C25"/>
              </a:solidFill>
            </a:endParaRPr>
          </a:p>
        </p:txBody>
      </p:sp>
      <p:sp>
        <p:nvSpPr>
          <p:cNvPr id="23" name="Arrow: Left-Right 22">
            <a:extLst>
              <a:ext uri="{FF2B5EF4-FFF2-40B4-BE49-F238E27FC236}">
                <a16:creationId xmlns:a16="http://schemas.microsoft.com/office/drawing/2014/main" id="{D78B9D90-8DF8-4CAC-830E-002C0EFFEC16}"/>
              </a:ext>
            </a:extLst>
          </p:cNvPr>
          <p:cNvSpPr/>
          <p:nvPr/>
        </p:nvSpPr>
        <p:spPr>
          <a:xfrm>
            <a:off x="6428792" y="5326617"/>
            <a:ext cx="783773" cy="13703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Arrow: Left-Right 23">
            <a:extLst>
              <a:ext uri="{FF2B5EF4-FFF2-40B4-BE49-F238E27FC236}">
                <a16:creationId xmlns:a16="http://schemas.microsoft.com/office/drawing/2014/main" id="{2E33F512-471B-4CA4-9C26-3DE882355387}"/>
              </a:ext>
            </a:extLst>
          </p:cNvPr>
          <p:cNvSpPr/>
          <p:nvPr/>
        </p:nvSpPr>
        <p:spPr>
          <a:xfrm>
            <a:off x="6428792" y="6149989"/>
            <a:ext cx="783773" cy="137030"/>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rgbClr val="009CA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Slide Number Placeholder 2">
            <a:extLst>
              <a:ext uri="{FF2B5EF4-FFF2-40B4-BE49-F238E27FC236}">
                <a16:creationId xmlns:a16="http://schemas.microsoft.com/office/drawing/2014/main" id="{F7336B31-E924-4CFB-8643-B1332A813A92}"/>
              </a:ext>
            </a:extLst>
          </p:cNvPr>
          <p:cNvSpPr>
            <a:spLocks noGrp="1"/>
          </p:cNvSpPr>
          <p:nvPr>
            <p:ph type="sldNum" sz="quarter" idx="16"/>
          </p:nvPr>
        </p:nvSpPr>
        <p:spPr/>
        <p:txBody>
          <a:bodyPr/>
          <a:lstStyle/>
          <a:p>
            <a:fld id="{763F2D79-C75E-42E1-AD06-AE3EAB2BE1D7}" type="slidenum">
              <a:rPr lang="nl-BE" smtClean="0"/>
              <a:pPr/>
              <a:t>9</a:t>
            </a:fld>
            <a:endParaRPr lang="nl-BE" sz="1200" dirty="0"/>
          </a:p>
        </p:txBody>
      </p:sp>
    </p:spTree>
    <p:extLst>
      <p:ext uri="{BB962C8B-B14F-4D97-AF65-F5344CB8AC3E}">
        <p14:creationId xmlns:p14="http://schemas.microsoft.com/office/powerpoint/2010/main" val="3509988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d79a6a04-9306-4c7d-b32c-008a7f0bba55"/>
</p:tagLst>
</file>

<file path=ppt/theme/theme1.xml><?xml version="1.0" encoding="utf-8"?>
<a:theme xmlns:a="http://schemas.openxmlformats.org/drawingml/2006/main" name="Thomas More">
  <a:themeElements>
    <a:clrScheme name="Thomas More">
      <a:dk1>
        <a:sysClr val="windowText" lastClr="000000"/>
      </a:dk1>
      <a:lt1>
        <a:sysClr val="window" lastClr="FFFFFF"/>
      </a:lt1>
      <a:dk2>
        <a:srgbClr val="006771"/>
      </a:dk2>
      <a:lt2>
        <a:srgbClr val="E7E6E6"/>
      </a:lt2>
      <a:accent1>
        <a:srgbClr val="F04C25"/>
      </a:accent1>
      <a:accent2>
        <a:srgbClr val="009CAB"/>
      </a:accent2>
      <a:accent3>
        <a:srgbClr val="A5A5A5"/>
      </a:accent3>
      <a:accent4>
        <a:srgbClr val="862803"/>
      </a:accent4>
      <a:accent5>
        <a:srgbClr val="FFD965"/>
      </a:accent5>
      <a:accent6>
        <a:srgbClr val="70AD47"/>
      </a:accent6>
      <a:hlink>
        <a:srgbClr val="009CAB"/>
      </a:hlink>
      <a:folHlink>
        <a:srgbClr val="AA5E84"/>
      </a:folHlink>
    </a:clrScheme>
    <a:fontScheme name="Thomas More">
      <a:majorFont>
        <a:latin typeface="Poppins Light"/>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3f990481-ab93-40a5-af1d-fa0a4386ebd9">
      <Terms xmlns="http://schemas.microsoft.com/office/infopath/2007/PartnerControls"/>
    </TaxKeywordTaxHTField>
    <l98a91fe36af4d71ba4ebc7e897e6da3 xmlns="3f990481-ab93-40a5-af1d-fa0a4386ebd9">
      <Terms xmlns="http://schemas.microsoft.com/office/infopath/2007/PartnerControls"/>
    </l98a91fe36af4d71ba4ebc7e897e6da3>
    <TMArchief xmlns="3f990481-ab93-40a5-af1d-fa0a4386ebd9">false</TMArchief>
    <e664db7c9a45466298be567ee28e7b46 xmlns="3f990481-ab93-40a5-af1d-fa0a4386ebd9">
      <Terms xmlns="http://schemas.microsoft.com/office/infopath/2007/PartnerControls"/>
    </e664db7c9a45466298be567ee28e7b46>
    <jcbb0a9beef243af8bd213591b9d1662 xmlns="3f990481-ab93-40a5-af1d-fa0a4386ebd9">
      <Terms xmlns="http://schemas.microsoft.com/office/infopath/2007/PartnerControls"/>
    </jcbb0a9beef243af8bd213591b9d1662>
    <deedde69bc2d47abb0d3d990fb400d55 xmlns="3f990481-ab93-40a5-af1d-fa0a4386ebd9">
      <Terms xmlns="http://schemas.microsoft.com/office/infopath/2007/PartnerControls"/>
    </deedde69bc2d47abb0d3d990fb400d55>
    <TaxCatchAll xmlns="3f990481-ab93-40a5-af1d-fa0a4386ebd9"/>
  </documentManagement>
</p:properties>
</file>

<file path=customXml/item2.xml><?xml version="1.0" encoding="utf-8"?>
<ct:contentTypeSchema xmlns:ct="http://schemas.microsoft.com/office/2006/metadata/contentType" xmlns:ma="http://schemas.microsoft.com/office/2006/metadata/properties/metaAttributes" ct:_="" ma:_="" ma:contentTypeName="TM Document" ma:contentTypeID="0x0101006E2CD5CB49756845926F97DAE5E2F535000DCB65DDB7669E45BCF75FB6A30E49C0" ma:contentTypeVersion="12" ma:contentTypeDescription="" ma:contentTypeScope="" ma:versionID="95825bf394d7fd0f8a4cf0f4b014e6a7">
  <xsd:schema xmlns:xsd="http://www.w3.org/2001/XMLSchema" xmlns:xs="http://www.w3.org/2001/XMLSchema" xmlns:p="http://schemas.microsoft.com/office/2006/metadata/properties" xmlns:ns2="3f990481-ab93-40a5-af1d-fa0a4386ebd9" targetNamespace="http://schemas.microsoft.com/office/2006/metadata/properties" ma:root="true" ma:fieldsID="9d886e8635219b2e280c5a2368fcd082" ns2:_="">
    <xsd:import namespace="3f990481-ab93-40a5-af1d-fa0a4386ebd9"/>
    <xsd:element name="properties">
      <xsd:complexType>
        <xsd:sequence>
          <xsd:element name="documentManagement">
            <xsd:complexType>
              <xsd:all>
                <xsd:element ref="ns2:TaxKeywordTaxHTField" minOccurs="0"/>
                <xsd:element ref="ns2:TaxCatchAll" minOccurs="0"/>
                <xsd:element ref="ns2:TaxCatchAllLabel" minOccurs="0"/>
                <xsd:element ref="ns2:deedde69bc2d47abb0d3d990fb400d55" minOccurs="0"/>
                <xsd:element ref="ns2:e664db7c9a45466298be567ee28e7b46" minOccurs="0"/>
                <xsd:element ref="ns2:jcbb0a9beef243af8bd213591b9d1662" minOccurs="0"/>
                <xsd:element ref="ns2:l98a91fe36af4d71ba4ebc7e897e6da3" minOccurs="0"/>
                <xsd:element ref="ns2:TMArchie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990481-ab93-40a5-af1d-fa0a4386ebd9" elementFormDefault="qualified">
    <xsd:import namespace="http://schemas.microsoft.com/office/2006/documentManagement/types"/>
    <xsd:import namespace="http://schemas.microsoft.com/office/infopath/2007/PartnerControls"/>
    <xsd:element name="TaxKeywordTaxHTField" ma:index="6" nillable="true" ma:taxonomy="true" ma:internalName="TaxKeywordTaxHTField" ma:taxonomyFieldName="TaxKeyword" ma:displayName="Ondernemingstrefwoorden" ma:fieldId="{23f27201-bee3-471e-b2e7-b64fd8b7ca38}" ma:taxonomyMulti="true" ma:sspId="49b243c3-5758-488d-a165-3d321439e892" ma:termSetId="00000000-0000-0000-0000-000000000000" ma:anchorId="00000000-0000-0000-0000-000000000000" ma:open="true" ma:isKeyword="true">
      <xsd:complexType>
        <xsd:sequence>
          <xsd:element ref="pc:Terms" minOccurs="0" maxOccurs="1"/>
        </xsd:sequence>
      </xsd:complexType>
    </xsd:element>
    <xsd:element name="TaxCatchAll" ma:index="7" nillable="true" ma:displayName="Taxonomy Catch All Column" ma:description="" ma:hidden="true" ma:list="{6d1aa748-1d6f-4019-9d6c-138de019a28e}" ma:internalName="TaxCatchAll" ma:showField="CatchAllData"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TaxCatchAllLabel" ma:index="8" nillable="true" ma:displayName="Taxonomy Catch All Column1" ma:description="" ma:hidden="true" ma:list="{6d1aa748-1d6f-4019-9d6c-138de019a28e}" ma:internalName="TaxCatchAllLabel" ma:readOnly="true" ma:showField="CatchAllDataLabel"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deedde69bc2d47abb0d3d990fb400d55" ma:index="12" nillable="true" ma:taxonomy="true" ma:internalName="deedde69bc2d47abb0d3d990fb400d55" ma:taxonomyFieldName="TMDocumentType" ma:displayName="Document Type" ma:default="" ma:fieldId="{deedde69-bc2d-47ab-b0d3-d990fb400d55}" ma:sspId="49b243c3-5758-488d-a165-3d321439e892" ma:termSetId="ea0ce270-e5c3-483c-bfdb-d714406b860d" ma:anchorId="00000000-0000-0000-0000-000000000000" ma:open="false" ma:isKeyword="false">
      <xsd:complexType>
        <xsd:sequence>
          <xsd:element ref="pc:Terms" minOccurs="0" maxOccurs="1"/>
        </xsd:sequence>
      </xsd:complexType>
    </xsd:element>
    <xsd:element name="e664db7c9a45466298be567ee28e7b46" ma:index="14" nillable="true" ma:taxonomy="true" ma:internalName="e664db7c9a45466298be567ee28e7b46" ma:taxonomyFieldName="TMRubriek" ma:displayName="Rubriek" ma:default="" ma:fieldId="{e664db7c-9a45-4662-98be-567ee28e7b46}" ma:sspId="49b243c3-5758-488d-a165-3d321439e892" ma:termSetId="cf2145ad-4fa0-4d3a-a112-5d06a1c88dc3" ma:anchorId="00000000-0000-0000-0000-000000000000" ma:open="false" ma:isKeyword="false">
      <xsd:complexType>
        <xsd:sequence>
          <xsd:element ref="pc:Terms" minOccurs="0" maxOccurs="1"/>
        </xsd:sequence>
      </xsd:complexType>
    </xsd:element>
    <xsd:element name="jcbb0a9beef243af8bd213591b9d1662" ma:index="16" nillable="true" ma:taxonomy="true" ma:internalName="jcbb0a9beef243af8bd213591b9d1662" ma:taxonomyFieldName="TMAcademieJaar" ma:displayName="Academiejaar" ma:default="" ma:fieldId="{3cbb0a9b-eef2-43af-8bd2-13591b9d1662}" ma:sspId="49b243c3-5758-488d-a165-3d321439e892" ma:termSetId="faa59a2e-9c1e-4550-a638-3eb90797fbe8" ma:anchorId="00000000-0000-0000-0000-000000000000" ma:open="false" ma:isKeyword="false">
      <xsd:complexType>
        <xsd:sequence>
          <xsd:element ref="pc:Terms" minOccurs="0" maxOccurs="1"/>
        </xsd:sequence>
      </xsd:complexType>
    </xsd:element>
    <xsd:element name="l98a91fe36af4d71ba4ebc7e897e6da3" ma:index="18" nillable="true" ma:taxonomy="true" ma:internalName="l98a91fe36af4d71ba4ebc7e897e6da3" ma:taxonomyFieldName="TMSubRubriek" ma:displayName="Subrubriek" ma:default="" ma:fieldId="{598a91fe-36af-4d71-ba4e-bc7e897e6da3}" ma:sspId="49b243c3-5758-488d-a165-3d321439e892" ma:termSetId="b9936c4b-d546-430d-aa8d-c6cc13d3aff9" ma:anchorId="00000000-0000-0000-0000-000000000000" ma:open="false" ma:isKeyword="false">
      <xsd:complexType>
        <xsd:sequence>
          <xsd:element ref="pc:Terms" minOccurs="0" maxOccurs="1"/>
        </xsd:sequence>
      </xsd:complexType>
    </xsd:element>
    <xsd:element name="TMArchief" ma:index="20" nillable="true" ma:displayName="Archief" ma:default="0" ma:description="Indien aangevinkt, behoort dit tot je archief." ma:internalName="TMArchief">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Inhoudstype"/>
        <xsd:element ref="dc:title" minOccurs="0" maxOccurs="1" ma:index="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C83BB6-E598-4EC6-8615-C66E7DC5C27A}">
  <ds:schemaRefs>
    <ds:schemaRef ds:uri="http://schemas.microsoft.com/office/2006/documentManagement/types"/>
    <ds:schemaRef ds:uri="http://purl.org/dc/dcmitype/"/>
    <ds:schemaRef ds:uri="http://purl.org/dc/elements/1.1/"/>
    <ds:schemaRef ds:uri="http://schemas.microsoft.com/office/infopath/2007/PartnerControls"/>
    <ds:schemaRef ds:uri="http://www.w3.org/XML/1998/namespace"/>
    <ds:schemaRef ds:uri="http://schemas.openxmlformats.org/package/2006/metadata/core-properties"/>
    <ds:schemaRef ds:uri="3f990481-ab93-40a5-af1d-fa0a4386ebd9"/>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2919278-6500-47F7-96B1-B846D0C46D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990481-ab93-40a5-af1d-fa0a4386eb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447BC1-86BA-4BD0-B121-6EB17C8818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2767</Words>
  <Application>Microsoft Office PowerPoint</Application>
  <PresentationFormat>Breedbeeld</PresentationFormat>
  <Paragraphs>352</Paragraphs>
  <Slides>57</Slides>
  <Notes>13</Notes>
  <HiddenSlides>0</HiddenSlides>
  <MMClips>0</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57</vt:i4>
      </vt:variant>
    </vt:vector>
  </HeadingPairs>
  <TitlesOfParts>
    <vt:vector size="68" baseType="lpstr">
      <vt:lpstr>Wingdings</vt:lpstr>
      <vt:lpstr>Nunito</vt:lpstr>
      <vt:lpstr>Nunito ExtraLight</vt:lpstr>
      <vt:lpstr>Poppins ExtraLight</vt:lpstr>
      <vt:lpstr>Poppins Thin</vt:lpstr>
      <vt:lpstr>Nunito Light</vt:lpstr>
      <vt:lpstr>Segoe UI</vt:lpstr>
      <vt:lpstr>Poppins Light</vt:lpstr>
      <vt:lpstr>Calibri</vt:lpstr>
      <vt:lpstr>Arial</vt:lpstr>
      <vt:lpstr>Thomas More</vt:lpstr>
      <vt:lpstr> .NET Development Repository Pattern</vt:lpstr>
      <vt:lpstr>The concept</vt:lpstr>
      <vt:lpstr>3 approaches for data access</vt:lpstr>
      <vt:lpstr>No repository</vt:lpstr>
      <vt:lpstr>Applying the repository pattern</vt:lpstr>
      <vt:lpstr>What is a repository?</vt:lpstr>
      <vt:lpstr>What is Unit of Work?</vt:lpstr>
      <vt:lpstr>Repositories without Unit Of Work</vt:lpstr>
      <vt:lpstr>Repositories with Unit of Work</vt:lpstr>
      <vt:lpstr>Demo</vt:lpstr>
      <vt:lpstr>Demo</vt:lpstr>
      <vt:lpstr>Create IRepository interface</vt:lpstr>
      <vt:lpstr>Create IRepository interface</vt:lpstr>
      <vt:lpstr>Create RatingRepository class in DAL</vt:lpstr>
      <vt:lpstr>RatingRepository class</vt:lpstr>
      <vt:lpstr>RatingRepository class</vt:lpstr>
      <vt:lpstr>Change the RatingController to use the repository</vt:lpstr>
      <vt:lpstr>Change the RatingController to use the repository</vt:lpstr>
      <vt:lpstr>Change the RatingController to use the repository</vt:lpstr>
      <vt:lpstr>Change the RatingController to use the repository</vt:lpstr>
      <vt:lpstr>Change the RatingController to use the repository</vt:lpstr>
      <vt:lpstr>Change the RatingController to use the repository</vt:lpstr>
      <vt:lpstr>Test AllRatings</vt:lpstr>
      <vt:lpstr>Create MovieRepository class in DAL</vt:lpstr>
      <vt:lpstr>MovieRepository class</vt:lpstr>
      <vt:lpstr>MovieRepository class</vt:lpstr>
      <vt:lpstr>Change the MovieController to use the repository</vt:lpstr>
      <vt:lpstr>Change the MovieController to use the repository</vt:lpstr>
      <vt:lpstr>Change the MovieController to use the repository</vt:lpstr>
      <vt:lpstr>Change the MovieController to use the repository</vt:lpstr>
      <vt:lpstr>Change the MovieController to use the repository</vt:lpstr>
      <vt:lpstr>Test AllMovies</vt:lpstr>
      <vt:lpstr>Concept of a generic repository</vt:lpstr>
      <vt:lpstr>Create a generic repository</vt:lpstr>
      <vt:lpstr>Create a generic repository</vt:lpstr>
      <vt:lpstr>Create a generic repository</vt:lpstr>
      <vt:lpstr>Create a generic repository</vt:lpstr>
      <vt:lpstr>Create a generic repository</vt:lpstr>
      <vt:lpstr>Let the RatingController use the generic repository</vt:lpstr>
      <vt:lpstr>Let the MovieController use the generic repository</vt:lpstr>
      <vt:lpstr>Test AllRatings &amp; AllMovies</vt:lpstr>
      <vt:lpstr>Test AllRatings &amp; AllMovies</vt:lpstr>
      <vt:lpstr>Extend the generic repository</vt:lpstr>
      <vt:lpstr>Extend the generic repository</vt:lpstr>
      <vt:lpstr>Test AllMovies</vt:lpstr>
      <vt:lpstr>Unit testing</vt:lpstr>
      <vt:lpstr>Steps</vt:lpstr>
      <vt:lpstr>Steps</vt:lpstr>
      <vt:lpstr>Rerun the application</vt:lpstr>
      <vt:lpstr>Steps</vt:lpstr>
      <vt:lpstr>Steps</vt:lpstr>
      <vt:lpstr>Steps</vt:lpstr>
      <vt:lpstr>Steps</vt:lpstr>
      <vt:lpstr>Steps</vt:lpstr>
      <vt:lpstr>Steps</vt:lpstr>
      <vt:lpstr>Steps</vt:lpstr>
      <vt:lpstr>Pass!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Erika Pelemans</dc:creator>
  <cp:lastModifiedBy>Michaël Cloots</cp:lastModifiedBy>
  <cp:revision>1267</cp:revision>
  <dcterms:created xsi:type="dcterms:W3CDTF">2020-09-28T10:08:39Z</dcterms:created>
  <dcterms:modified xsi:type="dcterms:W3CDTF">2022-04-28T14:33:35Z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0x0101006E2CD5CB49756845926F97DAE5E2F535000DCB65DDB7669E45BCF75FB6A30E49C0</vt:lpwstr>
  </property>
</Properties>
</file>